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8"/>
  </p:notesMasterIdLst>
  <p:sldIdLst>
    <p:sldId id="345" r:id="rId5"/>
    <p:sldId id="346" r:id="rId6"/>
    <p:sldId id="347" r:id="rId7"/>
    <p:sldId id="371" r:id="rId8"/>
    <p:sldId id="355" r:id="rId9"/>
    <p:sldId id="373" r:id="rId10"/>
    <p:sldId id="368" r:id="rId11"/>
    <p:sldId id="375" r:id="rId12"/>
    <p:sldId id="357" r:id="rId13"/>
    <p:sldId id="374" r:id="rId14"/>
    <p:sldId id="356" r:id="rId15"/>
    <p:sldId id="359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DC6E1-5977-454E-97B7-FA4B25B44F23}" v="18" dt="2025-05-26T19:36:02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677" autoAdjust="0"/>
  </p:normalViewPr>
  <p:slideViewPr>
    <p:cSldViewPr snapToGrid="0">
      <p:cViewPr varScale="1">
        <p:scale>
          <a:sx n="90" d="100"/>
          <a:sy n="90" d="100"/>
        </p:scale>
        <p:origin x="1356" y="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Tammy Pankey" userId="89b84b47-0384-4d66-b56e-dc00ebdb68cf" providerId="ADAL" clId="{F51DC6E1-5977-454E-97B7-FA4B25B44F23}"/>
    <pc:docChg chg="undo custSel modSld">
      <pc:chgData name="Tammy Pankey" userId="89b84b47-0384-4d66-b56e-dc00ebdb68cf" providerId="ADAL" clId="{F51DC6E1-5977-454E-97B7-FA4B25B44F23}" dt="2025-05-26T19:36:52.280" v="217" actId="1076"/>
      <pc:docMkLst>
        <pc:docMk/>
      </pc:docMkLst>
      <pc:sldChg chg="addSp delSp modSp mod">
        <pc:chgData name="Tammy Pankey" userId="89b84b47-0384-4d66-b56e-dc00ebdb68cf" providerId="ADAL" clId="{F51DC6E1-5977-454E-97B7-FA4B25B44F23}" dt="2025-05-26T14:40:16.011" v="21"/>
        <pc:sldMkLst>
          <pc:docMk/>
          <pc:sldMk cId="1109188424" sldId="294"/>
        </pc:sldMkLst>
        <pc:spChg chg="add mod">
          <ac:chgData name="Tammy Pankey" userId="89b84b47-0384-4d66-b56e-dc00ebdb68cf" providerId="ADAL" clId="{F51DC6E1-5977-454E-97B7-FA4B25B44F23}" dt="2025-05-26T14:40:16.011" v="21"/>
          <ac:spMkLst>
            <pc:docMk/>
            <pc:sldMk cId="1109188424" sldId="294"/>
            <ac:spMk id="2" creationId="{73DEA3C2-4D29-4E39-877F-758860719F05}"/>
          </ac:spMkLst>
        </pc:spChg>
        <pc:spChg chg="del">
          <ac:chgData name="Tammy Pankey" userId="89b84b47-0384-4d66-b56e-dc00ebdb68cf" providerId="ADAL" clId="{F51DC6E1-5977-454E-97B7-FA4B25B44F23}" dt="2025-05-26T14:40:15.663" v="20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F51DC6E1-5977-454E-97B7-FA4B25B44F23}" dt="2025-05-26T12:59:27.488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F51DC6E1-5977-454E-97B7-FA4B25B44F23}" dt="2025-05-26T12:59:27.488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F51DC6E1-5977-454E-97B7-FA4B25B44F23}" dt="2025-05-26T14:13:34.208" v="12"/>
        <pc:sldMkLst>
          <pc:docMk/>
          <pc:sldMk cId="2984839933" sldId="346"/>
        </pc:sldMkLst>
        <pc:grpChg chg="del">
          <ac:chgData name="Tammy Pankey" userId="89b84b47-0384-4d66-b56e-dc00ebdb68cf" providerId="ADAL" clId="{F51DC6E1-5977-454E-97B7-FA4B25B44F23}" dt="2025-05-26T14:13:33.991" v="11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F51DC6E1-5977-454E-97B7-FA4B25B44F23}" dt="2025-05-26T14:13:34.208" v="12"/>
          <ac:picMkLst>
            <pc:docMk/>
            <pc:sldMk cId="2984839933" sldId="346"/>
            <ac:picMk id="2" creationId="{0EF4DAFB-0B11-A3ED-1BE2-C50400B09C20}"/>
          </ac:picMkLst>
        </pc:picChg>
      </pc:sldChg>
      <pc:sldChg chg="addSp delSp modSp mod">
        <pc:chgData name="Tammy Pankey" userId="89b84b47-0384-4d66-b56e-dc00ebdb68cf" providerId="ADAL" clId="{F51DC6E1-5977-454E-97B7-FA4B25B44F23}" dt="2025-05-26T19:36:52.280" v="217" actId="1076"/>
        <pc:sldMkLst>
          <pc:docMk/>
          <pc:sldMk cId="3881510030" sldId="347"/>
        </pc:sldMkLst>
        <pc:spChg chg="mod">
          <ac:chgData name="Tammy Pankey" userId="89b84b47-0384-4d66-b56e-dc00ebdb68cf" providerId="ADAL" clId="{F51DC6E1-5977-454E-97B7-FA4B25B44F23}" dt="2025-05-26T19:34:51.547" v="208" actId="20577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F51DC6E1-5977-454E-97B7-FA4B25B44F23}" dt="2025-05-26T19:36:52.280" v="217" actId="1076"/>
          <ac:picMkLst>
            <pc:docMk/>
            <pc:sldMk cId="3881510030" sldId="347"/>
            <ac:picMk id="7" creationId="{62830507-F29D-4AF0-E3E5-5F06541E5E25}"/>
          </ac:picMkLst>
        </pc:picChg>
        <pc:picChg chg="add mod">
          <ac:chgData name="Tammy Pankey" userId="89b84b47-0384-4d66-b56e-dc00ebdb68cf" providerId="ADAL" clId="{F51DC6E1-5977-454E-97B7-FA4B25B44F23}" dt="2025-05-26T19:31:09.341" v="125" actId="1035"/>
          <ac:picMkLst>
            <pc:docMk/>
            <pc:sldMk cId="3881510030" sldId="347"/>
            <ac:picMk id="10" creationId="{7F6478D8-4AF8-E128-FF73-AC7CE6A98DDC}"/>
          </ac:picMkLst>
        </pc:picChg>
        <pc:picChg chg="del">
          <ac:chgData name="Tammy Pankey" userId="89b84b47-0384-4d66-b56e-dc00ebdb68cf" providerId="ADAL" clId="{F51DC6E1-5977-454E-97B7-FA4B25B44F23}" dt="2025-05-26T19:30:13.632" v="107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F51DC6E1-5977-454E-97B7-FA4B25B44F23}" dt="2025-05-26T19:30:50.637" v="113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F51DC6E1-5977-454E-97B7-FA4B25B44F23}" dt="2025-05-26T19:35:00.795" v="209" actId="478"/>
          <ac:picMkLst>
            <pc:docMk/>
            <pc:sldMk cId="3881510030" sldId="347"/>
            <ac:picMk id="15" creationId="{D7510877-5243-F287-F3A5-C7801AB2B52F}"/>
          </ac:picMkLst>
        </pc:picChg>
        <pc:picChg chg="add mod">
          <ac:chgData name="Tammy Pankey" userId="89b84b47-0384-4d66-b56e-dc00ebdb68cf" providerId="ADAL" clId="{F51DC6E1-5977-454E-97B7-FA4B25B44F23}" dt="2025-05-26T19:36:13.382" v="216" actId="1076"/>
          <ac:picMkLst>
            <pc:docMk/>
            <pc:sldMk cId="3881510030" sldId="347"/>
            <ac:picMk id="17" creationId="{A29D3DFA-77A6-67B6-AC09-A73EA3CB982F}"/>
          </ac:picMkLst>
        </pc:picChg>
      </pc:sldChg>
      <pc:sldChg chg="addSp modSp mod modNotesTx">
        <pc:chgData name="Tammy Pankey" userId="89b84b47-0384-4d66-b56e-dc00ebdb68cf" providerId="ADAL" clId="{F51DC6E1-5977-454E-97B7-FA4B25B44F23}" dt="2025-05-26T19:32:05.102" v="127" actId="20577"/>
        <pc:sldMkLst>
          <pc:docMk/>
          <pc:sldMk cId="1999005728" sldId="355"/>
        </pc:sldMkLst>
        <pc:spChg chg="mod">
          <ac:chgData name="Tammy Pankey" userId="89b84b47-0384-4d66-b56e-dc00ebdb68cf" providerId="ADAL" clId="{F51DC6E1-5977-454E-97B7-FA4B25B44F23}" dt="2025-05-26T19:31:19.462" v="126" actId="14100"/>
          <ac:spMkLst>
            <pc:docMk/>
            <pc:sldMk cId="1999005728" sldId="355"/>
            <ac:spMk id="3" creationId="{F0BE0D4D-5CC3-B3F1-F43D-3820DA02D688}"/>
          </ac:spMkLst>
        </pc:spChg>
        <pc:picChg chg="add mod">
          <ac:chgData name="Tammy Pankey" userId="89b84b47-0384-4d66-b56e-dc00ebdb68cf" providerId="ADAL" clId="{F51DC6E1-5977-454E-97B7-FA4B25B44F23}" dt="2025-05-26T16:10:45.129" v="37" actId="1076"/>
          <ac:picMkLst>
            <pc:docMk/>
            <pc:sldMk cId="1999005728" sldId="355"/>
            <ac:picMk id="4" creationId="{482E1AC9-6C8D-B715-7E5B-2F4207E9C887}"/>
          </ac:picMkLst>
        </pc:picChg>
        <pc:picChg chg="add mod">
          <ac:chgData name="Tammy Pankey" userId="89b84b47-0384-4d66-b56e-dc00ebdb68cf" providerId="ADAL" clId="{F51DC6E1-5977-454E-97B7-FA4B25B44F23}" dt="2025-05-26T16:10:41.279" v="36" actId="1076"/>
          <ac:picMkLst>
            <pc:docMk/>
            <pc:sldMk cId="1999005728" sldId="355"/>
            <ac:picMk id="6" creationId="{144D96A7-FE06-46BD-8417-A66DFBC4BBAD}"/>
          </ac:picMkLst>
        </pc:picChg>
      </pc:sldChg>
      <pc:sldChg chg="addSp delSp modSp mod">
        <pc:chgData name="Tammy Pankey" userId="89b84b47-0384-4d66-b56e-dc00ebdb68cf" providerId="ADAL" clId="{F51DC6E1-5977-454E-97B7-FA4B25B44F23}" dt="2025-05-26T14:21:52.808" v="14"/>
        <pc:sldMkLst>
          <pc:docMk/>
          <pc:sldMk cId="3997043545" sldId="356"/>
        </pc:sldMkLst>
        <pc:grpChg chg="add mod">
          <ac:chgData name="Tammy Pankey" userId="89b84b47-0384-4d66-b56e-dc00ebdb68cf" providerId="ADAL" clId="{F51DC6E1-5977-454E-97B7-FA4B25B44F23}" dt="2025-05-26T14:21:52.808" v="14"/>
          <ac:grpSpMkLst>
            <pc:docMk/>
            <pc:sldMk cId="3997043545" sldId="356"/>
            <ac:grpSpMk id="2" creationId="{358E9306-D4E8-E4E8-F873-2E981C9C9184}"/>
          </ac:grpSpMkLst>
        </pc:grpChg>
        <pc:picChg chg="del">
          <ac:chgData name="Tammy Pankey" userId="89b84b47-0384-4d66-b56e-dc00ebdb68cf" providerId="ADAL" clId="{F51DC6E1-5977-454E-97B7-FA4B25B44F23}" dt="2025-05-26T14:21:52.506" v="13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F51DC6E1-5977-454E-97B7-FA4B25B44F23}" dt="2025-05-26T14:21:52.808" v="14"/>
          <ac:picMkLst>
            <pc:docMk/>
            <pc:sldMk cId="3997043545" sldId="356"/>
            <ac:picMk id="5" creationId="{C5709CAE-6BD9-2970-2812-3FB139FEC9E5}"/>
          </ac:picMkLst>
        </pc:picChg>
        <pc:picChg chg="mod">
          <ac:chgData name="Tammy Pankey" userId="89b84b47-0384-4d66-b56e-dc00ebdb68cf" providerId="ADAL" clId="{F51DC6E1-5977-454E-97B7-FA4B25B44F23}" dt="2025-05-26T14:21:52.808" v="14"/>
          <ac:picMkLst>
            <pc:docMk/>
            <pc:sldMk cId="3997043545" sldId="356"/>
            <ac:picMk id="7" creationId="{C17EC6B6-7DAA-C700-002E-6372BC27EC5C}"/>
          </ac:picMkLst>
        </pc:picChg>
        <pc:picChg chg="mod">
          <ac:chgData name="Tammy Pankey" userId="89b84b47-0384-4d66-b56e-dc00ebdb68cf" providerId="ADAL" clId="{F51DC6E1-5977-454E-97B7-FA4B25B44F23}" dt="2025-05-26T14:21:52.808" v="14"/>
          <ac:picMkLst>
            <pc:docMk/>
            <pc:sldMk cId="3997043545" sldId="356"/>
            <ac:picMk id="9" creationId="{3E241D50-7DEE-BA6E-D949-C6FC3638DFDF}"/>
          </ac:picMkLst>
        </pc:picChg>
      </pc:sldChg>
      <pc:sldChg chg="addSp modSp mod">
        <pc:chgData name="Tammy Pankey" userId="89b84b47-0384-4d66-b56e-dc00ebdb68cf" providerId="ADAL" clId="{F51DC6E1-5977-454E-97B7-FA4B25B44F23}" dt="2025-05-26T14:26:04.352" v="17" actId="167"/>
        <pc:sldMkLst>
          <pc:docMk/>
          <pc:sldMk cId="1393850421" sldId="357"/>
        </pc:sldMkLst>
        <pc:picChg chg="add mod ord">
          <ac:chgData name="Tammy Pankey" userId="89b84b47-0384-4d66-b56e-dc00ebdb68cf" providerId="ADAL" clId="{F51DC6E1-5977-454E-97B7-FA4B25B44F23}" dt="2025-05-26T14:26:04.352" v="17" actId="167"/>
          <ac:picMkLst>
            <pc:docMk/>
            <pc:sldMk cId="1393850421" sldId="357"/>
            <ac:picMk id="2" creationId="{B1007A99-E3C1-A19D-D8DD-3079468A4856}"/>
          </ac:picMkLst>
        </pc:picChg>
      </pc:sldChg>
      <pc:sldChg chg="addSp delSp modSp mod">
        <pc:chgData name="Tammy Pankey" userId="89b84b47-0384-4d66-b56e-dc00ebdb68cf" providerId="ADAL" clId="{F51DC6E1-5977-454E-97B7-FA4B25B44F23}" dt="2025-05-26T14:32:20.543" v="19"/>
        <pc:sldMkLst>
          <pc:docMk/>
          <pc:sldMk cId="1667449552" sldId="359"/>
        </pc:sldMkLst>
        <pc:spChg chg="add mod">
          <ac:chgData name="Tammy Pankey" userId="89b84b47-0384-4d66-b56e-dc00ebdb68cf" providerId="ADAL" clId="{F51DC6E1-5977-454E-97B7-FA4B25B44F23}" dt="2025-05-26T14:32:20.543" v="19"/>
          <ac:spMkLst>
            <pc:docMk/>
            <pc:sldMk cId="1667449552" sldId="359"/>
            <ac:spMk id="2" creationId="{E2666C5D-3CBB-927A-EF27-38B7AD917F6F}"/>
          </ac:spMkLst>
        </pc:spChg>
        <pc:spChg chg="del">
          <ac:chgData name="Tammy Pankey" userId="89b84b47-0384-4d66-b56e-dc00ebdb68cf" providerId="ADAL" clId="{F51DC6E1-5977-454E-97B7-FA4B25B44F23}" dt="2025-05-26T14:32:20.126" v="18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 mod">
        <pc:chgData name="Tammy Pankey" userId="89b84b47-0384-4d66-b56e-dc00ebdb68cf" providerId="ADAL" clId="{F51DC6E1-5977-454E-97B7-FA4B25B44F23}" dt="2025-05-26T15:13:46.632" v="30" actId="1076"/>
        <pc:sldMkLst>
          <pc:docMk/>
          <pc:sldMk cId="1669780500" sldId="368"/>
        </pc:sldMkLst>
        <pc:spChg chg="mod">
          <ac:chgData name="Tammy Pankey" userId="89b84b47-0384-4d66-b56e-dc00ebdb68cf" providerId="ADAL" clId="{F51DC6E1-5977-454E-97B7-FA4B25B44F23}" dt="2025-05-26T15:13:46.632" v="30" actId="1076"/>
          <ac:spMkLst>
            <pc:docMk/>
            <pc:sldMk cId="1669780500" sldId="368"/>
            <ac:spMk id="3" creationId="{38A50A1B-3382-F1D5-3083-4E25B7306331}"/>
          </ac:spMkLst>
        </pc:spChg>
        <pc:picChg chg="add mod modCrop">
          <ac:chgData name="Tammy Pankey" userId="89b84b47-0384-4d66-b56e-dc00ebdb68cf" providerId="ADAL" clId="{F51DC6E1-5977-454E-97B7-FA4B25B44F23}" dt="2025-05-26T15:13:42.606" v="29" actId="732"/>
          <ac:picMkLst>
            <pc:docMk/>
            <pc:sldMk cId="1669780500" sldId="368"/>
            <ac:picMk id="2" creationId="{222FCFE9-0EE4-E6D2-78F4-973BEEA92552}"/>
          </ac:picMkLst>
        </pc:picChg>
      </pc:sldChg>
      <pc:sldChg chg="addSp delSp modSp mod">
        <pc:chgData name="Tammy Pankey" userId="89b84b47-0384-4d66-b56e-dc00ebdb68cf" providerId="ADAL" clId="{F51DC6E1-5977-454E-97B7-FA4B25B44F23}" dt="2025-05-26T14:00:54.320" v="10" actId="2711"/>
        <pc:sldMkLst>
          <pc:docMk/>
          <pc:sldMk cId="1370320588" sldId="371"/>
        </pc:sldMkLst>
        <pc:spChg chg="del mod">
          <ac:chgData name="Tammy Pankey" userId="89b84b47-0384-4d66-b56e-dc00ebdb68cf" providerId="ADAL" clId="{F51DC6E1-5977-454E-97B7-FA4B25B44F23}" dt="2025-05-26T13:46:28.033" v="6" actId="478"/>
          <ac:spMkLst>
            <pc:docMk/>
            <pc:sldMk cId="1370320588" sldId="371"/>
            <ac:spMk id="2" creationId="{1C4E7809-88BA-51E8-23CF-5E38B0E32196}"/>
          </ac:spMkLst>
        </pc:spChg>
        <pc:spChg chg="del mod">
          <ac:chgData name="Tammy Pankey" userId="89b84b47-0384-4d66-b56e-dc00ebdb68cf" providerId="ADAL" clId="{F51DC6E1-5977-454E-97B7-FA4B25B44F23}" dt="2025-05-26T13:46:29.768" v="7" actId="478"/>
          <ac:spMkLst>
            <pc:docMk/>
            <pc:sldMk cId="1370320588" sldId="371"/>
            <ac:spMk id="3" creationId="{3949FFF1-6E4A-1E02-CB89-FC93C7B928C7}"/>
          </ac:spMkLst>
        </pc:spChg>
        <pc:spChg chg="add mod">
          <ac:chgData name="Tammy Pankey" userId="89b84b47-0384-4d66-b56e-dc00ebdb68cf" providerId="ADAL" clId="{F51DC6E1-5977-454E-97B7-FA4B25B44F23}" dt="2025-05-26T13:46:25.427" v="5"/>
          <ac:spMkLst>
            <pc:docMk/>
            <pc:sldMk cId="1370320588" sldId="371"/>
            <ac:spMk id="5" creationId="{39905CF0-A471-8221-93A8-738F3AE6A9BD}"/>
          </ac:spMkLst>
        </pc:spChg>
        <pc:spChg chg="mod">
          <ac:chgData name="Tammy Pankey" userId="89b84b47-0384-4d66-b56e-dc00ebdb68cf" providerId="ADAL" clId="{F51DC6E1-5977-454E-97B7-FA4B25B44F23}" dt="2025-05-26T14:00:54.320" v="10" actId="2711"/>
          <ac:spMkLst>
            <pc:docMk/>
            <pc:sldMk cId="1370320588" sldId="371"/>
            <ac:spMk id="13" creationId="{79E7950A-F733-CFA9-A75E-068A5458C156}"/>
          </ac:spMkLst>
        </pc:spChg>
        <pc:spChg chg="add mod">
          <ac:chgData name="Tammy Pankey" userId="89b84b47-0384-4d66-b56e-dc00ebdb68cf" providerId="ADAL" clId="{F51DC6E1-5977-454E-97B7-FA4B25B44F23}" dt="2025-05-26T13:46:19.213" v="4"/>
          <ac:spMkLst>
            <pc:docMk/>
            <pc:sldMk cId="1370320588" sldId="371"/>
            <ac:spMk id="14" creationId="{CE2CDE0F-09AB-E9EC-A718-0FF9729991EB}"/>
          </ac:spMkLst>
        </pc:spChg>
        <pc:grpChg chg="add mod">
          <ac:chgData name="Tammy Pankey" userId="89b84b47-0384-4d66-b56e-dc00ebdb68cf" providerId="ADAL" clId="{F51DC6E1-5977-454E-97B7-FA4B25B44F23}" dt="2025-05-26T13:46:12.799" v="3"/>
          <ac:grpSpMkLst>
            <pc:docMk/>
            <pc:sldMk cId="1370320588" sldId="371"/>
            <ac:grpSpMk id="8" creationId="{FEAFFD7C-528F-CAD3-F2FC-61F5B4F9292F}"/>
          </ac:grpSpMkLst>
        </pc:grpChg>
        <pc:picChg chg="mod">
          <ac:chgData name="Tammy Pankey" userId="89b84b47-0384-4d66-b56e-dc00ebdb68cf" providerId="ADAL" clId="{F51DC6E1-5977-454E-97B7-FA4B25B44F23}" dt="2025-05-26T13:46:12.799" v="3"/>
          <ac:picMkLst>
            <pc:docMk/>
            <pc:sldMk cId="1370320588" sldId="371"/>
            <ac:picMk id="9" creationId="{DEE0DF84-D381-DA66-C1E9-ACA34475D433}"/>
          </ac:picMkLst>
        </pc:picChg>
      </pc:sldChg>
      <pc:sldChg chg="addSp modSp mod">
        <pc:chgData name="Tammy Pankey" userId="89b84b47-0384-4d66-b56e-dc00ebdb68cf" providerId="ADAL" clId="{F51DC6E1-5977-454E-97B7-FA4B25B44F23}" dt="2025-05-26T16:15:12.690" v="68" actId="14100"/>
        <pc:sldMkLst>
          <pc:docMk/>
          <pc:sldMk cId="2867379846" sldId="373"/>
        </pc:sldMkLst>
        <pc:spChg chg="mod">
          <ac:chgData name="Tammy Pankey" userId="89b84b47-0384-4d66-b56e-dc00ebdb68cf" providerId="ADAL" clId="{F51DC6E1-5977-454E-97B7-FA4B25B44F23}" dt="2025-05-26T16:11:34.539" v="49" actId="14100"/>
          <ac:spMkLst>
            <pc:docMk/>
            <pc:sldMk cId="2867379846" sldId="373"/>
            <ac:spMk id="3" creationId="{135CF95D-7DF3-A4E9-E146-BCA67884C98E}"/>
          </ac:spMkLst>
        </pc:spChg>
        <pc:spChg chg="add mod">
          <ac:chgData name="Tammy Pankey" userId="89b84b47-0384-4d66-b56e-dc00ebdb68cf" providerId="ADAL" clId="{F51DC6E1-5977-454E-97B7-FA4B25B44F23}" dt="2025-05-26T16:15:12.690" v="68" actId="14100"/>
          <ac:spMkLst>
            <pc:docMk/>
            <pc:sldMk cId="2867379846" sldId="373"/>
            <ac:spMk id="11" creationId="{2DD8AD01-65FD-6EAD-8CE8-554EE31A374A}"/>
          </ac:spMkLst>
        </pc:spChg>
        <pc:spChg chg="add mod">
          <ac:chgData name="Tammy Pankey" userId="89b84b47-0384-4d66-b56e-dc00ebdb68cf" providerId="ADAL" clId="{F51DC6E1-5977-454E-97B7-FA4B25B44F23}" dt="2025-05-26T16:14:38.935" v="61" actId="1076"/>
          <ac:spMkLst>
            <pc:docMk/>
            <pc:sldMk cId="2867379846" sldId="373"/>
            <ac:spMk id="12" creationId="{59731E15-BCF5-44F3-90AA-C8CC66059051}"/>
          </ac:spMkLst>
        </pc:spChg>
        <pc:spChg chg="mod">
          <ac:chgData name="Tammy Pankey" userId="89b84b47-0384-4d66-b56e-dc00ebdb68cf" providerId="ADAL" clId="{F51DC6E1-5977-454E-97B7-FA4B25B44F23}" dt="2025-05-26T16:11:57.349" v="52" actId="404"/>
          <ac:spMkLst>
            <pc:docMk/>
            <pc:sldMk cId="2867379846" sldId="373"/>
            <ac:spMk id="13" creationId="{C07EF255-3EA4-0774-3892-0490DDD02974}"/>
          </ac:spMkLst>
        </pc:spChg>
        <pc:picChg chg="add mod modCrop">
          <ac:chgData name="Tammy Pankey" userId="89b84b47-0384-4d66-b56e-dc00ebdb68cf" providerId="ADAL" clId="{F51DC6E1-5977-454E-97B7-FA4B25B44F23}" dt="2025-05-26T16:12:15.243" v="59" actId="1036"/>
          <ac:picMkLst>
            <pc:docMk/>
            <pc:sldMk cId="2867379846" sldId="373"/>
            <ac:picMk id="7" creationId="{0DA9B431-A7CD-493A-39DD-575614906465}"/>
          </ac:picMkLst>
        </pc:picChg>
      </pc:sldChg>
      <pc:sldChg chg="addSp modSp mod">
        <pc:chgData name="Tammy Pankey" userId="89b84b47-0384-4d66-b56e-dc00ebdb68cf" providerId="ADAL" clId="{F51DC6E1-5977-454E-97B7-FA4B25B44F23}" dt="2025-05-26T19:25:39.275" v="103" actId="114"/>
        <pc:sldMkLst>
          <pc:docMk/>
          <pc:sldMk cId="1961790502" sldId="374"/>
        </pc:sldMkLst>
        <pc:spChg chg="mod">
          <ac:chgData name="Tammy Pankey" userId="89b84b47-0384-4d66-b56e-dc00ebdb68cf" providerId="ADAL" clId="{F51DC6E1-5977-454E-97B7-FA4B25B44F23}" dt="2025-05-26T19:25:39.275" v="103" actId="114"/>
          <ac:spMkLst>
            <pc:docMk/>
            <pc:sldMk cId="1961790502" sldId="374"/>
            <ac:spMk id="11" creationId="{28420061-96E0-8A00-99B1-20827CCB596D}"/>
          </ac:spMkLst>
        </pc:spChg>
        <pc:picChg chg="add mod">
          <ac:chgData name="Tammy Pankey" userId="89b84b47-0384-4d66-b56e-dc00ebdb68cf" providerId="ADAL" clId="{F51DC6E1-5977-454E-97B7-FA4B25B44F23}" dt="2025-05-26T14:25:52.592" v="15"/>
          <ac:picMkLst>
            <pc:docMk/>
            <pc:sldMk cId="1961790502" sldId="374"/>
            <ac:picMk id="2" creationId="{F35B63BC-D0AC-70B9-24B3-49BF94B2C983}"/>
          </ac:picMkLst>
        </pc:picChg>
      </pc:sldChg>
      <pc:sldChg chg="addSp modSp mod">
        <pc:chgData name="Tammy Pankey" userId="89b84b47-0384-4d66-b56e-dc00ebdb68cf" providerId="ADAL" clId="{F51DC6E1-5977-454E-97B7-FA4B25B44F23}" dt="2025-05-26T16:15:50.084" v="71" actId="166"/>
        <pc:sldMkLst>
          <pc:docMk/>
          <pc:sldMk cId="2495645397" sldId="375"/>
        </pc:sldMkLst>
        <pc:spChg chg="mod">
          <ac:chgData name="Tammy Pankey" userId="89b84b47-0384-4d66-b56e-dc00ebdb68cf" providerId="ADAL" clId="{F51DC6E1-5977-454E-97B7-FA4B25B44F23}" dt="2025-05-26T16:15:42.766" v="70" actId="14100"/>
          <ac:spMkLst>
            <pc:docMk/>
            <pc:sldMk cId="2495645397" sldId="375"/>
            <ac:spMk id="3" creationId="{239A6E24-330F-77CB-D712-838204E1964F}"/>
          </ac:spMkLst>
        </pc:spChg>
        <pc:spChg chg="ord">
          <ac:chgData name="Tammy Pankey" userId="89b84b47-0384-4d66-b56e-dc00ebdb68cf" providerId="ADAL" clId="{F51DC6E1-5977-454E-97B7-FA4B25B44F23}" dt="2025-05-26T16:15:50.084" v="71" actId="166"/>
          <ac:spMkLst>
            <pc:docMk/>
            <pc:sldMk cId="2495645397" sldId="375"/>
            <ac:spMk id="13" creationId="{FF084F3D-E170-F8DE-66E8-FB018F8B4CBB}"/>
          </ac:spMkLst>
        </pc:spChg>
        <pc:picChg chg="add mod">
          <ac:chgData name="Tammy Pankey" userId="89b84b47-0384-4d66-b56e-dc00ebdb68cf" providerId="ADAL" clId="{F51DC6E1-5977-454E-97B7-FA4B25B44F23}" dt="2025-05-26T16:15:38.251" v="69"/>
          <ac:picMkLst>
            <pc:docMk/>
            <pc:sldMk cId="2495645397" sldId="375"/>
            <ac:picMk id="2" creationId="{86E443AA-6646-66AB-F216-81BCE939B473}"/>
          </ac:picMkLst>
        </pc:picChg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Kate Sample" userId="ad24f2c8-db21-4b10-9534-7a98911ec180" providerId="ADAL" clId="{21367386-321D-4274-805A-59B0A473DA59}"/>
    <pc:docChg chg="undo custSel addSld delSld modSld delMainMaster">
      <pc:chgData name="Kate Sample" userId="ad24f2c8-db21-4b10-9534-7a98911ec180" providerId="ADAL" clId="{21367386-321D-4274-805A-59B0A473DA59}" dt="2025-05-27T02:56:41.772" v="1075" actId="1076"/>
      <pc:docMkLst>
        <pc:docMk/>
      </pc:docMkLst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21367386-321D-4274-805A-59B0A473DA59}" dt="2025-05-15T01:28:22.516" v="1070" actId="20577"/>
        <pc:sldMkLst>
          <pc:docMk/>
          <pc:sldMk cId="2890323369" sldId="345"/>
        </pc:sldMkLst>
        <pc:spChg chg="mod">
          <ac:chgData name="Kate Sample" userId="ad24f2c8-db21-4b10-9534-7a98911ec180" providerId="ADAL" clId="{21367386-321D-4274-805A-59B0A473DA59}" dt="2025-05-14T22:25:49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21367386-321D-4274-805A-59B0A473DA59}" dt="2025-05-14T22:27:05.312" v="135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21367386-321D-4274-805A-59B0A473DA59}" dt="2025-05-15T01:28:22.516" v="1070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21367386-321D-4274-805A-59B0A473DA59}" dt="2025-05-14T22:25:49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21367386-321D-4274-805A-59B0A473DA59}" dt="2025-05-14T22:28:07.845" v="289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881510030" sldId="347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1149964086" sldId="348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3116754502" sldId="349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1891757243" sldId="350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1876623491" sldId="351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3150750870" sldId="352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3972248410" sldId="353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759968106" sldId="354"/>
        </pc:sldMkLst>
      </pc:sldChg>
      <pc:sldChg chg="modSp add mod modNotesTx">
        <pc:chgData name="Kate Sample" userId="ad24f2c8-db21-4b10-9534-7a98911ec180" providerId="ADAL" clId="{21367386-321D-4274-805A-59B0A473DA59}" dt="2025-05-15T01:10:53.742" v="511" actId="20577"/>
        <pc:sldMkLst>
          <pc:docMk/>
          <pc:sldMk cId="1999005728" sldId="355"/>
        </pc:sldMkLst>
        <pc:spChg chg="mod">
          <ac:chgData name="Kate Sample" userId="ad24f2c8-db21-4b10-9534-7a98911ec180" providerId="ADAL" clId="{21367386-321D-4274-805A-59B0A473DA59}" dt="2025-05-15T01:10:53.742" v="511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21367386-321D-4274-805A-59B0A473DA59}" dt="2025-05-15T01:10:32.837" v="444" actId="20577"/>
          <ac:spMkLst>
            <pc:docMk/>
            <pc:sldMk cId="1999005728" sldId="355"/>
            <ac:spMk id="13" creationId="{633F7B0A-9ECC-9258-1B3E-6B8C01FA3F29}"/>
          </ac:spMkLst>
        </pc:spChg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97043545" sldId="356"/>
        </pc:sldMkLst>
      </pc:sldChg>
      <pc:sldChg chg="modSp add mod">
        <pc:chgData name="Kate Sample" userId="ad24f2c8-db21-4b10-9534-7a98911ec180" providerId="ADAL" clId="{21367386-321D-4274-805A-59B0A473DA59}" dt="2025-05-15T01:19:19.658" v="672" actId="20577"/>
        <pc:sldMkLst>
          <pc:docMk/>
          <pc:sldMk cId="1393850421" sldId="357"/>
        </pc:sldMkLst>
        <pc:spChg chg="mod">
          <ac:chgData name="Kate Sample" userId="ad24f2c8-db21-4b10-9534-7a98911ec180" providerId="ADAL" clId="{21367386-321D-4274-805A-59B0A473DA59}" dt="2025-05-15T01:19:19.658" v="672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543514282" sldId="35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7449552" sldId="359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2163490528" sldId="360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4129630068" sldId="361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1835143612" sldId="365"/>
        </pc:sldMkLst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3342375300" sldId="367"/>
        </pc:sldMkLst>
      </pc:sldChg>
      <pc:sldChg chg="modSp add del mod modNotesTx">
        <pc:chgData name="Kate Sample" userId="ad24f2c8-db21-4b10-9534-7a98911ec180" providerId="ADAL" clId="{21367386-321D-4274-805A-59B0A473DA59}" dt="2025-05-15T01:23:01.354" v="800" actId="6549"/>
        <pc:sldMkLst>
          <pc:docMk/>
          <pc:sldMk cId="1669780500" sldId="368"/>
        </pc:sldMkLst>
        <pc:spChg chg="mod">
          <ac:chgData name="Kate Sample" userId="ad24f2c8-db21-4b10-9534-7a98911ec180" providerId="ADAL" clId="{21367386-321D-4274-805A-59B0A473DA59}" dt="2025-05-15T01:21:40.262" v="775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21367386-321D-4274-805A-59B0A473DA59}" dt="2025-05-15T01:20:53.323" v="674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addSp delSp modSp add mod modNotesTx">
        <pc:chgData name="Kate Sample" userId="ad24f2c8-db21-4b10-9534-7a98911ec180" providerId="ADAL" clId="{21367386-321D-4274-805A-59B0A473DA59}" dt="2025-05-27T02:56:41.772" v="1075" actId="1076"/>
        <pc:sldMkLst>
          <pc:docMk/>
          <pc:sldMk cId="1370320588" sldId="371"/>
        </pc:sldMkLst>
        <pc:spChg chg="mod">
          <ac:chgData name="Kate Sample" userId="ad24f2c8-db21-4b10-9534-7a98911ec180" providerId="ADAL" clId="{21367386-321D-4274-805A-59B0A473DA59}" dt="2025-05-27T02:56:37.271" v="1074" actId="1076"/>
          <ac:spMkLst>
            <pc:docMk/>
            <pc:sldMk cId="1370320588" sldId="371"/>
            <ac:spMk id="5" creationId="{39905CF0-A471-8221-93A8-738F3AE6A9BD}"/>
          </ac:spMkLst>
        </pc:spChg>
        <pc:spChg chg="mod">
          <ac:chgData name="Kate Sample" userId="ad24f2c8-db21-4b10-9534-7a98911ec180" providerId="ADAL" clId="{21367386-321D-4274-805A-59B0A473DA59}" dt="2025-05-15T01:05:50.402" v="298"/>
          <ac:spMkLst>
            <pc:docMk/>
            <pc:sldMk cId="1370320588" sldId="371"/>
            <ac:spMk id="10" creationId="{2353753F-F681-B3CE-57F2-E865013F1519}"/>
          </ac:spMkLst>
        </pc:spChg>
        <pc:spChg chg="mod">
          <ac:chgData name="Kate Sample" userId="ad24f2c8-db21-4b10-9534-7a98911ec180" providerId="ADAL" clId="{21367386-321D-4274-805A-59B0A473DA59}" dt="2025-05-27T02:56:41.772" v="1075" actId="1076"/>
          <ac:spMkLst>
            <pc:docMk/>
            <pc:sldMk cId="1370320588" sldId="371"/>
            <ac:spMk id="14" creationId="{CE2CDE0F-09AB-E9EC-A718-0FF9729991EB}"/>
          </ac:spMkLst>
        </pc:spChg>
        <pc:grpChg chg="add mod">
          <ac:chgData name="Kate Sample" userId="ad24f2c8-db21-4b10-9534-7a98911ec180" providerId="ADAL" clId="{21367386-321D-4274-805A-59B0A473DA59}" dt="2025-05-15T01:05:50.402" v="298"/>
          <ac:grpSpMkLst>
            <pc:docMk/>
            <pc:sldMk cId="1370320588" sldId="371"/>
            <ac:grpSpMk id="4" creationId="{B7977C74-D50E-8332-FF96-F7D18F277762}"/>
          </ac:grpSpMkLst>
        </pc:grpChg>
        <pc:picChg chg="mod">
          <ac:chgData name="Kate Sample" userId="ad24f2c8-db21-4b10-9534-7a98911ec180" providerId="ADAL" clId="{21367386-321D-4274-805A-59B0A473DA59}" dt="2025-05-15T01:05:50.402" v="298"/>
          <ac:picMkLst>
            <pc:docMk/>
            <pc:sldMk cId="1370320588" sldId="371"/>
            <ac:picMk id="12" creationId="{7151FCA7-24FB-322D-BDE6-1A8CCDA73A06}"/>
          </ac:picMkLst>
        </pc:picChg>
      </pc:sldChg>
      <pc:sldChg chg="add del">
        <pc:chgData name="Kate Sample" userId="ad24f2c8-db21-4b10-9534-7a98911ec180" providerId="ADAL" clId="{21367386-321D-4274-805A-59B0A473DA59}" dt="2025-05-15T01:27:25.777" v="872" actId="47"/>
        <pc:sldMkLst>
          <pc:docMk/>
          <pc:sldMk cId="1390566957" sldId="372"/>
        </pc:sldMkLst>
      </pc:sldChg>
      <pc:sldChg chg="addSp delSp modSp add mod modNotesTx">
        <pc:chgData name="Kate Sample" userId="ad24f2c8-db21-4b10-9534-7a98911ec180" providerId="ADAL" clId="{21367386-321D-4274-805A-59B0A473DA59}" dt="2025-05-15T01:16:36.783" v="635" actId="20577"/>
        <pc:sldMkLst>
          <pc:docMk/>
          <pc:sldMk cId="2867379846" sldId="373"/>
        </pc:sldMkLst>
        <pc:spChg chg="mod">
          <ac:chgData name="Kate Sample" userId="ad24f2c8-db21-4b10-9534-7a98911ec180" providerId="ADAL" clId="{21367386-321D-4274-805A-59B0A473DA59}" dt="2025-05-15T01:16:36.783" v="635" actId="20577"/>
          <ac:spMkLst>
            <pc:docMk/>
            <pc:sldMk cId="2867379846" sldId="373"/>
            <ac:spMk id="3" creationId="{135CF95D-7DF3-A4E9-E146-BCA67884C98E}"/>
          </ac:spMkLst>
        </pc:spChg>
        <pc:spChg chg="mod">
          <ac:chgData name="Kate Sample" userId="ad24f2c8-db21-4b10-9534-7a98911ec180" providerId="ADAL" clId="{21367386-321D-4274-805A-59B0A473DA59}" dt="2025-05-15T01:11:32.500" v="513"/>
          <ac:spMkLst>
            <pc:docMk/>
            <pc:sldMk cId="2867379846" sldId="373"/>
            <ac:spMk id="4" creationId="{B3A26363-BB16-C0D3-C9D4-7BBB4490F679}"/>
          </ac:spMkLst>
        </pc:spChg>
        <pc:spChg chg="mod">
          <ac:chgData name="Kate Sample" userId="ad24f2c8-db21-4b10-9534-7a98911ec180" providerId="ADAL" clId="{21367386-321D-4274-805A-59B0A473DA59}" dt="2025-05-15T01:16:26.423" v="589" actId="20577"/>
          <ac:spMkLst>
            <pc:docMk/>
            <pc:sldMk cId="2867379846" sldId="373"/>
            <ac:spMk id="13" creationId="{C07EF255-3EA4-0774-3892-0490DDD02974}"/>
          </ac:spMkLst>
        </pc:spChg>
        <pc:grpChg chg="add mod">
          <ac:chgData name="Kate Sample" userId="ad24f2c8-db21-4b10-9534-7a98911ec180" providerId="ADAL" clId="{21367386-321D-4274-805A-59B0A473DA59}" dt="2025-05-15T01:11:41.252" v="516" actId="1076"/>
          <ac:grpSpMkLst>
            <pc:docMk/>
            <pc:sldMk cId="2867379846" sldId="373"/>
            <ac:grpSpMk id="2" creationId="{2F916569-8C77-D267-880F-41A6E021F1AA}"/>
          </ac:grpSpMkLst>
        </pc:grpChg>
        <pc:picChg chg="mod">
          <ac:chgData name="Kate Sample" userId="ad24f2c8-db21-4b10-9534-7a98911ec180" providerId="ADAL" clId="{21367386-321D-4274-805A-59B0A473DA59}" dt="2025-05-15T01:11:32.500" v="513"/>
          <ac:picMkLst>
            <pc:docMk/>
            <pc:sldMk cId="2867379846" sldId="373"/>
            <ac:picMk id="5" creationId="{3D65F0E6-0D63-01EF-66F1-E5D04AF372B7}"/>
          </ac:picMkLst>
        </pc:picChg>
      </pc:sldChg>
      <pc:sldChg chg="modSp add mod">
        <pc:chgData name="Kate Sample" userId="ad24f2c8-db21-4b10-9534-7a98911ec180" providerId="ADAL" clId="{21367386-321D-4274-805A-59B0A473DA59}" dt="2025-05-15T01:19:09.428" v="671" actId="6549"/>
        <pc:sldMkLst>
          <pc:docMk/>
          <pc:sldMk cId="1961790502" sldId="374"/>
        </pc:sldMkLst>
        <pc:spChg chg="mod">
          <ac:chgData name="Kate Sample" userId="ad24f2c8-db21-4b10-9534-7a98911ec180" providerId="ADAL" clId="{21367386-321D-4274-805A-59B0A473DA59}" dt="2025-05-15T01:19:09.428" v="671" actId="6549"/>
          <ac:spMkLst>
            <pc:docMk/>
            <pc:sldMk cId="1961790502" sldId="374"/>
            <ac:spMk id="11" creationId="{28420061-96E0-8A00-99B1-20827CCB596D}"/>
          </ac:spMkLst>
        </pc:spChg>
      </pc:sldChg>
      <pc:sldChg chg="modSp add mod">
        <pc:chgData name="Kate Sample" userId="ad24f2c8-db21-4b10-9534-7a98911ec180" providerId="ADAL" clId="{21367386-321D-4274-805A-59B0A473DA59}" dt="2025-05-15T01:26:37.025" v="871" actId="5793"/>
        <pc:sldMkLst>
          <pc:docMk/>
          <pc:sldMk cId="2495645397" sldId="375"/>
        </pc:sldMkLst>
        <pc:spChg chg="mod">
          <ac:chgData name="Kate Sample" userId="ad24f2c8-db21-4b10-9534-7a98911ec180" providerId="ADAL" clId="{21367386-321D-4274-805A-59B0A473DA59}" dt="2025-05-15T01:26:37.025" v="871" actId="5793"/>
          <ac:spMkLst>
            <pc:docMk/>
            <pc:sldMk cId="2495645397" sldId="375"/>
            <ac:spMk id="3" creationId="{239A6E24-330F-77CB-D712-838204E1964F}"/>
          </ac:spMkLst>
        </pc:spChg>
        <pc:spChg chg="mod">
          <ac:chgData name="Kate Sample" userId="ad24f2c8-db21-4b10-9534-7a98911ec180" providerId="ADAL" clId="{21367386-321D-4274-805A-59B0A473DA59}" dt="2025-05-15T01:24:26.874" v="802"/>
          <ac:spMkLst>
            <pc:docMk/>
            <pc:sldMk cId="2495645397" sldId="375"/>
            <ac:spMk id="13" creationId="{FF084F3D-E170-F8DE-66E8-FB018F8B4CBB}"/>
          </ac:spMkLst>
        </pc:spChg>
      </pc:sldChg>
      <pc:sldMasterChg chg="del delSldLayout">
        <pc:chgData name="Kate Sample" userId="ad24f2c8-db21-4b10-9534-7a98911ec180" providerId="ADAL" clId="{21367386-321D-4274-805A-59B0A473DA59}" dt="2025-05-14T22:25:21.276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45E6A-041F-7605-2049-D610821D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B57DF-0908-3B66-E2CF-9ED54B61E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A75A2-7DED-DF96-FFDF-B41EB3351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C878-1F02-E1C1-4A85-2C0F6504D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coding of sensors learned about and the research completed on their innovation project </a:t>
            </a: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problem statement in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teamwork and your team. Talk about ways your team has been learning and working together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Team-building activities are great for teams to develop their Core Values and learn how to  work together.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research the problem you have chosen.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your team will propose a new solution or improve an existing one.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this page to capture your research.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a solution to develop with your team.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should be able to clearly define the problem they have chosen. This will be evaluated during the judging session at 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Have the team reference the rubrics often.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Teams should use design thinking to create their solution to the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8138-C602-CD08-3FC1-D29FB6EA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4C7B7-E6D8-837D-D014-8ECB649AE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5EE8C-0340-CE1A-9C56-6446FB633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research the problem you have chosen.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your team will propose a new solution or improve an existing one.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this page to capture your research.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a solution to develop with your team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should be able to clearly define the problem they have chosen. This will be evaluated during the judging session at 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Have the team reference the rubrics often.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Teams should use design thinking to create their solution to the problem.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The team should record what they learn and note any questions that still need to be researched to develop their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8BE22-266E-7392-00E0-CB4A5890E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Have fun practicing the guided mission until it works consistently.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Continue to practice completing other missions in the robot game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be able to describe how everyone contributes to the team.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team is sharing one robot, they can code on individual devices and then take turns running their programs on the robot.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provided program for the guided mission will not only solve the mission but also be helpful to use on other missions. A guided mission is provided only for SPIKE™ Prime sets.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Remind the team to test program changes in small steps instead of changing the entire program at once.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an attachment is needed for a mission, keep it in a plastic bag labeled with the mission number.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0E5E-78D0-F7F8-C92E-F5AE8AAC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7B310-A408-A9AC-9D29-1398C2777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69B88-7C4C-488E-A294-8B207985D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Have fun practicing the guided mission until it works consistently.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Continue to practice completing other missions in the robot game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be able to describe how everyone contributes to the team.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team is sharing one robot, they can code on individual devices and then take turns running their programs on the robot.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provided program for the guided mission will not only solve the mission but also be helpful to use on other missions. A guided mission is provided only for SPIKE™ Prime sets.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Remind the team to test program changes in small steps instead of changing the entire program at once.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an attachment is needed for a mission, keep it in a plastic bag labeled with the mission number.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539F-4515-F821-C0D9-687E50D6A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4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495425"/>
            <a:ext cx="4261981" cy="48568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apply coding principles to the guided mission.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propose a new solution to the problem or improve on an existing solution.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look for resources for their innovation project and narrow down their solution. They will continue to build attachments and code their robot to complete the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guided mission. 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AEF8-1B5A-A8FD-EE4B-DC873611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7F58E7-1A32-AB2A-0637-04A3836E22F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9A73BA56-F695-AF35-F49F-E51F93CA3FA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DCD3148C-F210-6E66-EC7B-315AE5D5DEF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420061-96E0-8A00-99B1-20827CCB596D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the guided mission teach you about </a:t>
            </a:r>
            <a:r>
              <a:rPr lang="en-US" sz="4000" b="1" i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40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the engineering design process help you create a strategy for solving missions in the robot game?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C811F-019C-9A29-528D-CE3736BA2420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D4E454-0720-40F2-6491-45565068BBF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95D8BB11-38A4-30FB-A857-664A610A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F35B63BC-D0AC-70B9-24B3-49BF94B2C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9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learned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E9306-D4E8-E4E8-F873-2E981C9C9184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C5709CAE-6BD9-2970-2812-3FB139FEC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C17EC6B6-7DAA-C700-002E-6372BC27E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3E241D50-7DEE-BA6E-D949-C6FC3638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2666C5D-3CBB-927A-EF27-38B7AD917F6F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EA3C2-4D29-4E39-877F-758860719F05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0EF4DAFB-0B11-A3ED-1BE2-C50400B09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solution: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action or process of solving a problem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attachment: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physical connection by which one thing is attached to another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design process: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 used to solve problems and create solutions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toy car with wheels and wheels&#10;&#10;AI-generated content may be incorrect.">
            <a:extLst>
              <a:ext uri="{FF2B5EF4-FFF2-40B4-BE49-F238E27FC236}">
                <a16:creationId xmlns:a16="http://schemas.microsoft.com/office/drawing/2014/main" id="{62830507-F29D-4AF0-E3E5-5F06541E5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369" y="2595306"/>
            <a:ext cx="2585720" cy="1723692"/>
          </a:xfrm>
          <a:prstGeom prst="rect">
            <a:avLst/>
          </a:prstGeom>
        </p:spPr>
      </p:pic>
      <p:pic>
        <p:nvPicPr>
          <p:cNvPr id="10" name="Picture 9" descr="A toy car with wheels and wires&#10;&#10;AI-generated content may be incorrect.">
            <a:extLst>
              <a:ext uri="{FF2B5EF4-FFF2-40B4-BE49-F238E27FC236}">
                <a16:creationId xmlns:a16="http://schemas.microsoft.com/office/drawing/2014/main" id="{7F6478D8-4AF8-E128-FF73-AC7CE6A98D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15" y="971637"/>
            <a:ext cx="2508431" cy="1672523"/>
          </a:xfrm>
          <a:prstGeom prst="rect">
            <a:avLst/>
          </a:prstGeom>
        </p:spPr>
      </p:pic>
      <p:pic>
        <p:nvPicPr>
          <p:cNvPr id="17" name="Picture 16" descr="A diagram of engineering design process&#10;&#10;AI-generated content may be incorrect.">
            <a:extLst>
              <a:ext uri="{FF2B5EF4-FFF2-40B4-BE49-F238E27FC236}">
                <a16:creationId xmlns:a16="http://schemas.microsoft.com/office/drawing/2014/main" id="{A29D3DFA-77A6-67B6-AC09-A73EA3CB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953" y="4306652"/>
            <a:ext cx="1860553" cy="18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977C74-D50E-8332-FF96-F7D18F277762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53753F-F681-B3CE-57F2-E865013F1519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Thought with solid fill">
              <a:extLst>
                <a:ext uri="{FF2B5EF4-FFF2-40B4-BE49-F238E27FC236}">
                  <a16:creationId xmlns:a16="http://schemas.microsoft.com/office/drawing/2014/main" id="{7151FCA7-24FB-322D-BDE6-1A8CCDA7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905CF0-A471-8221-93A8-738F3AE6A9BD}"/>
              </a:ext>
            </a:extLst>
          </p:cNvPr>
          <p:cNvSpPr txBox="1"/>
          <p:nvPr/>
        </p:nvSpPr>
        <p:spPr>
          <a:xfrm>
            <a:off x="612881" y="3522869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about ways your team has been learning and working together.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FFD7C-528F-CAD3-F2FC-61F5B4F9292F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9" name="Picture 8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DEE0DF84-D381-DA66-C1E9-ACA34475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E7950A-F733-CFA9-A75E-068A5458C156}"/>
                </a:ext>
              </a:extLst>
            </p:cNvPr>
            <p:cNvSpPr txBox="1"/>
            <p:nvPr/>
          </p:nvSpPr>
          <p:spPr>
            <a:xfrm rot="21437334">
              <a:off x="5690628" y="1995296"/>
              <a:ext cx="560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Teamwork: We are stronger when we work together.</a:t>
              </a:r>
              <a:endPara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2CDE0F-09AB-E9EC-A718-0FF9729991EB}"/>
              </a:ext>
            </a:extLst>
          </p:cNvPr>
          <p:cNvSpPr txBox="1">
            <a:spLocks/>
          </p:cNvSpPr>
          <p:nvPr/>
        </p:nvSpPr>
        <p:spPr>
          <a:xfrm>
            <a:off x="1905026" y="1582028"/>
            <a:ext cx="3131907" cy="150424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teamwork.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researching the problem you’ve chosen.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714932"/>
            <a:ext cx="77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your team propose a new solution or improve an existing one?</a:t>
            </a:r>
          </a:p>
        </p:txBody>
      </p:sp>
      <p:pic>
        <p:nvPicPr>
          <p:cNvPr id="4" name="Picture 3" descr="A cartoon of a child in a wheelchair using a computer&#10;&#10;AI-generated content may be incorrect.">
            <a:extLst>
              <a:ext uri="{FF2B5EF4-FFF2-40B4-BE49-F238E27FC236}">
                <a16:creationId xmlns:a16="http://schemas.microsoft.com/office/drawing/2014/main" id="{482E1AC9-6C8D-B715-7E5B-2F4207E9C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80" y="3821176"/>
            <a:ext cx="2426208" cy="2395728"/>
          </a:xfrm>
          <a:prstGeom prst="rect">
            <a:avLst/>
          </a:prstGeom>
        </p:spPr>
      </p:pic>
      <p:pic>
        <p:nvPicPr>
          <p:cNvPr id="6" name="Picture 5" descr="A cartoon of a child holding a pencil and paper&#10;&#10;AI-generated content may be incorrect.">
            <a:extLst>
              <a:ext uri="{FF2B5EF4-FFF2-40B4-BE49-F238E27FC236}">
                <a16:creationId xmlns:a16="http://schemas.microsoft.com/office/drawing/2014/main" id="{144D96A7-FE06-46BD-8417-A66DFBC4B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311" y="3866896"/>
            <a:ext cx="1734312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BF124-0C72-6326-128E-6AAC58B3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96EDA9-1B40-AA49-A043-DED324D11D5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082ECC17-4617-3E50-6947-1F41303D6A6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3F49C7B8-BB25-A15D-A00D-A2EA00E2701D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07EF255-3EA4-0774-3892-0490DDD02974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your research in your Engineering Notebook.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CF95D-7DF3-A4E9-E146-BCA67884C98E}"/>
              </a:ext>
            </a:extLst>
          </p:cNvPr>
          <p:cNvSpPr txBox="1"/>
          <p:nvPr/>
        </p:nvSpPr>
        <p:spPr>
          <a:xfrm>
            <a:off x="622761" y="2714932"/>
            <a:ext cx="313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one solution to develop with your team.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916569-8C77-D267-880F-41A6E021F1AA}"/>
              </a:ext>
            </a:extLst>
          </p:cNvPr>
          <p:cNvGrpSpPr/>
          <p:nvPr/>
        </p:nvGrpSpPr>
        <p:grpSpPr>
          <a:xfrm>
            <a:off x="622760" y="1080923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A26363-BB16-C0D3-C9D4-7BBB4490F679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Map with pin with solid fill">
              <a:extLst>
                <a:ext uri="{FF2B5EF4-FFF2-40B4-BE49-F238E27FC236}">
                  <a16:creationId xmlns:a16="http://schemas.microsoft.com/office/drawing/2014/main" id="{3D65F0E6-0D63-01EF-66F1-E5D04AF37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piece of paper with blue tape&#10;&#10;AI-generated content may be incorrect.">
            <a:extLst>
              <a:ext uri="{FF2B5EF4-FFF2-40B4-BE49-F238E27FC236}">
                <a16:creationId xmlns:a16="http://schemas.microsoft.com/office/drawing/2014/main" id="{0DA9B431-A7CD-493A-39DD-575614906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765" b="7037"/>
          <a:stretch/>
        </p:blipFill>
        <p:spPr>
          <a:xfrm>
            <a:off x="4027032" y="2295043"/>
            <a:ext cx="6882268" cy="3871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D8AD01-65FD-6EAD-8CE8-554EE31A374A}"/>
              </a:ext>
            </a:extLst>
          </p:cNvPr>
          <p:cNvSpPr txBox="1"/>
          <p:nvPr/>
        </p:nvSpPr>
        <p:spPr>
          <a:xfrm>
            <a:off x="6863701" y="2440284"/>
            <a:ext cx="3105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 down where you got your information, and include details such as the title, author, or website.</a:t>
            </a:r>
            <a:endParaRPr lang="en-US" b="1" dirty="0">
              <a:solidFill>
                <a:srgbClr val="03558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31E15-BCF5-44F3-90AA-C8CC66059051}"/>
              </a:ext>
            </a:extLst>
          </p:cNvPr>
          <p:cNvSpPr txBox="1"/>
          <p:nvPr/>
        </p:nvSpPr>
        <p:spPr>
          <a:xfrm>
            <a:off x="5035065" y="253712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</a:t>
            </a:r>
            <a:endParaRPr lang="en-US" sz="2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app, complete the following lesson.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4984578" y="3876069"/>
            <a:ext cx="5835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Guided Mission</a:t>
            </a:r>
          </a:p>
          <a:p>
            <a:endParaRPr lang="en-US" sz="2400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Unit: Assembling an Advanced Driving Base (optional)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222FCFE9-0EE4-E6D2-78F4-973BEEA92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78" b="6947"/>
          <a:stretch/>
        </p:blipFill>
        <p:spPr>
          <a:xfrm>
            <a:off x="1882779" y="3428999"/>
            <a:ext cx="2859022" cy="2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0F58-C3C1-BC32-284B-8B8DD664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B2BE30-ADF0-6EBA-6A17-515DF7A4A3E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F334B548-D24C-BB76-7EFD-1EED7101457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BA4D0F3-B579-8235-B970-D48769947CF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9A6E24-330F-77CB-D712-838204E1964F}"/>
              </a:ext>
            </a:extLst>
          </p:cNvPr>
          <p:cNvSpPr txBox="1"/>
          <p:nvPr/>
        </p:nvSpPr>
        <p:spPr>
          <a:xfrm>
            <a:off x="1882779" y="2843944"/>
            <a:ext cx="3881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Remember to test program changes in small steps.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rtl="0" fontAlgn="base"/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an attachment is needed for a mission, keep it in a plastic bag labeled with the mission number.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34AA9-1E4F-7109-573F-BB8763FFE81C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FFD79C-4306-50E8-50AE-D8929546435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8C6C0DB6-6702-5AE7-95D1-81DDE07B5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86E443AA-6646-66AB-F216-81BCE939B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92" y="2360386"/>
            <a:ext cx="6109312" cy="372799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084F3D-E170-F8DE-66E8-FB018F8B4CBB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Try to code your robot to attempt a different mission.</a:t>
            </a:r>
          </a:p>
        </p:txBody>
      </p:sp>
    </p:spTree>
    <p:extLst>
      <p:ext uri="{BB962C8B-B14F-4D97-AF65-F5344CB8AC3E}">
        <p14:creationId xmlns:p14="http://schemas.microsoft.com/office/powerpoint/2010/main" val="249564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B1007A99-E3C1-A19D-D8DD-3079468A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there someone your team can talk to about the problem you selected? 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questions would you ask them?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will your team work together to develop an innovative solution to the problem?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17E424-D309-4D7C-82E0-C5D10030E32C}"/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1119</Words>
  <Application>Microsoft Office PowerPoint</Application>
  <PresentationFormat>Widescreen</PresentationFormat>
  <Paragraphs>114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2025-05-27T02:56:43Z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