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5"/>
  </p:notesMasterIdLst>
  <p:sldIdLst>
    <p:sldId id="345" r:id="rId5"/>
    <p:sldId id="346" r:id="rId6"/>
    <p:sldId id="347" r:id="rId7"/>
    <p:sldId id="371" r:id="rId8"/>
    <p:sldId id="355" r:id="rId9"/>
    <p:sldId id="368" r:id="rId10"/>
    <p:sldId id="357" r:id="rId11"/>
    <p:sldId id="356" r:id="rId12"/>
    <p:sldId id="35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4F3A4-029A-4CD5-B127-828EC028EB48}" v="1" dt="2025-05-27T02:54:07.586"/>
    <p1510:client id="{F3F137A6-694D-4769-A27F-FF601843E2C8}" v="26" dt="2025-05-26T19:20:10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8543" autoAdjust="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Tammy Pankey" userId="89b84b47-0384-4d66-b56e-dc00ebdb68cf" providerId="ADAL" clId="{F3F137A6-694D-4769-A27F-FF601843E2C8}"/>
    <pc:docChg chg="undo custSel modSld">
      <pc:chgData name="Tammy Pankey" userId="89b84b47-0384-4d66-b56e-dc00ebdb68cf" providerId="ADAL" clId="{F3F137A6-694D-4769-A27F-FF601843E2C8}" dt="2025-05-26T19:20:10.533" v="192" actId="1076"/>
      <pc:docMkLst>
        <pc:docMk/>
      </pc:docMkLst>
      <pc:sldChg chg="addSp delSp modSp mod">
        <pc:chgData name="Tammy Pankey" userId="89b84b47-0384-4d66-b56e-dc00ebdb68cf" providerId="ADAL" clId="{F3F137A6-694D-4769-A27F-FF601843E2C8}" dt="2025-05-26T14:42:12.643" v="68"/>
        <pc:sldMkLst>
          <pc:docMk/>
          <pc:sldMk cId="1109188424" sldId="294"/>
        </pc:sldMkLst>
        <pc:spChg chg="add mod">
          <ac:chgData name="Tammy Pankey" userId="89b84b47-0384-4d66-b56e-dc00ebdb68cf" providerId="ADAL" clId="{F3F137A6-694D-4769-A27F-FF601843E2C8}" dt="2025-05-26T14:42:12.643" v="68"/>
          <ac:spMkLst>
            <pc:docMk/>
            <pc:sldMk cId="1109188424" sldId="294"/>
            <ac:spMk id="2" creationId="{004A432D-6053-891F-7365-146A89975BC6}"/>
          </ac:spMkLst>
        </pc:spChg>
        <pc:spChg chg="del">
          <ac:chgData name="Tammy Pankey" userId="89b84b47-0384-4d66-b56e-dc00ebdb68cf" providerId="ADAL" clId="{F3F137A6-694D-4769-A27F-FF601843E2C8}" dt="2025-05-26T14:42:12.073" v="67" actId="478"/>
          <ac:spMkLst>
            <pc:docMk/>
            <pc:sldMk cId="1109188424" sldId="294"/>
            <ac:spMk id="3" creationId="{78D607C4-9373-D334-8F45-6CAB39B5DA2E}"/>
          </ac:spMkLst>
        </pc:spChg>
      </pc:sldChg>
      <pc:sldChg chg="modSp mod">
        <pc:chgData name="Tammy Pankey" userId="89b84b47-0384-4d66-b56e-dc00ebdb68cf" providerId="ADAL" clId="{F3F137A6-694D-4769-A27F-FF601843E2C8}" dt="2025-05-26T12:58:24.425" v="0" actId="20577"/>
        <pc:sldMkLst>
          <pc:docMk/>
          <pc:sldMk cId="2890323369" sldId="345"/>
        </pc:sldMkLst>
        <pc:spChg chg="mod">
          <ac:chgData name="Tammy Pankey" userId="89b84b47-0384-4d66-b56e-dc00ebdb68cf" providerId="ADAL" clId="{F3F137A6-694D-4769-A27F-FF601843E2C8}" dt="2025-05-26T12:58:24.425" v="0" actId="20577"/>
          <ac:spMkLst>
            <pc:docMk/>
            <pc:sldMk cId="2890323369" sldId="345"/>
            <ac:spMk id="3" creationId="{83D69124-12DE-626F-C834-1BA7D69B9408}"/>
          </ac:spMkLst>
        </pc:spChg>
      </pc:sldChg>
      <pc:sldChg chg="addSp delSp modSp mod">
        <pc:chgData name="Tammy Pankey" userId="89b84b47-0384-4d66-b56e-dc00ebdb68cf" providerId="ADAL" clId="{F3F137A6-694D-4769-A27F-FF601843E2C8}" dt="2025-05-26T14:13:17.226" v="60"/>
        <pc:sldMkLst>
          <pc:docMk/>
          <pc:sldMk cId="2984839933" sldId="346"/>
        </pc:sldMkLst>
        <pc:grpChg chg="del">
          <ac:chgData name="Tammy Pankey" userId="89b84b47-0384-4d66-b56e-dc00ebdb68cf" providerId="ADAL" clId="{F3F137A6-694D-4769-A27F-FF601843E2C8}" dt="2025-05-26T14:13:16.972" v="59" actId="478"/>
          <ac:grpSpMkLst>
            <pc:docMk/>
            <pc:sldMk cId="2984839933" sldId="346"/>
            <ac:grpSpMk id="4" creationId="{5E74B81B-8A73-20D7-01D2-11BF16FE9FFD}"/>
          </ac:grpSpMkLst>
        </pc:grpChg>
        <pc:picChg chg="add mod">
          <ac:chgData name="Tammy Pankey" userId="89b84b47-0384-4d66-b56e-dc00ebdb68cf" providerId="ADAL" clId="{F3F137A6-694D-4769-A27F-FF601843E2C8}" dt="2025-05-26T14:13:17.226" v="60"/>
          <ac:picMkLst>
            <pc:docMk/>
            <pc:sldMk cId="2984839933" sldId="346"/>
            <ac:picMk id="2" creationId="{0EC1EF84-C1EB-0F26-4B62-61612E404034}"/>
          </ac:picMkLst>
        </pc:picChg>
      </pc:sldChg>
      <pc:sldChg chg="addSp delSp modSp mod">
        <pc:chgData name="Tammy Pankey" userId="89b84b47-0384-4d66-b56e-dc00ebdb68cf" providerId="ADAL" clId="{F3F137A6-694D-4769-A27F-FF601843E2C8}" dt="2025-05-26T19:20:10.533" v="192" actId="1076"/>
        <pc:sldMkLst>
          <pc:docMk/>
          <pc:sldMk cId="3881510030" sldId="347"/>
        </pc:sldMkLst>
        <pc:spChg chg="mod">
          <ac:chgData name="Tammy Pankey" userId="89b84b47-0384-4d66-b56e-dc00ebdb68cf" providerId="ADAL" clId="{F3F137A6-694D-4769-A27F-FF601843E2C8}" dt="2025-05-26T19:19:53.453" v="187" actId="14100"/>
          <ac:spMkLst>
            <pc:docMk/>
            <pc:sldMk cId="3881510030" sldId="347"/>
            <ac:spMk id="4" creationId="{89F4FCED-CBF3-2597-9ABE-B85139692A53}"/>
          </ac:spMkLst>
        </pc:spChg>
        <pc:picChg chg="add mod">
          <ac:chgData name="Tammy Pankey" userId="89b84b47-0384-4d66-b56e-dc00ebdb68cf" providerId="ADAL" clId="{F3F137A6-694D-4769-A27F-FF601843E2C8}" dt="2025-05-26T19:20:06.044" v="191" actId="1076"/>
          <ac:picMkLst>
            <pc:docMk/>
            <pc:sldMk cId="3881510030" sldId="347"/>
            <ac:picMk id="2" creationId="{67F18F73-47C0-82D6-CEEB-6B18AD46475C}"/>
          </ac:picMkLst>
        </pc:picChg>
        <pc:picChg chg="add mod">
          <ac:chgData name="Tammy Pankey" userId="89b84b47-0384-4d66-b56e-dc00ebdb68cf" providerId="ADAL" clId="{F3F137A6-694D-4769-A27F-FF601843E2C8}" dt="2025-05-26T19:20:10.533" v="192" actId="1076"/>
          <ac:picMkLst>
            <pc:docMk/>
            <pc:sldMk cId="3881510030" sldId="347"/>
            <ac:picMk id="7" creationId="{73F6271F-BCA8-DD43-9290-2CB1C4D6BD8D}"/>
          </ac:picMkLst>
        </pc:picChg>
        <pc:picChg chg="del">
          <ac:chgData name="Tammy Pankey" userId="89b84b47-0384-4d66-b56e-dc00ebdb68cf" providerId="ADAL" clId="{F3F137A6-694D-4769-A27F-FF601843E2C8}" dt="2025-05-26T19:09:11.282" v="161" actId="478"/>
          <ac:picMkLst>
            <pc:docMk/>
            <pc:sldMk cId="3881510030" sldId="347"/>
            <ac:picMk id="13" creationId="{4BE7B646-7859-5A2D-A061-74AED4669937}"/>
          </ac:picMkLst>
        </pc:picChg>
        <pc:picChg chg="del">
          <ac:chgData name="Tammy Pankey" userId="89b84b47-0384-4d66-b56e-dc00ebdb68cf" providerId="ADAL" clId="{F3F137A6-694D-4769-A27F-FF601843E2C8}" dt="2025-05-26T19:09:08.670" v="160" actId="478"/>
          <ac:picMkLst>
            <pc:docMk/>
            <pc:sldMk cId="3881510030" sldId="347"/>
            <ac:picMk id="14" creationId="{B6559BF6-3689-20B6-A947-38F79900A94F}"/>
          </ac:picMkLst>
        </pc:picChg>
        <pc:picChg chg="del">
          <ac:chgData name="Tammy Pankey" userId="89b84b47-0384-4d66-b56e-dc00ebdb68cf" providerId="ADAL" clId="{F3F137A6-694D-4769-A27F-FF601843E2C8}" dt="2025-05-26T19:10:45.918" v="163" actId="478"/>
          <ac:picMkLst>
            <pc:docMk/>
            <pc:sldMk cId="3881510030" sldId="347"/>
            <ac:picMk id="15" creationId="{D7510877-5243-F287-F3A5-C7801AB2B52F}"/>
          </ac:picMkLst>
        </pc:picChg>
      </pc:sldChg>
      <pc:sldChg chg="addSp modSp mod">
        <pc:chgData name="Tammy Pankey" userId="89b84b47-0384-4d66-b56e-dc00ebdb68cf" providerId="ADAL" clId="{F3F137A6-694D-4769-A27F-FF601843E2C8}" dt="2025-05-26T15:12:42.527" v="88" actId="732"/>
        <pc:sldMkLst>
          <pc:docMk/>
          <pc:sldMk cId="1999005728" sldId="355"/>
        </pc:sldMkLst>
        <pc:spChg chg="mod">
          <ac:chgData name="Tammy Pankey" userId="89b84b47-0384-4d66-b56e-dc00ebdb68cf" providerId="ADAL" clId="{F3F137A6-694D-4769-A27F-FF601843E2C8}" dt="2025-05-26T15:10:08.512" v="71" actId="14100"/>
          <ac:spMkLst>
            <pc:docMk/>
            <pc:sldMk cId="1999005728" sldId="355"/>
            <ac:spMk id="3" creationId="{F0BE0D4D-5CC3-B3F1-F43D-3820DA02D688}"/>
          </ac:spMkLst>
        </pc:spChg>
        <pc:picChg chg="add mod modCrop">
          <ac:chgData name="Tammy Pankey" userId="89b84b47-0384-4d66-b56e-dc00ebdb68cf" providerId="ADAL" clId="{F3F137A6-694D-4769-A27F-FF601843E2C8}" dt="2025-05-26T15:12:42.527" v="88" actId="732"/>
          <ac:picMkLst>
            <pc:docMk/>
            <pc:sldMk cId="1999005728" sldId="355"/>
            <ac:picMk id="2" creationId="{88D0340A-D2BB-378C-91BD-3B89547101BA}"/>
          </ac:picMkLst>
        </pc:picChg>
        <pc:picChg chg="add mod">
          <ac:chgData name="Tammy Pankey" userId="89b84b47-0384-4d66-b56e-dc00ebdb68cf" providerId="ADAL" clId="{F3F137A6-694D-4769-A27F-FF601843E2C8}" dt="2025-05-26T15:10:04.484" v="70" actId="1076"/>
          <ac:picMkLst>
            <pc:docMk/>
            <pc:sldMk cId="1999005728" sldId="355"/>
            <ac:picMk id="1026" creationId="{9ABA264A-26D6-AD56-0A83-A91FBB0BEEF2}"/>
          </ac:picMkLst>
        </pc:picChg>
      </pc:sldChg>
      <pc:sldChg chg="addSp delSp modSp mod">
        <pc:chgData name="Tammy Pankey" userId="89b84b47-0384-4d66-b56e-dc00ebdb68cf" providerId="ADAL" clId="{F3F137A6-694D-4769-A27F-FF601843E2C8}" dt="2025-05-26T14:22:04.773" v="62"/>
        <pc:sldMkLst>
          <pc:docMk/>
          <pc:sldMk cId="3997043545" sldId="356"/>
        </pc:sldMkLst>
        <pc:grpChg chg="add mod">
          <ac:chgData name="Tammy Pankey" userId="89b84b47-0384-4d66-b56e-dc00ebdb68cf" providerId="ADAL" clId="{F3F137A6-694D-4769-A27F-FF601843E2C8}" dt="2025-05-26T14:22:04.773" v="62"/>
          <ac:grpSpMkLst>
            <pc:docMk/>
            <pc:sldMk cId="3997043545" sldId="356"/>
            <ac:grpSpMk id="2" creationId="{0CD13D42-AAC3-66D3-8F5F-D10F0F7841D3}"/>
          </ac:grpSpMkLst>
        </pc:grpChg>
        <pc:picChg chg="del">
          <ac:chgData name="Tammy Pankey" userId="89b84b47-0384-4d66-b56e-dc00ebdb68cf" providerId="ADAL" clId="{F3F137A6-694D-4769-A27F-FF601843E2C8}" dt="2025-05-26T14:22:04.434" v="61" actId="478"/>
          <ac:picMkLst>
            <pc:docMk/>
            <pc:sldMk cId="3997043545" sldId="356"/>
            <ac:picMk id="4" creationId="{F24F3225-F979-9EC5-7F5D-6743BA36F3FA}"/>
          </ac:picMkLst>
        </pc:picChg>
        <pc:picChg chg="mod">
          <ac:chgData name="Tammy Pankey" userId="89b84b47-0384-4d66-b56e-dc00ebdb68cf" providerId="ADAL" clId="{F3F137A6-694D-4769-A27F-FF601843E2C8}" dt="2025-05-26T14:22:04.773" v="62"/>
          <ac:picMkLst>
            <pc:docMk/>
            <pc:sldMk cId="3997043545" sldId="356"/>
            <ac:picMk id="5" creationId="{B0CDECBE-3F3E-C786-BF39-B275AC8717A9}"/>
          </ac:picMkLst>
        </pc:picChg>
        <pc:picChg chg="mod">
          <ac:chgData name="Tammy Pankey" userId="89b84b47-0384-4d66-b56e-dc00ebdb68cf" providerId="ADAL" clId="{F3F137A6-694D-4769-A27F-FF601843E2C8}" dt="2025-05-26T14:22:04.773" v="62"/>
          <ac:picMkLst>
            <pc:docMk/>
            <pc:sldMk cId="3997043545" sldId="356"/>
            <ac:picMk id="7" creationId="{81179569-C48D-6727-1B8E-24906AAA93DB}"/>
          </ac:picMkLst>
        </pc:picChg>
        <pc:picChg chg="mod">
          <ac:chgData name="Tammy Pankey" userId="89b84b47-0384-4d66-b56e-dc00ebdb68cf" providerId="ADAL" clId="{F3F137A6-694D-4769-A27F-FF601843E2C8}" dt="2025-05-26T14:22:04.773" v="62"/>
          <ac:picMkLst>
            <pc:docMk/>
            <pc:sldMk cId="3997043545" sldId="356"/>
            <ac:picMk id="9" creationId="{A83E108A-C2B7-C353-BF9B-2B443CB3CAA1}"/>
          </ac:picMkLst>
        </pc:picChg>
      </pc:sldChg>
      <pc:sldChg chg="addSp modSp mod">
        <pc:chgData name="Tammy Pankey" userId="89b84b47-0384-4d66-b56e-dc00ebdb68cf" providerId="ADAL" clId="{F3F137A6-694D-4769-A27F-FF601843E2C8}" dt="2025-05-26T14:27:32.156" v="64" actId="404"/>
        <pc:sldMkLst>
          <pc:docMk/>
          <pc:sldMk cId="1393850421" sldId="357"/>
        </pc:sldMkLst>
        <pc:spChg chg="mod">
          <ac:chgData name="Tammy Pankey" userId="89b84b47-0384-4d66-b56e-dc00ebdb68cf" providerId="ADAL" clId="{F3F137A6-694D-4769-A27F-FF601843E2C8}" dt="2025-05-26T14:27:32.156" v="64" actId="404"/>
          <ac:spMkLst>
            <pc:docMk/>
            <pc:sldMk cId="1393850421" sldId="357"/>
            <ac:spMk id="11" creationId="{BB4A7199-DF59-C861-6CFC-158D81D4FADB}"/>
          </ac:spMkLst>
        </pc:spChg>
        <pc:picChg chg="add mod">
          <ac:chgData name="Tammy Pankey" userId="89b84b47-0384-4d66-b56e-dc00ebdb68cf" providerId="ADAL" clId="{F3F137A6-694D-4769-A27F-FF601843E2C8}" dt="2025-05-26T14:27:27.319" v="63"/>
          <ac:picMkLst>
            <pc:docMk/>
            <pc:sldMk cId="1393850421" sldId="357"/>
            <ac:picMk id="2" creationId="{51ED6BA8-AEB6-46A3-E694-92E7CCC557A1}"/>
          </ac:picMkLst>
        </pc:picChg>
      </pc:sldChg>
      <pc:sldChg chg="addSp delSp modSp mod">
        <pc:chgData name="Tammy Pankey" userId="89b84b47-0384-4d66-b56e-dc00ebdb68cf" providerId="ADAL" clId="{F3F137A6-694D-4769-A27F-FF601843E2C8}" dt="2025-05-26T14:32:04.839" v="66"/>
        <pc:sldMkLst>
          <pc:docMk/>
          <pc:sldMk cId="1667449552" sldId="359"/>
        </pc:sldMkLst>
        <pc:spChg chg="add mod">
          <ac:chgData name="Tammy Pankey" userId="89b84b47-0384-4d66-b56e-dc00ebdb68cf" providerId="ADAL" clId="{F3F137A6-694D-4769-A27F-FF601843E2C8}" dt="2025-05-26T14:32:04.839" v="66"/>
          <ac:spMkLst>
            <pc:docMk/>
            <pc:sldMk cId="1667449552" sldId="359"/>
            <ac:spMk id="2" creationId="{C34D446D-D0E6-7FFC-3668-F182A99DFA11}"/>
          </ac:spMkLst>
        </pc:spChg>
        <pc:spChg chg="del">
          <ac:chgData name="Tammy Pankey" userId="89b84b47-0384-4d66-b56e-dc00ebdb68cf" providerId="ADAL" clId="{F3F137A6-694D-4769-A27F-FF601843E2C8}" dt="2025-05-26T14:32:04.391" v="65" actId="478"/>
          <ac:spMkLst>
            <pc:docMk/>
            <pc:sldMk cId="1667449552" sldId="359"/>
            <ac:spMk id="6" creationId="{51ECBD0F-E2B5-CE20-487C-9F82C66CC696}"/>
          </ac:spMkLst>
        </pc:spChg>
      </pc:sldChg>
      <pc:sldChg chg="addSp modSp mod">
        <pc:chgData name="Tammy Pankey" userId="89b84b47-0384-4d66-b56e-dc00ebdb68cf" providerId="ADAL" clId="{F3F137A6-694D-4769-A27F-FF601843E2C8}" dt="2025-05-26T19:15:04.631" v="168" actId="14100"/>
        <pc:sldMkLst>
          <pc:docMk/>
          <pc:sldMk cId="1669780500" sldId="368"/>
        </pc:sldMkLst>
        <pc:spChg chg="mod">
          <ac:chgData name="Tammy Pankey" userId="89b84b47-0384-4d66-b56e-dc00ebdb68cf" providerId="ADAL" clId="{F3F137A6-694D-4769-A27F-FF601843E2C8}" dt="2025-05-26T15:11:36.065" v="86" actId="1076"/>
          <ac:spMkLst>
            <pc:docMk/>
            <pc:sldMk cId="1669780500" sldId="368"/>
            <ac:spMk id="3" creationId="{38A50A1B-3382-F1D5-3083-4E25B7306331}"/>
          </ac:spMkLst>
        </pc:spChg>
        <pc:spChg chg="mod ord">
          <ac:chgData name="Tammy Pankey" userId="89b84b47-0384-4d66-b56e-dc00ebdb68cf" providerId="ADAL" clId="{F3F137A6-694D-4769-A27F-FF601843E2C8}" dt="2025-05-26T19:15:04.631" v="168" actId="14100"/>
          <ac:spMkLst>
            <pc:docMk/>
            <pc:sldMk cId="1669780500" sldId="368"/>
            <ac:spMk id="13" creationId="{7C56E4BD-5091-15CC-FDDA-7B64E0C6A623}"/>
          </ac:spMkLst>
        </pc:spChg>
        <pc:picChg chg="add mod">
          <ac:chgData name="Tammy Pankey" userId="89b84b47-0384-4d66-b56e-dc00ebdb68cf" providerId="ADAL" clId="{F3F137A6-694D-4769-A27F-FF601843E2C8}" dt="2025-05-26T15:11:06.021" v="81"/>
          <ac:picMkLst>
            <pc:docMk/>
            <pc:sldMk cId="1669780500" sldId="368"/>
            <ac:picMk id="2" creationId="{47C58CBF-A052-AEAD-A065-FB98EE8E9C98}"/>
          </ac:picMkLst>
        </pc:picChg>
        <pc:picChg chg="add mod">
          <ac:chgData name="Tammy Pankey" userId="89b84b47-0384-4d66-b56e-dc00ebdb68cf" providerId="ADAL" clId="{F3F137A6-694D-4769-A27F-FF601843E2C8}" dt="2025-05-26T15:11:26.975" v="85" actId="14100"/>
          <ac:picMkLst>
            <pc:docMk/>
            <pc:sldMk cId="1669780500" sldId="368"/>
            <ac:picMk id="2050" creationId="{26A1D907-4453-AC40-6CC4-D4E277D3CD34}"/>
          </ac:picMkLst>
        </pc:picChg>
      </pc:sldChg>
      <pc:sldChg chg="addSp delSp modSp mod">
        <pc:chgData name="Tammy Pankey" userId="89b84b47-0384-4d66-b56e-dc00ebdb68cf" providerId="ADAL" clId="{F3F137A6-694D-4769-A27F-FF601843E2C8}" dt="2025-05-26T13:44:40.471" v="58" actId="1076"/>
        <pc:sldMkLst>
          <pc:docMk/>
          <pc:sldMk cId="1370320588" sldId="371"/>
        </pc:sldMkLst>
        <pc:spChg chg="del mod">
          <ac:chgData name="Tammy Pankey" userId="89b84b47-0384-4d66-b56e-dc00ebdb68cf" providerId="ADAL" clId="{F3F137A6-694D-4769-A27F-FF601843E2C8}" dt="2025-05-26T13:41:27.301" v="6" actId="478"/>
          <ac:spMkLst>
            <pc:docMk/>
            <pc:sldMk cId="1370320588" sldId="371"/>
            <ac:spMk id="2" creationId="{1C4E7809-88BA-51E8-23CF-5E38B0E32196}"/>
          </ac:spMkLst>
        </pc:spChg>
        <pc:spChg chg="del mod">
          <ac:chgData name="Tammy Pankey" userId="89b84b47-0384-4d66-b56e-dc00ebdb68cf" providerId="ADAL" clId="{F3F137A6-694D-4769-A27F-FF601843E2C8}" dt="2025-05-26T13:41:30.330" v="7" actId="478"/>
          <ac:spMkLst>
            <pc:docMk/>
            <pc:sldMk cId="1370320588" sldId="371"/>
            <ac:spMk id="3" creationId="{3949FFF1-6E4A-1E02-CB89-FC93C7B928C7}"/>
          </ac:spMkLst>
        </pc:spChg>
        <pc:spChg chg="add mod ord">
          <ac:chgData name="Tammy Pankey" userId="89b84b47-0384-4d66-b56e-dc00ebdb68cf" providerId="ADAL" clId="{F3F137A6-694D-4769-A27F-FF601843E2C8}" dt="2025-05-26T13:42:32.330" v="36" actId="14100"/>
          <ac:spMkLst>
            <pc:docMk/>
            <pc:sldMk cId="1370320588" sldId="371"/>
            <ac:spMk id="4" creationId="{CB529814-02B5-3A28-A368-DBCCF3E62E89}"/>
          </ac:spMkLst>
        </pc:spChg>
        <pc:spChg chg="add mod">
          <ac:chgData name="Tammy Pankey" userId="89b84b47-0384-4d66-b56e-dc00ebdb68cf" providerId="ADAL" clId="{F3F137A6-694D-4769-A27F-FF601843E2C8}" dt="2025-05-26T13:42:38.359" v="44" actId="1035"/>
          <ac:spMkLst>
            <pc:docMk/>
            <pc:sldMk cId="1370320588" sldId="371"/>
            <ac:spMk id="10" creationId="{5C7C12E2-4AB8-3B73-BB75-A121A3DBD622}"/>
          </ac:spMkLst>
        </pc:spChg>
        <pc:spChg chg="mod">
          <ac:chgData name="Tammy Pankey" userId="89b84b47-0384-4d66-b56e-dc00ebdb68cf" providerId="ADAL" clId="{F3F137A6-694D-4769-A27F-FF601843E2C8}" dt="2025-05-26T13:44:40.471" v="58" actId="1076"/>
          <ac:spMkLst>
            <pc:docMk/>
            <pc:sldMk cId="1370320588" sldId="371"/>
            <ac:spMk id="14" creationId="{D1CF9FF2-F0A1-9B93-00BA-FD64A4A9E367}"/>
          </ac:spMkLst>
        </pc:spChg>
        <pc:grpChg chg="del">
          <ac:chgData name="Tammy Pankey" userId="89b84b47-0384-4d66-b56e-dc00ebdb68cf" providerId="ADAL" clId="{F3F137A6-694D-4769-A27F-FF601843E2C8}" dt="2025-05-26T13:41:41.602" v="9" actId="478"/>
          <ac:grpSpMkLst>
            <pc:docMk/>
            <pc:sldMk cId="1370320588" sldId="371"/>
            <ac:grpSpMk id="5" creationId="{AE7207A7-0F23-960F-8F4E-C6FC7CC3DC07}"/>
          </ac:grpSpMkLst>
        </pc:grpChg>
        <pc:grpChg chg="add mod">
          <ac:chgData name="Tammy Pankey" userId="89b84b47-0384-4d66-b56e-dc00ebdb68cf" providerId="ADAL" clId="{F3F137A6-694D-4769-A27F-FF601843E2C8}" dt="2025-05-26T13:41:11.406" v="3"/>
          <ac:grpSpMkLst>
            <pc:docMk/>
            <pc:sldMk cId="1370320588" sldId="371"/>
            <ac:grpSpMk id="12" creationId="{FAE9AFA4-F3D1-EBB3-4B05-E832E2C8A921}"/>
          </ac:grpSpMkLst>
        </pc:grpChg>
        <pc:picChg chg="mod">
          <ac:chgData name="Tammy Pankey" userId="89b84b47-0384-4d66-b56e-dc00ebdb68cf" providerId="ADAL" clId="{F3F137A6-694D-4769-A27F-FF601843E2C8}" dt="2025-05-26T13:44:27.047" v="55" actId="14826"/>
          <ac:picMkLst>
            <pc:docMk/>
            <pc:sldMk cId="1370320588" sldId="371"/>
            <ac:picMk id="13" creationId="{F278959C-294F-37AA-73D9-E87E619FA006}"/>
          </ac:picMkLst>
        </pc:picChg>
        <pc:picChg chg="add mod">
          <ac:chgData name="Tammy Pankey" userId="89b84b47-0384-4d66-b56e-dc00ebdb68cf" providerId="ADAL" clId="{F3F137A6-694D-4769-A27F-FF601843E2C8}" dt="2025-05-26T13:42:38.359" v="44" actId="1035"/>
          <ac:picMkLst>
            <pc:docMk/>
            <pc:sldMk cId="1370320588" sldId="371"/>
            <ac:picMk id="15" creationId="{33410801-394D-E69C-4F1A-E2B606E74633}"/>
          </ac:picMkLst>
        </pc:picChg>
        <pc:picChg chg="add del mod modCrop">
          <ac:chgData name="Tammy Pankey" userId="89b84b47-0384-4d66-b56e-dc00ebdb68cf" providerId="ADAL" clId="{F3F137A6-694D-4769-A27F-FF601843E2C8}" dt="2025-05-26T13:44:30.004" v="56" actId="478"/>
          <ac:picMkLst>
            <pc:docMk/>
            <pc:sldMk cId="1370320588" sldId="371"/>
            <ac:picMk id="17" creationId="{08CD6BAC-1933-7696-233A-868420EB8A0A}"/>
          </ac:picMkLst>
        </pc:picChg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Kate Sample" userId="ad24f2c8-db21-4b10-9534-7a98911ec180" providerId="ADAL" clId="{1B94F3A4-029A-4CD5-B127-828EC028EB48}"/>
    <pc:docChg chg="custSel addSld delSld modSld sldOrd delMainMaster">
      <pc:chgData name="Kate Sample" userId="ad24f2c8-db21-4b10-9534-7a98911ec180" providerId="ADAL" clId="{1B94F3A4-029A-4CD5-B127-828EC028EB48}" dt="2025-05-27T02:55:26.103" v="919" actId="1076"/>
      <pc:docMkLst>
        <pc:docMk/>
      </pc:docMkLst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743200560" sldId="289"/>
        </pc:sldMkLst>
      </pc:sldChg>
      <pc:sldChg chg="add">
        <pc:chgData name="Kate Sample" userId="ad24f2c8-db21-4b10-9534-7a98911ec180" providerId="ADAL" clId="{1B94F3A4-029A-4CD5-B127-828EC028EB48}" dt="2025-05-14T20:32:26.054" v="0"/>
        <pc:sldMkLst>
          <pc:docMk/>
          <pc:sldMk cId="1109188424" sldId="294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1B94F3A4-029A-4CD5-B127-828EC028EB48}" dt="2025-05-14T22:21:39.737" v="707" actId="47"/>
        <pc:sldMkLst>
          <pc:docMk/>
          <pc:sldMk cId="4189780073" sldId="344"/>
        </pc:sldMkLst>
      </pc:sldChg>
      <pc:sldChg chg="modSp add mod modCm">
        <pc:chgData name="Kate Sample" userId="ad24f2c8-db21-4b10-9534-7a98911ec180" providerId="ADAL" clId="{1B94F3A4-029A-4CD5-B127-828EC028EB48}" dt="2025-05-14T22:23:30.960" v="895" actId="20577"/>
        <pc:sldMkLst>
          <pc:docMk/>
          <pc:sldMk cId="2890323369" sldId="345"/>
        </pc:sldMkLst>
        <pc:spChg chg="mod">
          <ac:chgData name="Kate Sample" userId="ad24f2c8-db21-4b10-9534-7a98911ec180" providerId="ADAL" clId="{1B94F3A4-029A-4CD5-B127-828EC028EB48}" dt="2025-05-14T20:32:30.233" v="1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1B94F3A4-029A-4CD5-B127-828EC028EB48}" dt="2025-05-14T21:25:46.830" v="194" actId="14100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1B94F3A4-029A-4CD5-B127-828EC028EB48}" dt="2025-05-14T22:23:30.960" v="895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1B94F3A4-029A-4CD5-B127-828EC028EB48}" dt="2025-05-14T20:32:30.233" v="1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add modNotesTx">
        <pc:chgData name="Kate Sample" userId="ad24f2c8-db21-4b10-9534-7a98911ec180" providerId="ADAL" clId="{1B94F3A4-029A-4CD5-B127-828EC028EB48}" dt="2025-05-14T21:30:44.643" v="237" actId="20577"/>
        <pc:sldMkLst>
          <pc:docMk/>
          <pc:sldMk cId="2984839933" sldId="346"/>
        </pc:sldMkLst>
      </pc:sldChg>
      <pc:sldChg chg="add">
        <pc:chgData name="Kate Sample" userId="ad24f2c8-db21-4b10-9534-7a98911ec180" providerId="ADAL" clId="{1B94F3A4-029A-4CD5-B127-828EC028EB48}" dt="2025-05-14T20:32:26.054" v="0"/>
        <pc:sldMkLst>
          <pc:docMk/>
          <pc:sldMk cId="3881510030" sldId="347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1149964086" sldId="348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3116754502" sldId="349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1891757243" sldId="350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1876623491" sldId="351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3150750870" sldId="352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3972248410" sldId="353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759968106" sldId="354"/>
        </pc:sldMkLst>
      </pc:sldChg>
      <pc:sldChg chg="modSp add mod ord modNotesTx">
        <pc:chgData name="Kate Sample" userId="ad24f2c8-db21-4b10-9534-7a98911ec180" providerId="ADAL" clId="{1B94F3A4-029A-4CD5-B127-828EC028EB48}" dt="2025-05-14T22:16:37.721" v="625" actId="20577"/>
        <pc:sldMkLst>
          <pc:docMk/>
          <pc:sldMk cId="1999005728" sldId="355"/>
        </pc:sldMkLst>
        <pc:spChg chg="mod">
          <ac:chgData name="Kate Sample" userId="ad24f2c8-db21-4b10-9534-7a98911ec180" providerId="ADAL" clId="{1B94F3A4-029A-4CD5-B127-828EC028EB48}" dt="2025-05-14T22:16:37.721" v="625" actId="20577"/>
          <ac:spMkLst>
            <pc:docMk/>
            <pc:sldMk cId="1999005728" sldId="355"/>
            <ac:spMk id="3" creationId="{F0BE0D4D-5CC3-B3F1-F43D-3820DA02D688}"/>
          </ac:spMkLst>
        </pc:spChg>
      </pc:sldChg>
      <pc:sldChg chg="add modNotesTx">
        <pc:chgData name="Kate Sample" userId="ad24f2c8-db21-4b10-9534-7a98911ec180" providerId="ADAL" clId="{1B94F3A4-029A-4CD5-B127-828EC028EB48}" dt="2025-05-14T22:20:07.902" v="706" actId="20577"/>
        <pc:sldMkLst>
          <pc:docMk/>
          <pc:sldMk cId="3997043545" sldId="356"/>
        </pc:sldMkLst>
      </pc:sldChg>
      <pc:sldChg chg="modSp add mod modNotesTx">
        <pc:chgData name="Kate Sample" userId="ad24f2c8-db21-4b10-9534-7a98911ec180" providerId="ADAL" clId="{1B94F3A4-029A-4CD5-B127-828EC028EB48}" dt="2025-05-14T22:19:56.965" v="705" actId="6549"/>
        <pc:sldMkLst>
          <pc:docMk/>
          <pc:sldMk cId="1393850421" sldId="357"/>
        </pc:sldMkLst>
        <pc:spChg chg="mod">
          <ac:chgData name="Kate Sample" userId="ad24f2c8-db21-4b10-9534-7a98911ec180" providerId="ADAL" clId="{1B94F3A4-029A-4CD5-B127-828EC028EB48}" dt="2025-05-14T22:19:42.275" v="704" actId="20577"/>
          <ac:spMkLst>
            <pc:docMk/>
            <pc:sldMk cId="1393850421" sldId="357"/>
            <ac:spMk id="11" creationId="{BB4A7199-DF59-C861-6CFC-158D81D4FADB}"/>
          </ac:spMkLst>
        </pc:spChg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543514282" sldId="358"/>
        </pc:sldMkLst>
      </pc:sldChg>
      <pc:sldChg chg="add">
        <pc:chgData name="Kate Sample" userId="ad24f2c8-db21-4b10-9534-7a98911ec180" providerId="ADAL" clId="{1B94F3A4-029A-4CD5-B127-828EC028EB48}" dt="2025-05-14T20:32:26.054" v="0"/>
        <pc:sldMkLst>
          <pc:docMk/>
          <pc:sldMk cId="1667449552" sldId="359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2163490528" sldId="360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4129630068" sldId="361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1835143612" sldId="365"/>
        </pc:sldMkLst>
      </pc:sldChg>
      <pc:sldChg chg="add del modNotesTx">
        <pc:chgData name="Kate Sample" userId="ad24f2c8-db21-4b10-9534-7a98911ec180" providerId="ADAL" clId="{1B94F3A4-029A-4CD5-B127-828EC028EB48}" dt="2025-05-14T22:18:46.608" v="692" actId="47"/>
        <pc:sldMkLst>
          <pc:docMk/>
          <pc:sldMk cId="373533510" sldId="366"/>
        </pc:sldMkLst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3342375300" sldId="367"/>
        </pc:sldMkLst>
      </pc:sldChg>
      <pc:sldChg chg="modSp add mod ord modNotesTx">
        <pc:chgData name="Kate Sample" userId="ad24f2c8-db21-4b10-9534-7a98911ec180" providerId="ADAL" clId="{1B94F3A4-029A-4CD5-B127-828EC028EB48}" dt="2025-05-14T22:17:53.057" v="691" actId="20577"/>
        <pc:sldMkLst>
          <pc:docMk/>
          <pc:sldMk cId="1669780500" sldId="368"/>
        </pc:sldMkLst>
        <pc:spChg chg="mod">
          <ac:chgData name="Kate Sample" userId="ad24f2c8-db21-4b10-9534-7a98911ec180" providerId="ADAL" clId="{1B94F3A4-029A-4CD5-B127-828EC028EB48}" dt="2025-05-14T22:17:53.057" v="691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Kate Sample" userId="ad24f2c8-db21-4b10-9534-7a98911ec180" providerId="ADAL" clId="{1B94F3A4-029A-4CD5-B127-828EC028EB48}" dt="2025-05-14T22:17:16.672" v="638" actId="20577"/>
          <ac:spMkLst>
            <pc:docMk/>
            <pc:sldMk cId="1669780500" sldId="368"/>
            <ac:spMk id="13" creationId="{7C56E4BD-5091-15CC-FDDA-7B64E0C6A623}"/>
          </ac:spMkLst>
        </pc:spChg>
      </pc:sldChg>
      <pc:sldChg chg="addSp delSp modSp add mod modNotesTx">
        <pc:chgData name="Kate Sample" userId="ad24f2c8-db21-4b10-9534-7a98911ec180" providerId="ADAL" clId="{1B94F3A4-029A-4CD5-B127-828EC028EB48}" dt="2025-05-27T02:55:26.103" v="919" actId="1076"/>
        <pc:sldMkLst>
          <pc:docMk/>
          <pc:sldMk cId="1370320588" sldId="371"/>
        </pc:sldMkLst>
        <pc:spChg chg="mod">
          <ac:chgData name="Kate Sample" userId="ad24f2c8-db21-4b10-9534-7a98911ec180" providerId="ADAL" clId="{1B94F3A4-029A-4CD5-B127-828EC028EB48}" dt="2025-05-27T02:54:07.586" v="897"/>
          <ac:spMkLst>
            <pc:docMk/>
            <pc:sldMk cId="1370320588" sldId="371"/>
            <ac:spMk id="3" creationId="{C4D556CF-0B1B-2B36-6F9B-6B16C52BEBAC}"/>
          </ac:spMkLst>
        </pc:spChg>
        <pc:spChg chg="mod">
          <ac:chgData name="Kate Sample" userId="ad24f2c8-db21-4b10-9534-7a98911ec180" providerId="ADAL" clId="{1B94F3A4-029A-4CD5-B127-828EC028EB48}" dt="2025-05-27T02:55:11.839" v="916" actId="1076"/>
          <ac:spMkLst>
            <pc:docMk/>
            <pc:sldMk cId="1370320588" sldId="371"/>
            <ac:spMk id="4" creationId="{CB529814-02B5-3A28-A368-DBCCF3E62E89}"/>
          </ac:spMkLst>
        </pc:spChg>
        <pc:spChg chg="mod">
          <ac:chgData name="Kate Sample" userId="ad24f2c8-db21-4b10-9534-7a98911ec180" providerId="ADAL" clId="{1B94F3A4-029A-4CD5-B127-828EC028EB48}" dt="2025-05-27T02:55:14.759" v="917" actId="1076"/>
          <ac:spMkLst>
            <pc:docMk/>
            <pc:sldMk cId="1370320588" sldId="371"/>
            <ac:spMk id="10" creationId="{5C7C12E2-4AB8-3B73-BB75-A121A3DBD622}"/>
          </ac:spMkLst>
        </pc:spChg>
        <pc:grpChg chg="add del mod">
          <ac:chgData name="Kate Sample" userId="ad24f2c8-db21-4b10-9534-7a98911ec180" providerId="ADAL" clId="{1B94F3A4-029A-4CD5-B127-828EC028EB48}" dt="2025-05-27T02:54:33.170" v="905" actId="478"/>
          <ac:grpSpMkLst>
            <pc:docMk/>
            <pc:sldMk cId="1370320588" sldId="371"/>
            <ac:grpSpMk id="2" creationId="{2DA4854E-0EF8-DD0A-D1F5-19EB63F0A4EA}"/>
          </ac:grpSpMkLst>
        </pc:grpChg>
        <pc:picChg chg="mod">
          <ac:chgData name="Kate Sample" userId="ad24f2c8-db21-4b10-9534-7a98911ec180" providerId="ADAL" clId="{1B94F3A4-029A-4CD5-B127-828EC028EB48}" dt="2025-05-27T02:54:07.586" v="897"/>
          <ac:picMkLst>
            <pc:docMk/>
            <pc:sldMk cId="1370320588" sldId="371"/>
            <ac:picMk id="5" creationId="{DB341665-6045-F302-BF5C-FB7B63308597}"/>
          </ac:picMkLst>
        </pc:picChg>
        <pc:picChg chg="mod">
          <ac:chgData name="Kate Sample" userId="ad24f2c8-db21-4b10-9534-7a98911ec180" providerId="ADAL" clId="{1B94F3A4-029A-4CD5-B127-828EC028EB48}" dt="2025-05-27T02:55:26.103" v="919" actId="1076"/>
          <ac:picMkLst>
            <pc:docMk/>
            <pc:sldMk cId="1370320588" sldId="371"/>
            <ac:picMk id="15" creationId="{33410801-394D-E69C-4F1A-E2B606E74633}"/>
          </ac:picMkLst>
        </pc:picChg>
      </pc:sldChg>
      <pc:sldChg chg="add del">
        <pc:chgData name="Kate Sample" userId="ad24f2c8-db21-4b10-9534-7a98911ec180" providerId="ADAL" clId="{1B94F3A4-029A-4CD5-B127-828EC028EB48}" dt="2025-05-14T22:25:33.380" v="896" actId="47"/>
        <pc:sldMkLst>
          <pc:docMk/>
          <pc:sldMk cId="1390566957" sldId="372"/>
        </pc:sldMkLst>
      </pc:sldChg>
      <pc:sldMasterChg chg="del delSldLayout">
        <pc:chgData name="Kate Sample" userId="ad24f2c8-db21-4b10-9534-7a98911ec180" providerId="ADAL" clId="{1B94F3A4-029A-4CD5-B127-828EC028EB48}" dt="2025-05-14T22:21:39.737" v="707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1B94F3A4-029A-4CD5-B127-828EC028EB48}" dt="2025-05-14T22:21:39.737" v="707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coding and building skills they learned last session and ask them what innovation project problem statement they decided 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as a team to identify what kind of research is needed to learn about existing solutions.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Determine how your team will use the information collected to create your innovation project solution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examples for research include websites, videos, books, magazines, personal stories, user experiences, and interviews.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SPIKE™ app. 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3: Reacting to Lines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Reflect on the skills you learned in this unit. Talk about how they will help you in the robot game.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Try it out! See if you can use the skills you learned to attempt another mission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Plug in the controller and open the app periodically to check for software and firmware updates.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follow the program on the screen to see how it matches the robot’s actions. This will help them debug their programs.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Try to start the robot in the same or a very similar place each time in one of the launch areas.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SPIKE™ app. 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3: Reacting to Lines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Reflect on the skills you learned in this unit. Talk about how they will help you in the robot game.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Try it out! See if you can use the skills you learned to attempt another mission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Plug in the controller and open the app periodically to check for software and firmware updates.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follow the program on the screen to see how it matches the robot’s actions. This will help them debug their programs.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Try to start the robot in the same or a very similar place each time in one of the launch areas.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learned in this session.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485775"/>
            <a:ext cx="4261981" cy="58664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determine what kind of research is necessary to learn about the problem.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code the driving base to detect a line using a sensor.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think about strategy for the robot game.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Students will begin to do research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for their Innovation Project and continue their coding skills using a sensor and developing their game strategy.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A432D-6053-891F-7365-146A89975BC6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Discussion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we do last session?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0EC1EF84-C1EB-0F26-4B62-61612E404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7244444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mission strategy: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for missions to attempt, order to complete them, attachments and programming needed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autonomous: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ability to operate independently, without human intervention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match: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timed period of 2.5 minutes during which the robot completes as many missions as possible to earn points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2" name="Picture 1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67F18F73-47C0-82D6-CEEB-6B18AD464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841" y="1621987"/>
            <a:ext cx="2602119" cy="1587851"/>
          </a:xfrm>
          <a:prstGeom prst="rect">
            <a:avLst/>
          </a:prstGeom>
        </p:spPr>
      </p:pic>
      <p:pic>
        <p:nvPicPr>
          <p:cNvPr id="7" name="Picture 2" descr="lesson-header">
            <a:extLst>
              <a:ext uri="{FF2B5EF4-FFF2-40B4-BE49-F238E27FC236}">
                <a16:creationId xmlns:a16="http://schemas.microsoft.com/office/drawing/2014/main" id="{73F6271F-BCA8-DD43-9290-2CB1C4D6B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75" r="53579" b="32365"/>
          <a:stretch/>
        </p:blipFill>
        <p:spPr bwMode="auto">
          <a:xfrm>
            <a:off x="9229687" y="4146490"/>
            <a:ext cx="2038426" cy="15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529814-02B5-3A28-A368-DBCCF3E62E89}"/>
              </a:ext>
            </a:extLst>
          </p:cNvPr>
          <p:cNvSpPr txBox="1">
            <a:spLocks/>
          </p:cNvSpPr>
          <p:nvPr/>
        </p:nvSpPr>
        <p:spPr>
          <a:xfrm>
            <a:off x="587828" y="1460500"/>
            <a:ext cx="4649037" cy="384553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Identify what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kind of research is needed to learn about existing solutions to the problem.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Introduction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7C12E2-4AB8-3B73-BB75-A121A3DBD622}"/>
              </a:ext>
            </a:extLst>
          </p:cNvPr>
          <p:cNvSpPr txBox="1"/>
          <p:nvPr/>
        </p:nvSpPr>
        <p:spPr>
          <a:xfrm>
            <a:off x="587828" y="5408956"/>
            <a:ext cx="386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sources can you use to collect information?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E9AFA4-F3D1-EBB3-4B05-E832E2C8A921}"/>
              </a:ext>
            </a:extLst>
          </p:cNvPr>
          <p:cNvGrpSpPr/>
          <p:nvPr/>
        </p:nvGrpSpPr>
        <p:grpSpPr>
          <a:xfrm>
            <a:off x="5109700" y="1036953"/>
            <a:ext cx="7082299" cy="5121251"/>
            <a:chOff x="5109700" y="1036953"/>
            <a:chExt cx="7082299" cy="51212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78959C-294F-37AA-73D9-E87E619FA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914" b="1914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CF9FF2-F0A1-9B93-00BA-FD64A4A9E367}"/>
                </a:ext>
              </a:extLst>
            </p:cNvPr>
            <p:cNvSpPr txBox="1"/>
            <p:nvPr/>
          </p:nvSpPr>
          <p:spPr>
            <a:xfrm>
              <a:off x="6096000" y="1845585"/>
              <a:ext cx="47868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What sources can you use to collect information? </a:t>
              </a:r>
              <a:endPara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15" name="Graphic 14" descr="Badge Question Mark with solid fill">
            <a:extLst>
              <a:ext uri="{FF2B5EF4-FFF2-40B4-BE49-F238E27FC236}">
                <a16:creationId xmlns:a16="http://schemas.microsoft.com/office/drawing/2014/main" id="{33410801-394D-E69C-4F1A-E2B606E74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926" y="931591"/>
            <a:ext cx="1373885" cy="13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SPIKE</a:t>
            </a:r>
            <a:r>
              <a:rPr lang="en-US" sz="48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TM 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app, complete the following lesson.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9" y="2714932"/>
            <a:ext cx="359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 Training Camp 3: Reacting to Lines</a:t>
            </a:r>
          </a:p>
        </p:txBody>
      </p:sp>
      <p:pic>
        <p:nvPicPr>
          <p:cNvPr id="1026" name="Picture 2" descr="lesson-header">
            <a:extLst>
              <a:ext uri="{FF2B5EF4-FFF2-40B4-BE49-F238E27FC236}">
                <a16:creationId xmlns:a16="http://schemas.microsoft.com/office/drawing/2014/main" id="{9ABA264A-26D6-AD56-0A83-A91FBB0B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714932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88D0340A-D2BB-378C-91BD-3B89547101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878"/>
          <a:stretch/>
        </p:blipFill>
        <p:spPr>
          <a:xfrm>
            <a:off x="1882779" y="3428999"/>
            <a:ext cx="2859022" cy="26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son-header">
            <a:extLst>
              <a:ext uri="{FF2B5EF4-FFF2-40B4-BE49-F238E27FC236}">
                <a16:creationId xmlns:a16="http://schemas.microsoft.com/office/drawing/2014/main" id="{26A1D907-4453-AC40-6CC4-D4E277D3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8" y="3477816"/>
            <a:ext cx="3844922" cy="25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1882779" y="2731407"/>
            <a:ext cx="384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the sensor help with your robot’s success?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1161F-29AC-BF8F-63B1-4737AB5CC114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35F9E7-96B8-535C-22CE-95845A74E90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D8BA9E1-1A35-7AD4-D86F-320538D1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2" name="Picture 1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47C58CBF-A052-AEAD-A065-FB98EE8E9C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522" y="2179962"/>
            <a:ext cx="6404982" cy="390841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18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Try to code your robot to attempt a different mission.</a:t>
            </a:r>
          </a:p>
        </p:txBody>
      </p:sp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will your team record your research on your project problem?</a:t>
            </a:r>
          </a:p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did testing your program help make your robot more accurate?</a:t>
            </a:r>
          </a:p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could you use the lines on the mat in your mission strategy?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51ED6BA8-AEB6-46A3-E694-92E7CCC557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robot skills learned in this session.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CD13D42-AAC3-66D3-8F5F-D10F0F7841D3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B0CDECBE-3F3E-C786-BF39-B275AC871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81179569-C48D-6727-1B8E-24906AAA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A83E108A-C2B7-C353-BF9B-2B443CB3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34D446D-D0E6-7FFC-3668-F182A99DFA11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2.xml><?xml version="1.0" encoding="utf-8"?>
<ds:datastoreItem xmlns:ds="http://schemas.openxmlformats.org/officeDocument/2006/customXml" ds:itemID="{1A0719EA-4383-45D8-97EE-18DA3BB35ACF}"/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769</Words>
  <Application>Microsoft Office PowerPoint</Application>
  <PresentationFormat>Widescreen</PresentationFormat>
  <Paragraphs>72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92</cp:revision>
  <dcterms:created xsi:type="dcterms:W3CDTF">2020-04-21T20:33:01Z</dcterms:created>
  <dcterms:modified xsi:type="dcterms:W3CDTF">2025-05-27T02:55:35Z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