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1" r:id="rId4"/>
  </p:sldMasterIdLst>
  <p:notesMasterIdLst>
    <p:notesMasterId r:id="rId16"/>
  </p:notesMasterIdLst>
  <p:sldIdLst>
    <p:sldId id="345" r:id="rId5"/>
    <p:sldId id="346" r:id="rId6"/>
    <p:sldId id="347" r:id="rId7"/>
    <p:sldId id="371" r:id="rId8"/>
    <p:sldId id="366" r:id="rId9"/>
    <p:sldId id="355" r:id="rId10"/>
    <p:sldId id="368" r:id="rId11"/>
    <p:sldId id="357" r:id="rId12"/>
    <p:sldId id="356" r:id="rId13"/>
    <p:sldId id="359" r:id="rId14"/>
    <p:sldId id="294"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4032"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C915290-8344-CD5D-185D-98D43C5DE9EE}" name="Kate Sample" initials="KS" userId="S::ksample@firstinspires.org::ad24f2c8-db21-4b10-9534-7a98911ec180" providerId="AD"/>
  <p188:author id="{E97725C9-38CB-DF41-38E4-16BBCD052361}" name="Tammy Pankey" initials="TP" userId="S::tpankey@firstinspires.org::89b84b47-0384-4d66-b56e-dc00ebdb68c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Kathy Morgan" initials="KM" lastIdx="14" clrIdx="0">
    <p:extLst>
      <p:ext uri="{19B8F6BF-5375-455C-9EA6-DF929625EA0E}">
        <p15:presenceInfo xmlns:p15="http://schemas.microsoft.com/office/powerpoint/2012/main" userId="S::kmorgan@firstinspires.org::19752d8f-270a-426b-91ad-1bf5c79275bc" providerId="AD"/>
      </p:ext>
    </p:extLst>
  </p:cmAuthor>
  <p:cmAuthor id="2" name="Tammy Pankey" initials="TP" lastIdx="25" clrIdx="1">
    <p:extLst>
      <p:ext uri="{19B8F6BF-5375-455C-9EA6-DF929625EA0E}">
        <p15:presenceInfo xmlns:p15="http://schemas.microsoft.com/office/powerpoint/2012/main" userId="S::tpankey@firstinspires.org::89b84b47-0384-4d66-b56e-dc00ebdb68cf" providerId="AD"/>
      </p:ext>
    </p:extLst>
  </p:cmAuthor>
  <p:cmAuthor id="3" name="Betsy Daniels" initials="BD" lastIdx="4" clrIdx="2">
    <p:extLst>
      <p:ext uri="{19B8F6BF-5375-455C-9EA6-DF929625EA0E}">
        <p15:presenceInfo xmlns:p15="http://schemas.microsoft.com/office/powerpoint/2012/main" userId="S::bdaniels@firstinspires.org::a44171bd-6c25-4139-ab16-062dbd6de46d" providerId="AD"/>
      </p:ext>
    </p:extLst>
  </p:cmAuthor>
  <p:cmAuthor id="4" name="Libby Simpson" initials="LS" lastIdx="6" clrIdx="3">
    <p:extLst>
      <p:ext uri="{19B8F6BF-5375-455C-9EA6-DF929625EA0E}">
        <p15:presenceInfo xmlns:p15="http://schemas.microsoft.com/office/powerpoint/2012/main" userId="S::lsimpson@firstinspires.org::279f7fcd-fcc6-488a-9740-ffec112d6907" providerId="AD"/>
      </p:ext>
    </p:extLst>
  </p:cmAuthor>
  <p:cmAuthor id="5" name="Marian Murphy" initials="MM" lastIdx="9" clrIdx="4">
    <p:extLst>
      <p:ext uri="{19B8F6BF-5375-455C-9EA6-DF929625EA0E}">
        <p15:presenceInfo xmlns:p15="http://schemas.microsoft.com/office/powerpoint/2012/main" userId="S::mmurphy@firstinspires.org::6ddc4b1b-6521-474c-a22d-2c363c1d366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D1C24"/>
    <a:srgbClr val="0660AC"/>
    <a:srgbClr val="00A551"/>
    <a:srgbClr val="0FB7D1"/>
    <a:srgbClr val="FF781D"/>
    <a:srgbClr val="662D91"/>
    <a:srgbClr val="FFFFFF"/>
    <a:srgbClr val="E3F3F6"/>
    <a:srgbClr val="EBF5F8"/>
    <a:srgbClr val="7030A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28DA5D6-7253-4885-9BCB-72F460BC60B7}" v="41" dt="2025-05-26T19:03:22.73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89766" autoAdjust="0"/>
  </p:normalViewPr>
  <p:slideViewPr>
    <p:cSldViewPr snapToGrid="0">
      <p:cViewPr varScale="1">
        <p:scale>
          <a:sx n="99" d="100"/>
          <a:sy n="99" d="100"/>
        </p:scale>
        <p:origin x="996" y="84"/>
      </p:cViewPr>
      <p:guideLst>
        <p:guide orient="horz" pos="2160"/>
        <p:guide pos="4032"/>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a Sterner" userId="S::asterner@firstinspires.org::e34ade42-3f4d-4ffb-96dc-1c6e40b6902f" providerId="AD" clId="Web-{70321AED-1296-FCCB-F314-4002DF72C659}"/>
    <pc:docChg chg="addSld delSld modSld">
      <pc:chgData name="Anna Sterner" userId="S::asterner@firstinspires.org::e34ade42-3f4d-4ffb-96dc-1c6e40b6902f" providerId="AD" clId="Web-{70321AED-1296-FCCB-F314-4002DF72C659}" dt="2024-01-25T18:14:37.800" v="11"/>
      <pc:docMkLst>
        <pc:docMk/>
      </pc:docMkLst>
      <pc:sldChg chg="add del">
        <pc:chgData name="Anna Sterner" userId="S::asterner@firstinspires.org::e34ade42-3f4d-4ffb-96dc-1c6e40b6902f" providerId="AD" clId="Web-{70321AED-1296-FCCB-F314-4002DF72C659}" dt="2024-01-25T18:14:21.581" v="9"/>
        <pc:sldMkLst>
          <pc:docMk/>
          <pc:sldMk cId="4006545360" sldId="264"/>
        </pc:sldMkLst>
      </pc:sldChg>
      <pc:sldChg chg="addSp delSp modSp">
        <pc:chgData name="Anna Sterner" userId="S::asterner@firstinspires.org::e34ade42-3f4d-4ffb-96dc-1c6e40b6902f" providerId="AD" clId="Web-{70321AED-1296-FCCB-F314-4002DF72C659}" dt="2024-01-25T18:14:19.502" v="8"/>
        <pc:sldMkLst>
          <pc:docMk/>
          <pc:sldMk cId="3743200560" sldId="289"/>
        </pc:sldMkLst>
      </pc:sldChg>
      <pc:sldChg chg="del">
        <pc:chgData name="Anna Sterner" userId="S::asterner@firstinspires.org::e34ade42-3f4d-4ffb-96dc-1c6e40b6902f" providerId="AD" clId="Web-{70321AED-1296-FCCB-F314-4002DF72C659}" dt="2024-01-25T18:14:37.800" v="11"/>
        <pc:sldMkLst>
          <pc:docMk/>
          <pc:sldMk cId="1109188424" sldId="294"/>
        </pc:sldMkLst>
      </pc:sldChg>
      <pc:sldChg chg="add">
        <pc:chgData name="Anna Sterner" userId="S::asterner@firstinspires.org::e34ade42-3f4d-4ffb-96dc-1c6e40b6902f" providerId="AD" clId="Web-{70321AED-1296-FCCB-F314-4002DF72C659}" dt="2024-01-25T18:14:33.222" v="10"/>
        <pc:sldMkLst>
          <pc:docMk/>
          <pc:sldMk cId="3723405299" sldId="298"/>
        </pc:sldMkLst>
      </pc:sldChg>
      <pc:sldMasterChg chg="addSldLayout">
        <pc:chgData name="Anna Sterner" userId="S::asterner@firstinspires.org::e34ade42-3f4d-4ffb-96dc-1c6e40b6902f" providerId="AD" clId="Web-{70321AED-1296-FCCB-F314-4002DF72C659}" dt="2024-01-25T18:14:33.222" v="10"/>
        <pc:sldMasterMkLst>
          <pc:docMk/>
          <pc:sldMasterMk cId="180712229" sldId="2147483697"/>
        </pc:sldMasterMkLst>
        <pc:sldLayoutChg chg="add">
          <pc:chgData name="Anna Sterner" userId="S::asterner@firstinspires.org::e34ade42-3f4d-4ffb-96dc-1c6e40b6902f" providerId="AD" clId="Web-{70321AED-1296-FCCB-F314-4002DF72C659}" dt="2024-01-25T18:14:33.222" v="10"/>
          <pc:sldLayoutMkLst>
            <pc:docMk/>
            <pc:sldMasterMk cId="3793671017" sldId="2147483701"/>
            <pc:sldLayoutMk cId="2150222482" sldId="2147483700"/>
          </pc:sldLayoutMkLst>
        </pc:sldLayoutChg>
      </pc:sldMasterChg>
    </pc:docChg>
  </pc:docChgLst>
  <pc:docChgLst>
    <pc:chgData name="Kate Sample" userId="ad24f2c8-db21-4b10-9534-7a98911ec180" providerId="ADAL" clId="{B9B3429A-5638-4F67-B4FB-149D5E6A2658}"/>
    <pc:docChg chg="undo custSel addSld delSld modSld sldOrd delMainMaster">
      <pc:chgData name="Kate Sample" userId="ad24f2c8-db21-4b10-9534-7a98911ec180" providerId="ADAL" clId="{B9B3429A-5638-4F67-B4FB-149D5E6A2658}" dt="2025-05-27T02:53:24.038" v="1091" actId="1076"/>
      <pc:docMkLst>
        <pc:docMk/>
      </pc:docMkLst>
      <pc:sldChg chg="del">
        <pc:chgData name="Kate Sample" userId="ad24f2c8-db21-4b10-9534-7a98911ec180" providerId="ADAL" clId="{B9B3429A-5638-4F67-B4FB-149D5E6A2658}" dt="2025-05-13T23:28:42.694" v="1" actId="47"/>
        <pc:sldMkLst>
          <pc:docMk/>
          <pc:sldMk cId="1717468709" sldId="260"/>
        </pc:sldMkLst>
      </pc:sldChg>
      <pc:sldChg chg="del">
        <pc:chgData name="Kate Sample" userId="ad24f2c8-db21-4b10-9534-7a98911ec180" providerId="ADAL" clId="{B9B3429A-5638-4F67-B4FB-149D5E6A2658}" dt="2025-05-13T23:28:42.694" v="1" actId="47"/>
        <pc:sldMkLst>
          <pc:docMk/>
          <pc:sldMk cId="951211944" sldId="261"/>
        </pc:sldMkLst>
      </pc:sldChg>
      <pc:sldChg chg="del">
        <pc:chgData name="Kate Sample" userId="ad24f2c8-db21-4b10-9534-7a98911ec180" providerId="ADAL" clId="{B9B3429A-5638-4F67-B4FB-149D5E6A2658}" dt="2025-05-13T23:28:42.694" v="1" actId="47"/>
        <pc:sldMkLst>
          <pc:docMk/>
          <pc:sldMk cId="2815448932" sldId="262"/>
        </pc:sldMkLst>
      </pc:sldChg>
      <pc:sldChg chg="del">
        <pc:chgData name="Kate Sample" userId="ad24f2c8-db21-4b10-9534-7a98911ec180" providerId="ADAL" clId="{B9B3429A-5638-4F67-B4FB-149D5E6A2658}" dt="2025-05-13T23:28:42.694" v="1" actId="47"/>
        <pc:sldMkLst>
          <pc:docMk/>
          <pc:sldMk cId="2751345926" sldId="272"/>
        </pc:sldMkLst>
      </pc:sldChg>
      <pc:sldChg chg="del">
        <pc:chgData name="Kate Sample" userId="ad24f2c8-db21-4b10-9534-7a98911ec180" providerId="ADAL" clId="{B9B3429A-5638-4F67-B4FB-149D5E6A2658}" dt="2025-05-13T23:28:42.694" v="1" actId="47"/>
        <pc:sldMkLst>
          <pc:docMk/>
          <pc:sldMk cId="840521789" sldId="283"/>
        </pc:sldMkLst>
      </pc:sldChg>
      <pc:sldChg chg="del">
        <pc:chgData name="Kate Sample" userId="ad24f2c8-db21-4b10-9534-7a98911ec180" providerId="ADAL" clId="{B9B3429A-5638-4F67-B4FB-149D5E6A2658}" dt="2025-05-13T23:28:42.694" v="1" actId="47"/>
        <pc:sldMkLst>
          <pc:docMk/>
          <pc:sldMk cId="3743200560" sldId="289"/>
        </pc:sldMkLst>
      </pc:sldChg>
      <pc:sldChg chg="add">
        <pc:chgData name="Kate Sample" userId="ad24f2c8-db21-4b10-9534-7a98911ec180" providerId="ADAL" clId="{B9B3429A-5638-4F67-B4FB-149D5E6A2658}" dt="2025-05-13T23:28:26.319" v="0"/>
        <pc:sldMkLst>
          <pc:docMk/>
          <pc:sldMk cId="1109188424" sldId="294"/>
        </pc:sldMkLst>
      </pc:sldChg>
      <pc:sldChg chg="del">
        <pc:chgData name="Kate Sample" userId="ad24f2c8-db21-4b10-9534-7a98911ec180" providerId="ADAL" clId="{B9B3429A-5638-4F67-B4FB-149D5E6A2658}" dt="2025-05-13T23:28:42.694" v="1" actId="47"/>
        <pc:sldMkLst>
          <pc:docMk/>
          <pc:sldMk cId="2028867035" sldId="298"/>
        </pc:sldMkLst>
      </pc:sldChg>
      <pc:sldChg chg="del">
        <pc:chgData name="Kate Sample" userId="ad24f2c8-db21-4b10-9534-7a98911ec180" providerId="ADAL" clId="{B9B3429A-5638-4F67-B4FB-149D5E6A2658}" dt="2025-05-13T23:28:42.694" v="1" actId="47"/>
        <pc:sldMkLst>
          <pc:docMk/>
          <pc:sldMk cId="1581135650" sldId="299"/>
        </pc:sldMkLst>
      </pc:sldChg>
      <pc:sldChg chg="del">
        <pc:chgData name="Kate Sample" userId="ad24f2c8-db21-4b10-9534-7a98911ec180" providerId="ADAL" clId="{B9B3429A-5638-4F67-B4FB-149D5E6A2658}" dt="2025-05-13T23:28:42.694" v="1" actId="47"/>
        <pc:sldMkLst>
          <pc:docMk/>
          <pc:sldMk cId="115057224" sldId="300"/>
        </pc:sldMkLst>
      </pc:sldChg>
      <pc:sldChg chg="del">
        <pc:chgData name="Kate Sample" userId="ad24f2c8-db21-4b10-9534-7a98911ec180" providerId="ADAL" clId="{B9B3429A-5638-4F67-B4FB-149D5E6A2658}" dt="2025-05-13T23:28:42.694" v="1" actId="47"/>
        <pc:sldMkLst>
          <pc:docMk/>
          <pc:sldMk cId="3262701585" sldId="301"/>
        </pc:sldMkLst>
      </pc:sldChg>
      <pc:sldChg chg="del">
        <pc:chgData name="Kate Sample" userId="ad24f2c8-db21-4b10-9534-7a98911ec180" providerId="ADAL" clId="{B9B3429A-5638-4F67-B4FB-149D5E6A2658}" dt="2025-05-13T23:28:42.694" v="1" actId="47"/>
        <pc:sldMkLst>
          <pc:docMk/>
          <pc:sldMk cId="2035002915" sldId="302"/>
        </pc:sldMkLst>
      </pc:sldChg>
      <pc:sldChg chg="del">
        <pc:chgData name="Kate Sample" userId="ad24f2c8-db21-4b10-9534-7a98911ec180" providerId="ADAL" clId="{B9B3429A-5638-4F67-B4FB-149D5E6A2658}" dt="2025-05-13T23:28:42.694" v="1" actId="47"/>
        <pc:sldMkLst>
          <pc:docMk/>
          <pc:sldMk cId="3973317551" sldId="303"/>
        </pc:sldMkLst>
      </pc:sldChg>
      <pc:sldChg chg="del">
        <pc:chgData name="Kate Sample" userId="ad24f2c8-db21-4b10-9534-7a98911ec180" providerId="ADAL" clId="{B9B3429A-5638-4F67-B4FB-149D5E6A2658}" dt="2025-05-13T23:28:42.694" v="1" actId="47"/>
        <pc:sldMkLst>
          <pc:docMk/>
          <pc:sldMk cId="362912222" sldId="304"/>
        </pc:sldMkLst>
      </pc:sldChg>
      <pc:sldChg chg="del">
        <pc:chgData name="Kate Sample" userId="ad24f2c8-db21-4b10-9534-7a98911ec180" providerId="ADAL" clId="{B9B3429A-5638-4F67-B4FB-149D5E6A2658}" dt="2025-05-13T23:28:42.694" v="1" actId="47"/>
        <pc:sldMkLst>
          <pc:docMk/>
          <pc:sldMk cId="4084819297" sldId="305"/>
        </pc:sldMkLst>
      </pc:sldChg>
      <pc:sldChg chg="del">
        <pc:chgData name="Kate Sample" userId="ad24f2c8-db21-4b10-9534-7a98911ec180" providerId="ADAL" clId="{B9B3429A-5638-4F67-B4FB-149D5E6A2658}" dt="2025-05-13T23:28:42.694" v="1" actId="47"/>
        <pc:sldMkLst>
          <pc:docMk/>
          <pc:sldMk cId="1631143129" sldId="306"/>
        </pc:sldMkLst>
      </pc:sldChg>
      <pc:sldChg chg="del">
        <pc:chgData name="Kate Sample" userId="ad24f2c8-db21-4b10-9534-7a98911ec180" providerId="ADAL" clId="{B9B3429A-5638-4F67-B4FB-149D5E6A2658}" dt="2025-05-13T23:28:42.694" v="1" actId="47"/>
        <pc:sldMkLst>
          <pc:docMk/>
          <pc:sldMk cId="2343138671" sldId="307"/>
        </pc:sldMkLst>
      </pc:sldChg>
      <pc:sldChg chg="del">
        <pc:chgData name="Kate Sample" userId="ad24f2c8-db21-4b10-9534-7a98911ec180" providerId="ADAL" clId="{B9B3429A-5638-4F67-B4FB-149D5E6A2658}" dt="2025-05-13T23:28:42.694" v="1" actId="47"/>
        <pc:sldMkLst>
          <pc:docMk/>
          <pc:sldMk cId="3858961857" sldId="308"/>
        </pc:sldMkLst>
      </pc:sldChg>
      <pc:sldChg chg="del">
        <pc:chgData name="Kate Sample" userId="ad24f2c8-db21-4b10-9534-7a98911ec180" providerId="ADAL" clId="{B9B3429A-5638-4F67-B4FB-149D5E6A2658}" dt="2025-05-13T23:28:42.694" v="1" actId="47"/>
        <pc:sldMkLst>
          <pc:docMk/>
          <pc:sldMk cId="1200704536" sldId="309"/>
        </pc:sldMkLst>
      </pc:sldChg>
      <pc:sldChg chg="del">
        <pc:chgData name="Kate Sample" userId="ad24f2c8-db21-4b10-9534-7a98911ec180" providerId="ADAL" clId="{B9B3429A-5638-4F67-B4FB-149D5E6A2658}" dt="2025-05-13T23:28:42.694" v="1" actId="47"/>
        <pc:sldMkLst>
          <pc:docMk/>
          <pc:sldMk cId="2015307151" sldId="310"/>
        </pc:sldMkLst>
      </pc:sldChg>
      <pc:sldChg chg="del">
        <pc:chgData name="Kate Sample" userId="ad24f2c8-db21-4b10-9534-7a98911ec180" providerId="ADAL" clId="{B9B3429A-5638-4F67-B4FB-149D5E6A2658}" dt="2025-05-13T23:28:42.694" v="1" actId="47"/>
        <pc:sldMkLst>
          <pc:docMk/>
          <pc:sldMk cId="986537300" sldId="311"/>
        </pc:sldMkLst>
      </pc:sldChg>
      <pc:sldChg chg="del">
        <pc:chgData name="Kate Sample" userId="ad24f2c8-db21-4b10-9534-7a98911ec180" providerId="ADAL" clId="{B9B3429A-5638-4F67-B4FB-149D5E6A2658}" dt="2025-05-13T23:28:42.694" v="1" actId="47"/>
        <pc:sldMkLst>
          <pc:docMk/>
          <pc:sldMk cId="377564404" sldId="312"/>
        </pc:sldMkLst>
      </pc:sldChg>
      <pc:sldChg chg="del">
        <pc:chgData name="Kate Sample" userId="ad24f2c8-db21-4b10-9534-7a98911ec180" providerId="ADAL" clId="{B9B3429A-5638-4F67-B4FB-149D5E6A2658}" dt="2025-05-13T23:28:42.694" v="1" actId="47"/>
        <pc:sldMkLst>
          <pc:docMk/>
          <pc:sldMk cId="621520520" sldId="313"/>
        </pc:sldMkLst>
      </pc:sldChg>
      <pc:sldChg chg="del">
        <pc:chgData name="Kate Sample" userId="ad24f2c8-db21-4b10-9534-7a98911ec180" providerId="ADAL" clId="{B9B3429A-5638-4F67-B4FB-149D5E6A2658}" dt="2025-05-13T23:28:42.694" v="1" actId="47"/>
        <pc:sldMkLst>
          <pc:docMk/>
          <pc:sldMk cId="1843792746" sldId="314"/>
        </pc:sldMkLst>
      </pc:sldChg>
      <pc:sldChg chg="del">
        <pc:chgData name="Kate Sample" userId="ad24f2c8-db21-4b10-9534-7a98911ec180" providerId="ADAL" clId="{B9B3429A-5638-4F67-B4FB-149D5E6A2658}" dt="2025-05-13T23:28:42.694" v="1" actId="47"/>
        <pc:sldMkLst>
          <pc:docMk/>
          <pc:sldMk cId="3701898249" sldId="315"/>
        </pc:sldMkLst>
      </pc:sldChg>
      <pc:sldChg chg="del">
        <pc:chgData name="Kate Sample" userId="ad24f2c8-db21-4b10-9534-7a98911ec180" providerId="ADAL" clId="{B9B3429A-5638-4F67-B4FB-149D5E6A2658}" dt="2025-05-13T23:28:42.694" v="1" actId="47"/>
        <pc:sldMkLst>
          <pc:docMk/>
          <pc:sldMk cId="108855487" sldId="316"/>
        </pc:sldMkLst>
      </pc:sldChg>
      <pc:sldChg chg="del">
        <pc:chgData name="Kate Sample" userId="ad24f2c8-db21-4b10-9534-7a98911ec180" providerId="ADAL" clId="{B9B3429A-5638-4F67-B4FB-149D5E6A2658}" dt="2025-05-13T23:28:42.694" v="1" actId="47"/>
        <pc:sldMkLst>
          <pc:docMk/>
          <pc:sldMk cId="1883848139" sldId="317"/>
        </pc:sldMkLst>
      </pc:sldChg>
      <pc:sldChg chg="del">
        <pc:chgData name="Kate Sample" userId="ad24f2c8-db21-4b10-9534-7a98911ec180" providerId="ADAL" clId="{B9B3429A-5638-4F67-B4FB-149D5E6A2658}" dt="2025-05-13T23:28:42.694" v="1" actId="47"/>
        <pc:sldMkLst>
          <pc:docMk/>
          <pc:sldMk cId="1634250027" sldId="318"/>
        </pc:sldMkLst>
      </pc:sldChg>
      <pc:sldChg chg="del">
        <pc:chgData name="Kate Sample" userId="ad24f2c8-db21-4b10-9534-7a98911ec180" providerId="ADAL" clId="{B9B3429A-5638-4F67-B4FB-149D5E6A2658}" dt="2025-05-13T23:28:42.694" v="1" actId="47"/>
        <pc:sldMkLst>
          <pc:docMk/>
          <pc:sldMk cId="2911573908" sldId="319"/>
        </pc:sldMkLst>
      </pc:sldChg>
      <pc:sldChg chg="del">
        <pc:chgData name="Kate Sample" userId="ad24f2c8-db21-4b10-9534-7a98911ec180" providerId="ADAL" clId="{B9B3429A-5638-4F67-B4FB-149D5E6A2658}" dt="2025-05-13T23:28:42.694" v="1" actId="47"/>
        <pc:sldMkLst>
          <pc:docMk/>
          <pc:sldMk cId="2624938878" sldId="320"/>
        </pc:sldMkLst>
      </pc:sldChg>
      <pc:sldChg chg="del">
        <pc:chgData name="Kate Sample" userId="ad24f2c8-db21-4b10-9534-7a98911ec180" providerId="ADAL" clId="{B9B3429A-5638-4F67-B4FB-149D5E6A2658}" dt="2025-05-13T23:28:42.694" v="1" actId="47"/>
        <pc:sldMkLst>
          <pc:docMk/>
          <pc:sldMk cId="344458614" sldId="321"/>
        </pc:sldMkLst>
      </pc:sldChg>
      <pc:sldChg chg="del">
        <pc:chgData name="Kate Sample" userId="ad24f2c8-db21-4b10-9534-7a98911ec180" providerId="ADAL" clId="{B9B3429A-5638-4F67-B4FB-149D5E6A2658}" dt="2025-05-13T23:28:42.694" v="1" actId="47"/>
        <pc:sldMkLst>
          <pc:docMk/>
          <pc:sldMk cId="1390845123" sldId="322"/>
        </pc:sldMkLst>
      </pc:sldChg>
      <pc:sldChg chg="del">
        <pc:chgData name="Kate Sample" userId="ad24f2c8-db21-4b10-9534-7a98911ec180" providerId="ADAL" clId="{B9B3429A-5638-4F67-B4FB-149D5E6A2658}" dt="2025-05-13T23:28:42.694" v="1" actId="47"/>
        <pc:sldMkLst>
          <pc:docMk/>
          <pc:sldMk cId="3393249117" sldId="323"/>
        </pc:sldMkLst>
      </pc:sldChg>
      <pc:sldChg chg="del">
        <pc:chgData name="Kate Sample" userId="ad24f2c8-db21-4b10-9534-7a98911ec180" providerId="ADAL" clId="{B9B3429A-5638-4F67-B4FB-149D5E6A2658}" dt="2025-05-13T23:28:42.694" v="1" actId="47"/>
        <pc:sldMkLst>
          <pc:docMk/>
          <pc:sldMk cId="3775961790" sldId="324"/>
        </pc:sldMkLst>
      </pc:sldChg>
      <pc:sldChg chg="del">
        <pc:chgData name="Kate Sample" userId="ad24f2c8-db21-4b10-9534-7a98911ec180" providerId="ADAL" clId="{B9B3429A-5638-4F67-B4FB-149D5E6A2658}" dt="2025-05-13T23:28:42.694" v="1" actId="47"/>
        <pc:sldMkLst>
          <pc:docMk/>
          <pc:sldMk cId="3666323023" sldId="325"/>
        </pc:sldMkLst>
      </pc:sldChg>
      <pc:sldChg chg="del">
        <pc:chgData name="Kate Sample" userId="ad24f2c8-db21-4b10-9534-7a98911ec180" providerId="ADAL" clId="{B9B3429A-5638-4F67-B4FB-149D5E6A2658}" dt="2025-05-13T23:28:42.694" v="1" actId="47"/>
        <pc:sldMkLst>
          <pc:docMk/>
          <pc:sldMk cId="2097772908" sldId="326"/>
        </pc:sldMkLst>
      </pc:sldChg>
      <pc:sldChg chg="del">
        <pc:chgData name="Kate Sample" userId="ad24f2c8-db21-4b10-9534-7a98911ec180" providerId="ADAL" clId="{B9B3429A-5638-4F67-B4FB-149D5E6A2658}" dt="2025-05-13T23:28:42.694" v="1" actId="47"/>
        <pc:sldMkLst>
          <pc:docMk/>
          <pc:sldMk cId="2437859535" sldId="327"/>
        </pc:sldMkLst>
      </pc:sldChg>
      <pc:sldChg chg="del">
        <pc:chgData name="Kate Sample" userId="ad24f2c8-db21-4b10-9534-7a98911ec180" providerId="ADAL" clId="{B9B3429A-5638-4F67-B4FB-149D5E6A2658}" dt="2025-05-13T23:28:42.694" v="1" actId="47"/>
        <pc:sldMkLst>
          <pc:docMk/>
          <pc:sldMk cId="2383557289" sldId="328"/>
        </pc:sldMkLst>
      </pc:sldChg>
      <pc:sldChg chg="del">
        <pc:chgData name="Kate Sample" userId="ad24f2c8-db21-4b10-9534-7a98911ec180" providerId="ADAL" clId="{B9B3429A-5638-4F67-B4FB-149D5E6A2658}" dt="2025-05-13T23:28:42.694" v="1" actId="47"/>
        <pc:sldMkLst>
          <pc:docMk/>
          <pc:sldMk cId="1053163525" sldId="329"/>
        </pc:sldMkLst>
      </pc:sldChg>
      <pc:sldChg chg="del">
        <pc:chgData name="Kate Sample" userId="ad24f2c8-db21-4b10-9534-7a98911ec180" providerId="ADAL" clId="{B9B3429A-5638-4F67-B4FB-149D5E6A2658}" dt="2025-05-13T23:28:42.694" v="1" actId="47"/>
        <pc:sldMkLst>
          <pc:docMk/>
          <pc:sldMk cId="876955009" sldId="330"/>
        </pc:sldMkLst>
      </pc:sldChg>
      <pc:sldChg chg="del">
        <pc:chgData name="Kate Sample" userId="ad24f2c8-db21-4b10-9534-7a98911ec180" providerId="ADAL" clId="{B9B3429A-5638-4F67-B4FB-149D5E6A2658}" dt="2025-05-13T23:28:42.694" v="1" actId="47"/>
        <pc:sldMkLst>
          <pc:docMk/>
          <pc:sldMk cId="1178267353" sldId="331"/>
        </pc:sldMkLst>
      </pc:sldChg>
      <pc:sldChg chg="del">
        <pc:chgData name="Kate Sample" userId="ad24f2c8-db21-4b10-9534-7a98911ec180" providerId="ADAL" clId="{B9B3429A-5638-4F67-B4FB-149D5E6A2658}" dt="2025-05-13T23:28:42.694" v="1" actId="47"/>
        <pc:sldMkLst>
          <pc:docMk/>
          <pc:sldMk cId="4289390979" sldId="332"/>
        </pc:sldMkLst>
      </pc:sldChg>
      <pc:sldChg chg="del">
        <pc:chgData name="Kate Sample" userId="ad24f2c8-db21-4b10-9534-7a98911ec180" providerId="ADAL" clId="{B9B3429A-5638-4F67-B4FB-149D5E6A2658}" dt="2025-05-13T23:28:42.694" v="1" actId="47"/>
        <pc:sldMkLst>
          <pc:docMk/>
          <pc:sldMk cId="4219744110" sldId="333"/>
        </pc:sldMkLst>
      </pc:sldChg>
      <pc:sldChg chg="del">
        <pc:chgData name="Kate Sample" userId="ad24f2c8-db21-4b10-9534-7a98911ec180" providerId="ADAL" clId="{B9B3429A-5638-4F67-B4FB-149D5E6A2658}" dt="2025-05-13T23:28:42.694" v="1" actId="47"/>
        <pc:sldMkLst>
          <pc:docMk/>
          <pc:sldMk cId="2374532550" sldId="334"/>
        </pc:sldMkLst>
      </pc:sldChg>
      <pc:sldChg chg="del">
        <pc:chgData name="Kate Sample" userId="ad24f2c8-db21-4b10-9534-7a98911ec180" providerId="ADAL" clId="{B9B3429A-5638-4F67-B4FB-149D5E6A2658}" dt="2025-05-13T23:28:42.694" v="1" actId="47"/>
        <pc:sldMkLst>
          <pc:docMk/>
          <pc:sldMk cId="1024940863" sldId="335"/>
        </pc:sldMkLst>
      </pc:sldChg>
      <pc:sldChg chg="del">
        <pc:chgData name="Kate Sample" userId="ad24f2c8-db21-4b10-9534-7a98911ec180" providerId="ADAL" clId="{B9B3429A-5638-4F67-B4FB-149D5E6A2658}" dt="2025-05-13T23:28:42.694" v="1" actId="47"/>
        <pc:sldMkLst>
          <pc:docMk/>
          <pc:sldMk cId="2289393488" sldId="336"/>
        </pc:sldMkLst>
      </pc:sldChg>
      <pc:sldChg chg="del">
        <pc:chgData name="Kate Sample" userId="ad24f2c8-db21-4b10-9534-7a98911ec180" providerId="ADAL" clId="{B9B3429A-5638-4F67-B4FB-149D5E6A2658}" dt="2025-05-13T23:28:42.694" v="1" actId="47"/>
        <pc:sldMkLst>
          <pc:docMk/>
          <pc:sldMk cId="4281493045" sldId="337"/>
        </pc:sldMkLst>
      </pc:sldChg>
      <pc:sldChg chg="del">
        <pc:chgData name="Kate Sample" userId="ad24f2c8-db21-4b10-9534-7a98911ec180" providerId="ADAL" clId="{B9B3429A-5638-4F67-B4FB-149D5E6A2658}" dt="2025-05-13T23:28:42.694" v="1" actId="47"/>
        <pc:sldMkLst>
          <pc:docMk/>
          <pc:sldMk cId="4074626042" sldId="338"/>
        </pc:sldMkLst>
      </pc:sldChg>
      <pc:sldChg chg="del">
        <pc:chgData name="Kate Sample" userId="ad24f2c8-db21-4b10-9534-7a98911ec180" providerId="ADAL" clId="{B9B3429A-5638-4F67-B4FB-149D5E6A2658}" dt="2025-05-13T23:28:42.694" v="1" actId="47"/>
        <pc:sldMkLst>
          <pc:docMk/>
          <pc:sldMk cId="903228586" sldId="339"/>
        </pc:sldMkLst>
      </pc:sldChg>
      <pc:sldChg chg="del">
        <pc:chgData name="Kate Sample" userId="ad24f2c8-db21-4b10-9534-7a98911ec180" providerId="ADAL" clId="{B9B3429A-5638-4F67-B4FB-149D5E6A2658}" dt="2025-05-13T23:28:42.694" v="1" actId="47"/>
        <pc:sldMkLst>
          <pc:docMk/>
          <pc:sldMk cId="1943926794" sldId="341"/>
        </pc:sldMkLst>
      </pc:sldChg>
      <pc:sldChg chg="del">
        <pc:chgData name="Kate Sample" userId="ad24f2c8-db21-4b10-9534-7a98911ec180" providerId="ADAL" clId="{B9B3429A-5638-4F67-B4FB-149D5E6A2658}" dt="2025-05-13T23:28:42.694" v="1" actId="47"/>
        <pc:sldMkLst>
          <pc:docMk/>
          <pc:sldMk cId="1357097865" sldId="342"/>
        </pc:sldMkLst>
      </pc:sldChg>
      <pc:sldChg chg="del">
        <pc:chgData name="Kate Sample" userId="ad24f2c8-db21-4b10-9534-7a98911ec180" providerId="ADAL" clId="{B9B3429A-5638-4F67-B4FB-149D5E6A2658}" dt="2025-05-13T23:28:42.694" v="1" actId="47"/>
        <pc:sldMkLst>
          <pc:docMk/>
          <pc:sldMk cId="656617515" sldId="343"/>
        </pc:sldMkLst>
      </pc:sldChg>
      <pc:sldChg chg="del">
        <pc:chgData name="Kate Sample" userId="ad24f2c8-db21-4b10-9534-7a98911ec180" providerId="ADAL" clId="{B9B3429A-5638-4F67-B4FB-149D5E6A2658}" dt="2025-05-13T23:28:42.694" v="1" actId="47"/>
        <pc:sldMkLst>
          <pc:docMk/>
          <pc:sldMk cId="4189780073" sldId="344"/>
        </pc:sldMkLst>
      </pc:sldChg>
      <pc:sldChg chg="modSp add mod modCm">
        <pc:chgData name="Kate Sample" userId="ad24f2c8-db21-4b10-9534-7a98911ec180" providerId="ADAL" clId="{B9B3429A-5638-4F67-B4FB-149D5E6A2658}" dt="2025-05-14T21:17:11.965" v="1086" actId="20577"/>
        <pc:sldMkLst>
          <pc:docMk/>
          <pc:sldMk cId="2890323369" sldId="345"/>
        </pc:sldMkLst>
        <pc:spChg chg="mod">
          <ac:chgData name="Kate Sample" userId="ad24f2c8-db21-4b10-9534-7a98911ec180" providerId="ADAL" clId="{B9B3429A-5638-4F67-B4FB-149D5E6A2658}" dt="2025-05-13T23:28:54.853" v="2" actId="20577"/>
          <ac:spMkLst>
            <pc:docMk/>
            <pc:sldMk cId="2890323369" sldId="345"/>
            <ac:spMk id="3" creationId="{83D69124-12DE-626F-C834-1BA7D69B9408}"/>
          </ac:spMkLst>
        </pc:spChg>
        <pc:spChg chg="mod">
          <ac:chgData name="Kate Sample" userId="ad24f2c8-db21-4b10-9534-7a98911ec180" providerId="ADAL" clId="{B9B3429A-5638-4F67-B4FB-149D5E6A2658}" dt="2025-05-14T00:16:02.252" v="354" actId="20577"/>
          <ac:spMkLst>
            <pc:docMk/>
            <pc:sldMk cId="2890323369" sldId="345"/>
            <ac:spMk id="4" creationId="{6750C1C8-6386-DDED-19A5-2016D654A326}"/>
          </ac:spMkLst>
        </pc:spChg>
        <pc:spChg chg="mod">
          <ac:chgData name="Kate Sample" userId="ad24f2c8-db21-4b10-9534-7a98911ec180" providerId="ADAL" clId="{B9B3429A-5638-4F67-B4FB-149D5E6A2658}" dt="2025-05-14T21:17:11.965" v="1086" actId="20577"/>
          <ac:spMkLst>
            <pc:docMk/>
            <pc:sldMk cId="2890323369" sldId="345"/>
            <ac:spMk id="8" creationId="{A6AAEB71-AACB-1350-FA60-DABC810222C4}"/>
          </ac:spMkLst>
        </pc:spChg>
        <pc:extLst>
          <p:ext xmlns:p="http://schemas.openxmlformats.org/presentationml/2006/main" uri="{D6D511B9-2390-475A-947B-AFAB55BFBCF1}">
            <pc226:cmChg xmlns:pc226="http://schemas.microsoft.com/office/powerpoint/2022/06/main/command" chg="mod">
              <pc226:chgData name="Kate Sample" userId="ad24f2c8-db21-4b10-9534-7a98911ec180" providerId="ADAL" clId="{B9B3429A-5638-4F67-B4FB-149D5E6A2658}" dt="2025-05-13T23:28:54.853" v="2" actId="20577"/>
              <pc2:cmMkLst xmlns:pc2="http://schemas.microsoft.com/office/powerpoint/2019/9/main/command">
                <pc:docMk/>
                <pc:sldMk cId="2890323369" sldId="345"/>
                <pc2:cmMk id="{3CC35238-3DFD-4E28-92A6-6EE0ACAB6A41}"/>
              </pc2:cmMkLst>
            </pc226:cmChg>
          </p:ext>
        </pc:extLst>
      </pc:sldChg>
      <pc:sldChg chg="addSp delSp modSp add mod modNotesTx">
        <pc:chgData name="Kate Sample" userId="ad24f2c8-db21-4b10-9534-7a98911ec180" providerId="ADAL" clId="{B9B3429A-5638-4F67-B4FB-149D5E6A2658}" dt="2025-05-14T00:15:11.538" v="353" actId="6549"/>
        <pc:sldMkLst>
          <pc:docMk/>
          <pc:sldMk cId="2984839933" sldId="346"/>
        </pc:sldMkLst>
        <pc:spChg chg="mod">
          <ac:chgData name="Kate Sample" userId="ad24f2c8-db21-4b10-9534-7a98911ec180" providerId="ADAL" clId="{B9B3429A-5638-4F67-B4FB-149D5E6A2658}" dt="2025-05-14T00:02:01.661" v="181" actId="20577"/>
          <ac:spMkLst>
            <pc:docMk/>
            <pc:sldMk cId="2984839933" sldId="346"/>
            <ac:spMk id="7" creationId="{0E0600F0-826E-B1FF-5C6B-8E1D4E9E3DC0}"/>
          </ac:spMkLst>
        </pc:spChg>
        <pc:spChg chg="mod">
          <ac:chgData name="Kate Sample" userId="ad24f2c8-db21-4b10-9534-7a98911ec180" providerId="ADAL" clId="{B9B3429A-5638-4F67-B4FB-149D5E6A2658}" dt="2025-05-14T00:03:02.302" v="221"/>
          <ac:spMkLst>
            <pc:docMk/>
            <pc:sldMk cId="2984839933" sldId="346"/>
            <ac:spMk id="15" creationId="{3108DD57-4390-C9C4-AE40-215A9A8AA1A2}"/>
          </ac:spMkLst>
        </pc:spChg>
        <pc:spChg chg="add mod">
          <ac:chgData name="Kate Sample" userId="ad24f2c8-db21-4b10-9534-7a98911ec180" providerId="ADAL" clId="{B9B3429A-5638-4F67-B4FB-149D5E6A2658}" dt="2025-05-14T00:03:02.302" v="221"/>
          <ac:spMkLst>
            <pc:docMk/>
            <pc:sldMk cId="2984839933" sldId="346"/>
            <ac:spMk id="17" creationId="{916640C8-5B54-B7F7-F4FA-5210212E37B3}"/>
          </ac:spMkLst>
        </pc:spChg>
        <pc:grpChg chg="add mod">
          <ac:chgData name="Kate Sample" userId="ad24f2c8-db21-4b10-9534-7a98911ec180" providerId="ADAL" clId="{B9B3429A-5638-4F67-B4FB-149D5E6A2658}" dt="2025-05-14T00:03:02.302" v="221"/>
          <ac:grpSpMkLst>
            <pc:docMk/>
            <pc:sldMk cId="2984839933" sldId="346"/>
            <ac:grpSpMk id="14" creationId="{A17977A7-90C8-1701-365B-F2C04BFB271B}"/>
          </ac:grpSpMkLst>
        </pc:grpChg>
        <pc:picChg chg="mod">
          <ac:chgData name="Kate Sample" userId="ad24f2c8-db21-4b10-9534-7a98911ec180" providerId="ADAL" clId="{B9B3429A-5638-4F67-B4FB-149D5E6A2658}" dt="2025-05-14T00:03:02.302" v="221"/>
          <ac:picMkLst>
            <pc:docMk/>
            <pc:sldMk cId="2984839933" sldId="346"/>
            <ac:picMk id="16" creationId="{3C3ADF6F-BE0E-7550-0284-3E7358CED9C9}"/>
          </ac:picMkLst>
        </pc:picChg>
      </pc:sldChg>
      <pc:sldChg chg="add ord">
        <pc:chgData name="Kate Sample" userId="ad24f2c8-db21-4b10-9534-7a98911ec180" providerId="ADAL" clId="{B9B3429A-5638-4F67-B4FB-149D5E6A2658}" dt="2025-05-14T00:34:28.246" v="720"/>
        <pc:sldMkLst>
          <pc:docMk/>
          <pc:sldMk cId="3881510030" sldId="347"/>
        </pc:sldMkLst>
      </pc:sldChg>
      <pc:sldChg chg="add del">
        <pc:chgData name="Kate Sample" userId="ad24f2c8-db21-4b10-9534-7a98911ec180" providerId="ADAL" clId="{B9B3429A-5638-4F67-B4FB-149D5E6A2658}" dt="2025-05-14T20:32:43.261" v="836" actId="47"/>
        <pc:sldMkLst>
          <pc:docMk/>
          <pc:sldMk cId="1149964086" sldId="348"/>
        </pc:sldMkLst>
      </pc:sldChg>
      <pc:sldChg chg="add del">
        <pc:chgData name="Kate Sample" userId="ad24f2c8-db21-4b10-9534-7a98911ec180" providerId="ADAL" clId="{B9B3429A-5638-4F67-B4FB-149D5E6A2658}" dt="2025-05-14T20:32:43.261" v="836" actId="47"/>
        <pc:sldMkLst>
          <pc:docMk/>
          <pc:sldMk cId="3116754502" sldId="349"/>
        </pc:sldMkLst>
      </pc:sldChg>
      <pc:sldChg chg="add del">
        <pc:chgData name="Kate Sample" userId="ad24f2c8-db21-4b10-9534-7a98911ec180" providerId="ADAL" clId="{B9B3429A-5638-4F67-B4FB-149D5E6A2658}" dt="2025-05-14T20:32:43.261" v="836" actId="47"/>
        <pc:sldMkLst>
          <pc:docMk/>
          <pc:sldMk cId="1891757243" sldId="350"/>
        </pc:sldMkLst>
      </pc:sldChg>
      <pc:sldChg chg="add del">
        <pc:chgData name="Kate Sample" userId="ad24f2c8-db21-4b10-9534-7a98911ec180" providerId="ADAL" clId="{B9B3429A-5638-4F67-B4FB-149D5E6A2658}" dt="2025-05-14T20:32:43.261" v="836" actId="47"/>
        <pc:sldMkLst>
          <pc:docMk/>
          <pc:sldMk cId="1876623491" sldId="351"/>
        </pc:sldMkLst>
      </pc:sldChg>
      <pc:sldChg chg="add del">
        <pc:chgData name="Kate Sample" userId="ad24f2c8-db21-4b10-9534-7a98911ec180" providerId="ADAL" clId="{B9B3429A-5638-4F67-B4FB-149D5E6A2658}" dt="2025-05-14T20:32:43.261" v="836" actId="47"/>
        <pc:sldMkLst>
          <pc:docMk/>
          <pc:sldMk cId="3150750870" sldId="352"/>
        </pc:sldMkLst>
      </pc:sldChg>
      <pc:sldChg chg="add del">
        <pc:chgData name="Kate Sample" userId="ad24f2c8-db21-4b10-9534-7a98911ec180" providerId="ADAL" clId="{B9B3429A-5638-4F67-B4FB-149D5E6A2658}" dt="2025-05-14T20:32:43.261" v="836" actId="47"/>
        <pc:sldMkLst>
          <pc:docMk/>
          <pc:sldMk cId="3972248410" sldId="353"/>
        </pc:sldMkLst>
      </pc:sldChg>
      <pc:sldChg chg="add del">
        <pc:chgData name="Kate Sample" userId="ad24f2c8-db21-4b10-9534-7a98911ec180" providerId="ADAL" clId="{B9B3429A-5638-4F67-B4FB-149D5E6A2658}" dt="2025-05-14T20:32:43.261" v="836" actId="47"/>
        <pc:sldMkLst>
          <pc:docMk/>
          <pc:sldMk cId="759968106" sldId="354"/>
        </pc:sldMkLst>
      </pc:sldChg>
      <pc:sldChg chg="modSp add mod modNotesTx">
        <pc:chgData name="Kate Sample" userId="ad24f2c8-db21-4b10-9534-7a98911ec180" providerId="ADAL" clId="{B9B3429A-5638-4F67-B4FB-149D5E6A2658}" dt="2025-05-14T16:42:16.234" v="737" actId="6549"/>
        <pc:sldMkLst>
          <pc:docMk/>
          <pc:sldMk cId="1999005728" sldId="355"/>
        </pc:sldMkLst>
        <pc:spChg chg="mod">
          <ac:chgData name="Kate Sample" userId="ad24f2c8-db21-4b10-9534-7a98911ec180" providerId="ADAL" clId="{B9B3429A-5638-4F67-B4FB-149D5E6A2658}" dt="2025-05-14T00:29:36.336" v="601" actId="20577"/>
          <ac:spMkLst>
            <pc:docMk/>
            <pc:sldMk cId="1999005728" sldId="355"/>
            <ac:spMk id="3" creationId="{F0BE0D4D-5CC3-B3F1-F43D-3820DA02D688}"/>
          </ac:spMkLst>
        </pc:spChg>
        <pc:spChg chg="mod">
          <ac:chgData name="Kate Sample" userId="ad24f2c8-db21-4b10-9534-7a98911ec180" providerId="ADAL" clId="{B9B3429A-5638-4F67-B4FB-149D5E6A2658}" dt="2025-05-14T16:42:16.234" v="737" actId="6549"/>
          <ac:spMkLst>
            <pc:docMk/>
            <pc:sldMk cId="1999005728" sldId="355"/>
            <ac:spMk id="13" creationId="{633F7B0A-9ECC-9258-1B3E-6B8C01FA3F29}"/>
          </ac:spMkLst>
        </pc:spChg>
      </pc:sldChg>
      <pc:sldChg chg="add">
        <pc:chgData name="Kate Sample" userId="ad24f2c8-db21-4b10-9534-7a98911ec180" providerId="ADAL" clId="{B9B3429A-5638-4F67-B4FB-149D5E6A2658}" dt="2025-05-13T23:28:26.319" v="0"/>
        <pc:sldMkLst>
          <pc:docMk/>
          <pc:sldMk cId="3997043545" sldId="356"/>
        </pc:sldMkLst>
      </pc:sldChg>
      <pc:sldChg chg="modSp add mod modNotesTx">
        <pc:chgData name="Kate Sample" userId="ad24f2c8-db21-4b10-9534-7a98911ec180" providerId="ADAL" clId="{B9B3429A-5638-4F67-B4FB-149D5E6A2658}" dt="2025-05-14T00:36:28.384" v="735" actId="20577"/>
        <pc:sldMkLst>
          <pc:docMk/>
          <pc:sldMk cId="1393850421" sldId="357"/>
        </pc:sldMkLst>
        <pc:spChg chg="mod">
          <ac:chgData name="Kate Sample" userId="ad24f2c8-db21-4b10-9534-7a98911ec180" providerId="ADAL" clId="{B9B3429A-5638-4F67-B4FB-149D5E6A2658}" dt="2025-05-14T00:35:53.359" v="732" actId="6549"/>
          <ac:spMkLst>
            <pc:docMk/>
            <pc:sldMk cId="1393850421" sldId="357"/>
            <ac:spMk id="11" creationId="{BB4A7199-DF59-C861-6CFC-158D81D4FADB}"/>
          </ac:spMkLst>
        </pc:spChg>
      </pc:sldChg>
      <pc:sldChg chg="add del">
        <pc:chgData name="Kate Sample" userId="ad24f2c8-db21-4b10-9534-7a98911ec180" providerId="ADAL" clId="{B9B3429A-5638-4F67-B4FB-149D5E6A2658}" dt="2025-05-14T20:32:43.261" v="836" actId="47"/>
        <pc:sldMkLst>
          <pc:docMk/>
          <pc:sldMk cId="543514282" sldId="358"/>
        </pc:sldMkLst>
      </pc:sldChg>
      <pc:sldChg chg="add">
        <pc:chgData name="Kate Sample" userId="ad24f2c8-db21-4b10-9534-7a98911ec180" providerId="ADAL" clId="{B9B3429A-5638-4F67-B4FB-149D5E6A2658}" dt="2025-05-13T23:28:26.319" v="0"/>
        <pc:sldMkLst>
          <pc:docMk/>
          <pc:sldMk cId="1667449552" sldId="359"/>
        </pc:sldMkLst>
      </pc:sldChg>
      <pc:sldChg chg="add del">
        <pc:chgData name="Kate Sample" userId="ad24f2c8-db21-4b10-9534-7a98911ec180" providerId="ADAL" clId="{B9B3429A-5638-4F67-B4FB-149D5E6A2658}" dt="2025-05-14T20:32:43.261" v="836" actId="47"/>
        <pc:sldMkLst>
          <pc:docMk/>
          <pc:sldMk cId="2163490528" sldId="360"/>
        </pc:sldMkLst>
      </pc:sldChg>
      <pc:sldChg chg="add del">
        <pc:chgData name="Kate Sample" userId="ad24f2c8-db21-4b10-9534-7a98911ec180" providerId="ADAL" clId="{B9B3429A-5638-4F67-B4FB-149D5E6A2658}" dt="2025-05-14T20:32:43.261" v="836" actId="47"/>
        <pc:sldMkLst>
          <pc:docMk/>
          <pc:sldMk cId="4129630068" sldId="361"/>
        </pc:sldMkLst>
      </pc:sldChg>
      <pc:sldChg chg="add del">
        <pc:chgData name="Kate Sample" userId="ad24f2c8-db21-4b10-9534-7a98911ec180" providerId="ADAL" clId="{B9B3429A-5638-4F67-B4FB-149D5E6A2658}" dt="2025-05-14T20:32:43.261" v="836" actId="47"/>
        <pc:sldMkLst>
          <pc:docMk/>
          <pc:sldMk cId="1835143612" sldId="365"/>
        </pc:sldMkLst>
      </pc:sldChg>
      <pc:sldChg chg="modSp add mod ord modNotesTx">
        <pc:chgData name="Kate Sample" userId="ad24f2c8-db21-4b10-9534-7a98911ec180" providerId="ADAL" clId="{B9B3429A-5638-4F67-B4FB-149D5E6A2658}" dt="2025-05-27T02:53:24.038" v="1091" actId="1076"/>
        <pc:sldMkLst>
          <pc:docMk/>
          <pc:sldMk cId="373533510" sldId="366"/>
        </pc:sldMkLst>
        <pc:spChg chg="mod">
          <ac:chgData name="Kate Sample" userId="ad24f2c8-db21-4b10-9534-7a98911ec180" providerId="ADAL" clId="{B9B3429A-5638-4F67-B4FB-149D5E6A2658}" dt="2025-05-14T00:33:58.753" v="718" actId="20577"/>
          <ac:spMkLst>
            <pc:docMk/>
            <pc:sldMk cId="373533510" sldId="366"/>
            <ac:spMk id="8" creationId="{8C9F2EF3-81F3-1371-7117-A8AD05805F20}"/>
          </ac:spMkLst>
        </pc:spChg>
        <pc:spChg chg="mod">
          <ac:chgData name="Kate Sample" userId="ad24f2c8-db21-4b10-9534-7a98911ec180" providerId="ADAL" clId="{B9B3429A-5638-4F67-B4FB-149D5E6A2658}" dt="2025-05-27T02:53:24.038" v="1091" actId="1076"/>
          <ac:spMkLst>
            <pc:docMk/>
            <pc:sldMk cId="373533510" sldId="366"/>
            <ac:spMk id="11" creationId="{10FC610D-E847-34EA-05B8-A5A655AAA853}"/>
          </ac:spMkLst>
        </pc:spChg>
      </pc:sldChg>
      <pc:sldChg chg="add del">
        <pc:chgData name="Kate Sample" userId="ad24f2c8-db21-4b10-9534-7a98911ec180" providerId="ADAL" clId="{B9B3429A-5638-4F67-B4FB-149D5E6A2658}" dt="2025-05-14T20:32:43.261" v="836" actId="47"/>
        <pc:sldMkLst>
          <pc:docMk/>
          <pc:sldMk cId="3342375300" sldId="367"/>
        </pc:sldMkLst>
      </pc:sldChg>
      <pc:sldChg chg="addSp delSp modSp add mod modNotesTx">
        <pc:chgData name="Kate Sample" userId="ad24f2c8-db21-4b10-9534-7a98911ec180" providerId="ADAL" clId="{B9B3429A-5638-4F67-B4FB-149D5E6A2658}" dt="2025-05-14T16:46:49.472" v="835" actId="14100"/>
        <pc:sldMkLst>
          <pc:docMk/>
          <pc:sldMk cId="1669780500" sldId="368"/>
        </pc:sldMkLst>
        <pc:spChg chg="mod">
          <ac:chgData name="Kate Sample" userId="ad24f2c8-db21-4b10-9534-7a98911ec180" providerId="ADAL" clId="{B9B3429A-5638-4F67-B4FB-149D5E6A2658}" dt="2025-05-14T16:46:49.472" v="835" actId="14100"/>
          <ac:spMkLst>
            <pc:docMk/>
            <pc:sldMk cId="1669780500" sldId="368"/>
            <ac:spMk id="3" creationId="{38A50A1B-3382-F1D5-3083-4E25B7306331}"/>
          </ac:spMkLst>
        </pc:spChg>
        <pc:spChg chg="mod">
          <ac:chgData name="Kate Sample" userId="ad24f2c8-db21-4b10-9534-7a98911ec180" providerId="ADAL" clId="{B9B3429A-5638-4F67-B4FB-149D5E6A2658}" dt="2025-05-14T16:42:58.144" v="739"/>
          <ac:spMkLst>
            <pc:docMk/>
            <pc:sldMk cId="1669780500" sldId="368"/>
            <ac:spMk id="7" creationId="{2A35F9E7-96B8-535C-22CE-95845A74E90B}"/>
          </ac:spMkLst>
        </pc:spChg>
        <pc:spChg chg="mod">
          <ac:chgData name="Kate Sample" userId="ad24f2c8-db21-4b10-9534-7a98911ec180" providerId="ADAL" clId="{B9B3429A-5638-4F67-B4FB-149D5E6A2658}" dt="2025-05-14T00:30:59.530" v="669" actId="20577"/>
          <ac:spMkLst>
            <pc:docMk/>
            <pc:sldMk cId="1669780500" sldId="368"/>
            <ac:spMk id="13" creationId="{7C56E4BD-5091-15CC-FDDA-7B64E0C6A623}"/>
          </ac:spMkLst>
        </pc:spChg>
        <pc:grpChg chg="add mod">
          <ac:chgData name="Kate Sample" userId="ad24f2c8-db21-4b10-9534-7a98911ec180" providerId="ADAL" clId="{B9B3429A-5638-4F67-B4FB-149D5E6A2658}" dt="2025-05-14T16:43:04.676" v="740" actId="1076"/>
          <ac:grpSpMkLst>
            <pc:docMk/>
            <pc:sldMk cId="1669780500" sldId="368"/>
            <ac:grpSpMk id="6" creationId="{BE71161F-29AC-BF8F-63B1-4737AB5CC114}"/>
          </ac:grpSpMkLst>
        </pc:grpChg>
        <pc:picChg chg="mod">
          <ac:chgData name="Kate Sample" userId="ad24f2c8-db21-4b10-9534-7a98911ec180" providerId="ADAL" clId="{B9B3429A-5638-4F67-B4FB-149D5E6A2658}" dt="2025-05-14T16:42:58.144" v="739"/>
          <ac:picMkLst>
            <pc:docMk/>
            <pc:sldMk cId="1669780500" sldId="368"/>
            <ac:picMk id="11" creationId="{6D8BA9E1-1A35-7AD4-D86F-320538D140E4}"/>
          </ac:picMkLst>
        </pc:picChg>
      </pc:sldChg>
      <pc:sldChg chg="add del">
        <pc:chgData name="Kate Sample" userId="ad24f2c8-db21-4b10-9534-7a98911ec180" providerId="ADAL" clId="{B9B3429A-5638-4F67-B4FB-149D5E6A2658}" dt="2025-05-14T00:35:22.909" v="722" actId="47"/>
        <pc:sldMkLst>
          <pc:docMk/>
          <pc:sldMk cId="2767951045" sldId="369"/>
        </pc:sldMkLst>
      </pc:sldChg>
      <pc:sldChg chg="addSp delSp modSp add del mod">
        <pc:chgData name="Kate Sample" userId="ad24f2c8-db21-4b10-9534-7a98911ec180" providerId="ADAL" clId="{B9B3429A-5638-4F67-B4FB-149D5E6A2658}" dt="2025-05-14T00:03:06.121" v="222" actId="47"/>
        <pc:sldMkLst>
          <pc:docMk/>
          <pc:sldMk cId="2765166337" sldId="370"/>
        </pc:sldMkLst>
      </pc:sldChg>
      <pc:sldChg chg="delSp modSp add mod modNotesTx">
        <pc:chgData name="Kate Sample" userId="ad24f2c8-db21-4b10-9534-7a98911ec180" providerId="ADAL" clId="{B9B3429A-5638-4F67-B4FB-149D5E6A2658}" dt="2025-05-14T00:27:55.493" v="579" actId="20577"/>
        <pc:sldMkLst>
          <pc:docMk/>
          <pc:sldMk cId="1370320588" sldId="371"/>
        </pc:sldMkLst>
        <pc:spChg chg="mod">
          <ac:chgData name="Kate Sample" userId="ad24f2c8-db21-4b10-9534-7a98911ec180" providerId="ADAL" clId="{B9B3429A-5638-4F67-B4FB-149D5E6A2658}" dt="2025-05-14T00:25:36.691" v="482" actId="1076"/>
          <ac:spMkLst>
            <pc:docMk/>
            <pc:sldMk cId="1370320588" sldId="371"/>
            <ac:spMk id="2" creationId="{1C4E7809-88BA-51E8-23CF-5E38B0E32196}"/>
          </ac:spMkLst>
        </pc:spChg>
        <pc:spChg chg="mod">
          <ac:chgData name="Kate Sample" userId="ad24f2c8-db21-4b10-9534-7a98911ec180" providerId="ADAL" clId="{B9B3429A-5638-4F67-B4FB-149D5E6A2658}" dt="2025-05-14T00:25:33.872" v="481" actId="1076"/>
          <ac:spMkLst>
            <pc:docMk/>
            <pc:sldMk cId="1370320588" sldId="371"/>
            <ac:spMk id="3" creationId="{3949FFF1-6E4A-1E02-CB89-FC93C7B928C7}"/>
          </ac:spMkLst>
        </pc:spChg>
      </pc:sldChg>
      <pc:sldChg chg="add del">
        <pc:chgData name="Kate Sample" userId="ad24f2c8-db21-4b10-9534-7a98911ec180" providerId="ADAL" clId="{B9B3429A-5638-4F67-B4FB-149D5E6A2658}" dt="2025-05-14T00:30:02.845" v="603" actId="47"/>
        <pc:sldMkLst>
          <pc:docMk/>
          <pc:sldMk cId="762076930" sldId="372"/>
        </pc:sldMkLst>
      </pc:sldChg>
      <pc:sldChg chg="add del">
        <pc:chgData name="Kate Sample" userId="ad24f2c8-db21-4b10-9534-7a98911ec180" providerId="ADAL" clId="{B9B3429A-5638-4F67-B4FB-149D5E6A2658}" dt="2025-05-14T20:32:43.261" v="836" actId="47"/>
        <pc:sldMkLst>
          <pc:docMk/>
          <pc:sldMk cId="1390566957" sldId="372"/>
        </pc:sldMkLst>
      </pc:sldChg>
      <pc:sldMasterChg chg="del delSldLayout">
        <pc:chgData name="Kate Sample" userId="ad24f2c8-db21-4b10-9534-7a98911ec180" providerId="ADAL" clId="{B9B3429A-5638-4F67-B4FB-149D5E6A2658}" dt="2025-05-13T23:28:42.694" v="1" actId="47"/>
        <pc:sldMasterMkLst>
          <pc:docMk/>
          <pc:sldMasterMk cId="2561236824" sldId="2147483727"/>
        </pc:sldMasterMkLst>
        <pc:sldLayoutChg chg="del">
          <pc:chgData name="Kate Sample" userId="ad24f2c8-db21-4b10-9534-7a98911ec180" providerId="ADAL" clId="{B9B3429A-5638-4F67-B4FB-149D5E6A2658}" dt="2025-05-13T23:28:42.694" v="1" actId="47"/>
          <pc:sldLayoutMkLst>
            <pc:docMk/>
            <pc:sldMasterMk cId="2561236824" sldId="2147483727"/>
            <pc:sldLayoutMk cId="2198463786" sldId="2147483728"/>
          </pc:sldLayoutMkLst>
        </pc:sldLayoutChg>
        <pc:sldLayoutChg chg="del">
          <pc:chgData name="Kate Sample" userId="ad24f2c8-db21-4b10-9534-7a98911ec180" providerId="ADAL" clId="{B9B3429A-5638-4F67-B4FB-149D5E6A2658}" dt="2025-05-13T23:28:42.694" v="1" actId="47"/>
          <pc:sldLayoutMkLst>
            <pc:docMk/>
            <pc:sldMasterMk cId="2561236824" sldId="2147483727"/>
            <pc:sldLayoutMk cId="2696320398" sldId="2147483729"/>
          </pc:sldLayoutMkLst>
        </pc:sldLayoutChg>
        <pc:sldLayoutChg chg="del">
          <pc:chgData name="Kate Sample" userId="ad24f2c8-db21-4b10-9534-7a98911ec180" providerId="ADAL" clId="{B9B3429A-5638-4F67-B4FB-149D5E6A2658}" dt="2025-05-13T23:28:42.694" v="1" actId="47"/>
          <pc:sldLayoutMkLst>
            <pc:docMk/>
            <pc:sldMasterMk cId="2561236824" sldId="2147483727"/>
            <pc:sldLayoutMk cId="933006200" sldId="2147483730"/>
          </pc:sldLayoutMkLst>
        </pc:sldLayoutChg>
        <pc:sldLayoutChg chg="del">
          <pc:chgData name="Kate Sample" userId="ad24f2c8-db21-4b10-9534-7a98911ec180" providerId="ADAL" clId="{B9B3429A-5638-4F67-B4FB-149D5E6A2658}" dt="2025-05-13T23:28:42.694" v="1" actId="47"/>
          <pc:sldLayoutMkLst>
            <pc:docMk/>
            <pc:sldMasterMk cId="2561236824" sldId="2147483727"/>
            <pc:sldLayoutMk cId="1009819769" sldId="2147483731"/>
          </pc:sldLayoutMkLst>
        </pc:sldLayoutChg>
        <pc:sldLayoutChg chg="del">
          <pc:chgData name="Kate Sample" userId="ad24f2c8-db21-4b10-9534-7a98911ec180" providerId="ADAL" clId="{B9B3429A-5638-4F67-B4FB-149D5E6A2658}" dt="2025-05-13T23:28:42.694" v="1" actId="47"/>
          <pc:sldLayoutMkLst>
            <pc:docMk/>
            <pc:sldMasterMk cId="2561236824" sldId="2147483727"/>
            <pc:sldLayoutMk cId="3505836234" sldId="2147483732"/>
          </pc:sldLayoutMkLst>
        </pc:sldLayoutChg>
        <pc:sldLayoutChg chg="del">
          <pc:chgData name="Kate Sample" userId="ad24f2c8-db21-4b10-9534-7a98911ec180" providerId="ADAL" clId="{B9B3429A-5638-4F67-B4FB-149D5E6A2658}" dt="2025-05-13T23:28:42.694" v="1" actId="47"/>
          <pc:sldLayoutMkLst>
            <pc:docMk/>
            <pc:sldMasterMk cId="2561236824" sldId="2147483727"/>
            <pc:sldLayoutMk cId="2688054037" sldId="2147483733"/>
          </pc:sldLayoutMkLst>
        </pc:sldLayoutChg>
        <pc:sldLayoutChg chg="del">
          <pc:chgData name="Kate Sample" userId="ad24f2c8-db21-4b10-9534-7a98911ec180" providerId="ADAL" clId="{B9B3429A-5638-4F67-B4FB-149D5E6A2658}" dt="2025-05-13T23:28:42.694" v="1" actId="47"/>
          <pc:sldLayoutMkLst>
            <pc:docMk/>
            <pc:sldMasterMk cId="2561236824" sldId="2147483727"/>
            <pc:sldLayoutMk cId="2772328908" sldId="2147483734"/>
          </pc:sldLayoutMkLst>
        </pc:sldLayoutChg>
        <pc:sldLayoutChg chg="del">
          <pc:chgData name="Kate Sample" userId="ad24f2c8-db21-4b10-9534-7a98911ec180" providerId="ADAL" clId="{B9B3429A-5638-4F67-B4FB-149D5E6A2658}" dt="2025-05-13T23:28:42.694" v="1" actId="47"/>
          <pc:sldLayoutMkLst>
            <pc:docMk/>
            <pc:sldMasterMk cId="2561236824" sldId="2147483727"/>
            <pc:sldLayoutMk cId="3715232781" sldId="2147483735"/>
          </pc:sldLayoutMkLst>
        </pc:sldLayoutChg>
        <pc:sldLayoutChg chg="del">
          <pc:chgData name="Kate Sample" userId="ad24f2c8-db21-4b10-9534-7a98911ec180" providerId="ADAL" clId="{B9B3429A-5638-4F67-B4FB-149D5E6A2658}" dt="2025-05-13T23:28:42.694" v="1" actId="47"/>
          <pc:sldLayoutMkLst>
            <pc:docMk/>
            <pc:sldMasterMk cId="2561236824" sldId="2147483727"/>
            <pc:sldLayoutMk cId="2877660964" sldId="2147483736"/>
          </pc:sldLayoutMkLst>
        </pc:sldLayoutChg>
        <pc:sldLayoutChg chg="del">
          <pc:chgData name="Kate Sample" userId="ad24f2c8-db21-4b10-9534-7a98911ec180" providerId="ADAL" clId="{B9B3429A-5638-4F67-B4FB-149D5E6A2658}" dt="2025-05-13T23:28:42.694" v="1" actId="47"/>
          <pc:sldLayoutMkLst>
            <pc:docMk/>
            <pc:sldMasterMk cId="2561236824" sldId="2147483727"/>
            <pc:sldLayoutMk cId="957151923" sldId="2147483737"/>
          </pc:sldLayoutMkLst>
        </pc:sldLayoutChg>
        <pc:sldLayoutChg chg="del">
          <pc:chgData name="Kate Sample" userId="ad24f2c8-db21-4b10-9534-7a98911ec180" providerId="ADAL" clId="{B9B3429A-5638-4F67-B4FB-149D5E6A2658}" dt="2025-05-13T23:28:42.694" v="1" actId="47"/>
          <pc:sldLayoutMkLst>
            <pc:docMk/>
            <pc:sldMasterMk cId="2561236824" sldId="2147483727"/>
            <pc:sldLayoutMk cId="3942204135" sldId="2147483738"/>
          </pc:sldLayoutMkLst>
        </pc:sldLayoutChg>
        <pc:sldLayoutChg chg="del">
          <pc:chgData name="Kate Sample" userId="ad24f2c8-db21-4b10-9534-7a98911ec180" providerId="ADAL" clId="{B9B3429A-5638-4F67-B4FB-149D5E6A2658}" dt="2025-05-13T23:28:42.694" v="1" actId="47"/>
          <pc:sldLayoutMkLst>
            <pc:docMk/>
            <pc:sldMasterMk cId="2561236824" sldId="2147483727"/>
            <pc:sldLayoutMk cId="3767143569" sldId="2147483739"/>
          </pc:sldLayoutMkLst>
        </pc:sldLayoutChg>
        <pc:sldLayoutChg chg="del">
          <pc:chgData name="Kate Sample" userId="ad24f2c8-db21-4b10-9534-7a98911ec180" providerId="ADAL" clId="{B9B3429A-5638-4F67-B4FB-149D5E6A2658}" dt="2025-05-13T23:28:42.694" v="1" actId="47"/>
          <pc:sldLayoutMkLst>
            <pc:docMk/>
            <pc:sldMasterMk cId="2561236824" sldId="2147483727"/>
            <pc:sldLayoutMk cId="3111855699" sldId="2147483740"/>
          </pc:sldLayoutMkLst>
        </pc:sldLayoutChg>
      </pc:sldMasterChg>
    </pc:docChg>
  </pc:docChgLst>
  <pc:docChgLst>
    <pc:chgData name="Tammy Pankey" userId="S::tpankey@firstinspires.org::89b84b47-0384-4d66-b56e-dc00ebdb68cf" providerId="AD" clId="Web-{55DEC7ED-4564-83E5-DF56-80E135E77851}"/>
    <pc:docChg chg="mod">
      <pc:chgData name="Tammy Pankey" userId="S::tpankey@firstinspires.org::89b84b47-0384-4d66-b56e-dc00ebdb68cf" providerId="AD" clId="Web-{55DEC7ED-4564-83E5-DF56-80E135E77851}" dt="2022-07-18T11:47:27.381" v="1"/>
      <pc:docMkLst>
        <pc:docMk/>
      </pc:docMkLst>
      <pc:sldChg chg="addCm">
        <pc:chgData name="Tammy Pankey" userId="S::tpankey@firstinspires.org::89b84b47-0384-4d66-b56e-dc00ebdb68cf" providerId="AD" clId="Web-{55DEC7ED-4564-83E5-DF56-80E135E77851}" dt="2022-07-18T11:47:27.381" v="1"/>
        <pc:sldMkLst>
          <pc:docMk/>
          <pc:sldMk cId="1959583143" sldId="259"/>
        </pc:sldMkLst>
      </pc:sldChg>
    </pc:docChg>
  </pc:docChgLst>
  <pc:docChgLst>
    <pc:chgData name="Anna Sterner" userId="S::asterner@firstinspires.org::e34ade42-3f4d-4ffb-96dc-1c6e40b6902f" providerId="AD" clId="Web-{3A625DF8-B6C3-C50C-E249-1C3D5497578E}"/>
    <pc:docChg chg="modSld">
      <pc:chgData name="Anna Sterner" userId="S::asterner@firstinspires.org::e34ade42-3f4d-4ffb-96dc-1c6e40b6902f" providerId="AD" clId="Web-{3A625DF8-B6C3-C50C-E249-1C3D5497578E}" dt="2024-01-25T21:19:20.956" v="16" actId="20577"/>
      <pc:docMkLst>
        <pc:docMk/>
      </pc:docMkLst>
      <pc:sldChg chg="addSp modSp">
        <pc:chgData name="Anna Sterner" userId="S::asterner@firstinspires.org::e34ade42-3f4d-4ffb-96dc-1c6e40b6902f" providerId="AD" clId="Web-{3A625DF8-B6C3-C50C-E249-1C3D5497578E}" dt="2024-01-25T21:19:20.956" v="16" actId="20577"/>
        <pc:sldMkLst>
          <pc:docMk/>
          <pc:sldMk cId="3822573366" sldId="262"/>
        </pc:sldMkLst>
      </pc:sldChg>
      <pc:sldChg chg="modSp">
        <pc:chgData name="Anna Sterner" userId="S::asterner@firstinspires.org::e34ade42-3f4d-4ffb-96dc-1c6e40b6902f" providerId="AD" clId="Web-{3A625DF8-B6C3-C50C-E249-1C3D5497578E}" dt="2024-01-25T21:11:30.113" v="1" actId="1076"/>
        <pc:sldMkLst>
          <pc:docMk/>
          <pc:sldMk cId="3743200560" sldId="289"/>
        </pc:sldMkLst>
      </pc:sldChg>
    </pc:docChg>
  </pc:docChgLst>
  <pc:docChgLst>
    <pc:chgData name="Tammy Pankey" userId="89b84b47-0384-4d66-b56e-dc00ebdb68cf" providerId="ADAL" clId="{BEC31531-C9D2-4E4C-BF51-A83D2414E57B}"/>
    <pc:docChg chg="undo redo custSel addSld delSld modSld sldOrd modMainMaster modNotesMaster">
      <pc:chgData name="Tammy Pankey" userId="89b84b47-0384-4d66-b56e-dc00ebdb68cf" providerId="ADAL" clId="{BEC31531-C9D2-4E4C-BF51-A83D2414E57B}" dt="2025-04-03T18:02:21.381" v="4362" actId="20577"/>
      <pc:docMkLst>
        <pc:docMk/>
      </pc:docMkLst>
      <pc:sldChg chg="addSp delSp modSp mod modClrScheme chgLayout modNotes modNotesTx">
        <pc:chgData name="Tammy Pankey" userId="89b84b47-0384-4d66-b56e-dc00ebdb68cf" providerId="ADAL" clId="{BEC31531-C9D2-4E4C-BF51-A83D2414E57B}" dt="2025-03-10T14:47:24.283" v="2764" actId="14826"/>
        <pc:sldMkLst>
          <pc:docMk/>
          <pc:sldMk cId="1717468709" sldId="260"/>
        </pc:sldMkLst>
      </pc:sldChg>
      <pc:sldChg chg="addSp delSp modSp mod modClrScheme addAnim delAnim modAnim chgLayout modNotes">
        <pc:chgData name="Tammy Pankey" userId="89b84b47-0384-4d66-b56e-dc00ebdb68cf" providerId="ADAL" clId="{BEC31531-C9D2-4E4C-BF51-A83D2414E57B}" dt="2025-03-10T15:29:08.003" v="3348" actId="1037"/>
        <pc:sldMkLst>
          <pc:docMk/>
          <pc:sldMk cId="951211944" sldId="261"/>
        </pc:sldMkLst>
      </pc:sldChg>
      <pc:sldChg chg="addSp delSp modSp add mod ord modNotesTx">
        <pc:chgData name="Tammy Pankey" userId="89b84b47-0384-4d66-b56e-dc00ebdb68cf" providerId="ADAL" clId="{BEC31531-C9D2-4E4C-BF51-A83D2414E57B}" dt="2025-03-10T15:20:29.813" v="3239" actId="20577"/>
        <pc:sldMkLst>
          <pc:docMk/>
          <pc:sldMk cId="2815448932" sldId="262"/>
        </pc:sldMkLst>
      </pc:sldChg>
      <pc:sldChg chg="addSp delSp modSp del mod modClrScheme chgLayout modNotes">
        <pc:chgData name="Tammy Pankey" userId="89b84b47-0384-4d66-b56e-dc00ebdb68cf" providerId="ADAL" clId="{BEC31531-C9D2-4E4C-BF51-A83D2414E57B}" dt="2025-03-05T01:25:20.003" v="1762" actId="2696"/>
        <pc:sldMkLst>
          <pc:docMk/>
          <pc:sldMk cId="3822573366" sldId="262"/>
        </pc:sldMkLst>
      </pc:sldChg>
      <pc:sldChg chg="addSp delSp modSp mod modClrScheme chgLayout modNotes modNotesTx">
        <pc:chgData name="Tammy Pankey" userId="89b84b47-0384-4d66-b56e-dc00ebdb68cf" providerId="ADAL" clId="{BEC31531-C9D2-4E4C-BF51-A83D2414E57B}" dt="2025-03-10T15:19:01.367" v="3097" actId="20577"/>
        <pc:sldMkLst>
          <pc:docMk/>
          <pc:sldMk cId="2751345926" sldId="272"/>
        </pc:sldMkLst>
      </pc:sldChg>
      <pc:sldChg chg="addSp delSp modSp add mod modNotesTx">
        <pc:chgData name="Tammy Pankey" userId="89b84b47-0384-4d66-b56e-dc00ebdb68cf" providerId="ADAL" clId="{BEC31531-C9D2-4E4C-BF51-A83D2414E57B}" dt="2025-03-10T15:23:04.906" v="3290" actId="20577"/>
        <pc:sldMkLst>
          <pc:docMk/>
          <pc:sldMk cId="840521789" sldId="283"/>
        </pc:sldMkLst>
      </pc:sldChg>
      <pc:sldChg chg="addSp delSp modSp del mod modClrScheme chgLayout modNotes">
        <pc:chgData name="Tammy Pankey" userId="89b84b47-0384-4d66-b56e-dc00ebdb68cf" providerId="ADAL" clId="{BEC31531-C9D2-4E4C-BF51-A83D2414E57B}" dt="2025-03-05T01:25:20.003" v="1762" actId="2696"/>
        <pc:sldMkLst>
          <pc:docMk/>
          <pc:sldMk cId="3098358572" sldId="283"/>
        </pc:sldMkLst>
      </pc:sldChg>
      <pc:sldChg chg="addSp delSp modSp mod modClrScheme chgLayout modNotes modNotesTx">
        <pc:chgData name="Tammy Pankey" userId="89b84b47-0384-4d66-b56e-dc00ebdb68cf" providerId="ADAL" clId="{BEC31531-C9D2-4E4C-BF51-A83D2414E57B}" dt="2025-03-12T20:47:25.349" v="3441" actId="1036"/>
        <pc:sldMkLst>
          <pc:docMk/>
          <pc:sldMk cId="3743200560" sldId="289"/>
        </pc:sldMkLst>
      </pc:sldChg>
      <pc:sldChg chg="addSp delSp modSp del mod modClrScheme chgLayout modNotes">
        <pc:chgData name="Tammy Pankey" userId="89b84b47-0384-4d66-b56e-dc00ebdb68cf" providerId="ADAL" clId="{BEC31531-C9D2-4E4C-BF51-A83D2414E57B}" dt="2025-03-04T23:14:42.011" v="222" actId="47"/>
        <pc:sldMkLst>
          <pc:docMk/>
          <pc:sldMk cId="4147957842" sldId="290"/>
        </pc:sldMkLst>
      </pc:sldChg>
      <pc:sldChg chg="modSp del">
        <pc:chgData name="Tammy Pankey" userId="89b84b47-0384-4d66-b56e-dc00ebdb68cf" providerId="ADAL" clId="{BEC31531-C9D2-4E4C-BF51-A83D2414E57B}" dt="2025-03-04T23:13:43.635" v="219" actId="47"/>
        <pc:sldMkLst>
          <pc:docMk/>
          <pc:sldMk cId="1109188424" sldId="294"/>
        </pc:sldMkLst>
      </pc:sldChg>
      <pc:sldChg chg="addSp delSp modSp del mod modClrScheme chgLayout modNotes">
        <pc:chgData name="Tammy Pankey" userId="89b84b47-0384-4d66-b56e-dc00ebdb68cf" providerId="ADAL" clId="{BEC31531-C9D2-4E4C-BF51-A83D2414E57B}" dt="2025-03-10T14:58:18.960" v="2886" actId="47"/>
        <pc:sldMkLst>
          <pc:docMk/>
          <pc:sldMk cId="3041520386" sldId="297"/>
        </pc:sldMkLst>
      </pc:sldChg>
      <pc:sldChg chg="addSp delSp modSp add mod modNotesTx">
        <pc:chgData name="Tammy Pankey" userId="89b84b47-0384-4d66-b56e-dc00ebdb68cf" providerId="ADAL" clId="{BEC31531-C9D2-4E4C-BF51-A83D2414E57B}" dt="2025-03-10T15:25:30.808" v="3314" actId="6549"/>
        <pc:sldMkLst>
          <pc:docMk/>
          <pc:sldMk cId="2028867035" sldId="298"/>
        </pc:sldMkLst>
      </pc:sldChg>
      <pc:sldChg chg="add del">
        <pc:chgData name="Tammy Pankey" userId="89b84b47-0384-4d66-b56e-dc00ebdb68cf" providerId="ADAL" clId="{BEC31531-C9D2-4E4C-BF51-A83D2414E57B}" dt="2025-03-04T23:10:50.546" v="191"/>
        <pc:sldMkLst>
          <pc:docMk/>
          <pc:sldMk cId="2081958483" sldId="298"/>
        </pc:sldMkLst>
      </pc:sldChg>
      <pc:sldChg chg="add del">
        <pc:chgData name="Tammy Pankey" userId="89b84b47-0384-4d66-b56e-dc00ebdb68cf" providerId="ADAL" clId="{BEC31531-C9D2-4E4C-BF51-A83D2414E57B}" dt="2025-03-04T23:13:12.593" v="213"/>
        <pc:sldMkLst>
          <pc:docMk/>
          <pc:sldMk cId="1280930742" sldId="299"/>
        </pc:sldMkLst>
      </pc:sldChg>
      <pc:sldChg chg="addSp delSp modSp add mod modNotesTx">
        <pc:chgData name="Tammy Pankey" userId="89b84b47-0384-4d66-b56e-dc00ebdb68cf" providerId="ADAL" clId="{BEC31531-C9D2-4E4C-BF51-A83D2414E57B}" dt="2025-03-10T14:47:30.828" v="2765"/>
        <pc:sldMkLst>
          <pc:docMk/>
          <pc:sldMk cId="1581135650" sldId="299"/>
        </pc:sldMkLst>
      </pc:sldChg>
      <pc:sldChg chg="addSp delSp modSp add mod modNotesTx">
        <pc:chgData name="Tammy Pankey" userId="89b84b47-0384-4d66-b56e-dc00ebdb68cf" providerId="ADAL" clId="{BEC31531-C9D2-4E4C-BF51-A83D2414E57B}" dt="2025-03-10T14:47:33.071" v="2766"/>
        <pc:sldMkLst>
          <pc:docMk/>
          <pc:sldMk cId="115057224" sldId="300"/>
        </pc:sldMkLst>
      </pc:sldChg>
      <pc:sldChg chg="modSp add del mod">
        <pc:chgData name="Tammy Pankey" userId="89b84b47-0384-4d66-b56e-dc00ebdb68cf" providerId="ADAL" clId="{BEC31531-C9D2-4E4C-BF51-A83D2414E57B}" dt="2025-03-05T00:30:27.843" v="694" actId="47"/>
        <pc:sldMkLst>
          <pc:docMk/>
          <pc:sldMk cId="2440084206" sldId="301"/>
        </pc:sldMkLst>
      </pc:sldChg>
      <pc:sldChg chg="addSp delSp modSp add mod modNotesTx">
        <pc:chgData name="Tammy Pankey" userId="89b84b47-0384-4d66-b56e-dc00ebdb68cf" providerId="ADAL" clId="{BEC31531-C9D2-4E4C-BF51-A83D2414E57B}" dt="2025-03-05T01:15:49.930" v="1573"/>
        <pc:sldMkLst>
          <pc:docMk/>
          <pc:sldMk cId="3262701585" sldId="301"/>
        </pc:sldMkLst>
      </pc:sldChg>
      <pc:sldChg chg="addSp delSp modSp add mod modNotesTx">
        <pc:chgData name="Tammy Pankey" userId="89b84b47-0384-4d66-b56e-dc00ebdb68cf" providerId="ADAL" clId="{BEC31531-C9D2-4E4C-BF51-A83D2414E57B}" dt="2025-03-05T01:15:38.440" v="1572" actId="20577"/>
        <pc:sldMkLst>
          <pc:docMk/>
          <pc:sldMk cId="2035002915" sldId="302"/>
        </pc:sldMkLst>
      </pc:sldChg>
      <pc:sldChg chg="addSp delSp modSp add mod modNotesTx">
        <pc:chgData name="Tammy Pankey" userId="89b84b47-0384-4d66-b56e-dc00ebdb68cf" providerId="ADAL" clId="{BEC31531-C9D2-4E4C-BF51-A83D2414E57B}" dt="2025-03-05T01:15:54.380" v="1574"/>
        <pc:sldMkLst>
          <pc:docMk/>
          <pc:sldMk cId="3973317551" sldId="303"/>
        </pc:sldMkLst>
      </pc:sldChg>
      <pc:sldChg chg="addSp delSp modSp add mod modNotesTx">
        <pc:chgData name="Tammy Pankey" userId="89b84b47-0384-4d66-b56e-dc00ebdb68cf" providerId="ADAL" clId="{BEC31531-C9D2-4E4C-BF51-A83D2414E57B}" dt="2025-03-10T15:22:16.263" v="3264" actId="1036"/>
        <pc:sldMkLst>
          <pc:docMk/>
          <pc:sldMk cId="362912222" sldId="304"/>
        </pc:sldMkLst>
      </pc:sldChg>
      <pc:sldChg chg="add del">
        <pc:chgData name="Tammy Pankey" userId="89b84b47-0384-4d66-b56e-dc00ebdb68cf" providerId="ADAL" clId="{BEC31531-C9D2-4E4C-BF51-A83D2414E57B}" dt="2025-03-05T00:54:36.332" v="1014"/>
        <pc:sldMkLst>
          <pc:docMk/>
          <pc:sldMk cId="1405299624" sldId="305"/>
        </pc:sldMkLst>
      </pc:sldChg>
      <pc:sldChg chg="addSp delSp modSp add mod ord">
        <pc:chgData name="Tammy Pankey" userId="89b84b47-0384-4d66-b56e-dc00ebdb68cf" providerId="ADAL" clId="{BEC31531-C9D2-4E4C-BF51-A83D2414E57B}" dt="2025-03-10T15:22:42.237" v="3276" actId="1036"/>
        <pc:sldMkLst>
          <pc:docMk/>
          <pc:sldMk cId="4084819297" sldId="305"/>
        </pc:sldMkLst>
      </pc:sldChg>
      <pc:sldChg chg="addSp modSp add mod ord modNotesTx">
        <pc:chgData name="Tammy Pankey" userId="89b84b47-0384-4d66-b56e-dc00ebdb68cf" providerId="ADAL" clId="{BEC31531-C9D2-4E4C-BF51-A83D2414E57B}" dt="2025-03-10T15:16:04.097" v="3068"/>
        <pc:sldMkLst>
          <pc:docMk/>
          <pc:sldMk cId="1631143129" sldId="306"/>
        </pc:sldMkLst>
      </pc:sldChg>
      <pc:sldChg chg="modSp add mod modNotesTx">
        <pc:chgData name="Tammy Pankey" userId="89b84b47-0384-4d66-b56e-dc00ebdb68cf" providerId="ADAL" clId="{BEC31531-C9D2-4E4C-BF51-A83D2414E57B}" dt="2025-03-10T14:59:22.026" v="2905" actId="20577"/>
        <pc:sldMkLst>
          <pc:docMk/>
          <pc:sldMk cId="2343138671" sldId="307"/>
        </pc:sldMkLst>
      </pc:sldChg>
      <pc:sldChg chg="delSp modSp add mod modNotesTx">
        <pc:chgData name="Tammy Pankey" userId="89b84b47-0384-4d66-b56e-dc00ebdb68cf" providerId="ADAL" clId="{BEC31531-C9D2-4E4C-BF51-A83D2414E57B}" dt="2025-03-05T01:12:45.375" v="1444" actId="20577"/>
        <pc:sldMkLst>
          <pc:docMk/>
          <pc:sldMk cId="3858961857" sldId="308"/>
        </pc:sldMkLst>
      </pc:sldChg>
      <pc:sldChg chg="modSp add mod">
        <pc:chgData name="Tammy Pankey" userId="89b84b47-0384-4d66-b56e-dc00ebdb68cf" providerId="ADAL" clId="{BEC31531-C9D2-4E4C-BF51-A83D2414E57B}" dt="2025-03-05T01:23:28.617" v="1758" actId="2085"/>
        <pc:sldMkLst>
          <pc:docMk/>
          <pc:sldMk cId="1200704536" sldId="309"/>
        </pc:sldMkLst>
      </pc:sldChg>
      <pc:sldChg chg="addSp delSp modSp add mod modNotesTx">
        <pc:chgData name="Tammy Pankey" userId="89b84b47-0384-4d66-b56e-dc00ebdb68cf" providerId="ADAL" clId="{BEC31531-C9D2-4E4C-BF51-A83D2414E57B}" dt="2025-03-10T14:47:44.221" v="2767"/>
        <pc:sldMkLst>
          <pc:docMk/>
          <pc:sldMk cId="2015307151" sldId="310"/>
        </pc:sldMkLst>
      </pc:sldChg>
      <pc:sldChg chg="addSp delSp modSp add mod modNotesTx">
        <pc:chgData name="Tammy Pankey" userId="89b84b47-0384-4d66-b56e-dc00ebdb68cf" providerId="ADAL" clId="{BEC31531-C9D2-4E4C-BF51-A83D2414E57B}" dt="2025-03-10T14:47:46.420" v="2768"/>
        <pc:sldMkLst>
          <pc:docMk/>
          <pc:sldMk cId="986537300" sldId="311"/>
        </pc:sldMkLst>
      </pc:sldChg>
      <pc:sldChg chg="addSp delSp modSp add mod modNotesTx">
        <pc:chgData name="Tammy Pankey" userId="89b84b47-0384-4d66-b56e-dc00ebdb68cf" providerId="ADAL" clId="{BEC31531-C9D2-4E4C-BF51-A83D2414E57B}" dt="2025-03-10T14:47:48.382" v="2769"/>
        <pc:sldMkLst>
          <pc:docMk/>
          <pc:sldMk cId="377564404" sldId="312"/>
        </pc:sldMkLst>
      </pc:sldChg>
      <pc:sldChg chg="addSp modSp add mod">
        <pc:chgData name="Tammy Pankey" userId="89b84b47-0384-4d66-b56e-dc00ebdb68cf" providerId="ADAL" clId="{BEC31531-C9D2-4E4C-BF51-A83D2414E57B}" dt="2025-03-10T15:22:26.091" v="3270" actId="1036"/>
        <pc:sldMkLst>
          <pc:docMk/>
          <pc:sldMk cId="621520520" sldId="313"/>
        </pc:sldMkLst>
      </pc:sldChg>
      <pc:sldChg chg="modSp add mod">
        <pc:chgData name="Tammy Pankey" userId="89b84b47-0384-4d66-b56e-dc00ebdb68cf" providerId="ADAL" clId="{BEC31531-C9D2-4E4C-BF51-A83D2414E57B}" dt="2025-03-05T01:23:23.546" v="1757" actId="2085"/>
        <pc:sldMkLst>
          <pc:docMk/>
          <pc:sldMk cId="1843792746" sldId="314"/>
        </pc:sldMkLst>
      </pc:sldChg>
      <pc:sldChg chg="modSp add mod">
        <pc:chgData name="Tammy Pankey" userId="89b84b47-0384-4d66-b56e-dc00ebdb68cf" providerId="ADAL" clId="{BEC31531-C9D2-4E4C-BF51-A83D2414E57B}" dt="2025-03-05T01:23:54.779" v="1761" actId="207"/>
        <pc:sldMkLst>
          <pc:docMk/>
          <pc:sldMk cId="3701898249" sldId="315"/>
        </pc:sldMkLst>
      </pc:sldChg>
      <pc:sldChg chg="addSp delSp modSp add mod modAnim modNotesTx">
        <pc:chgData name="Tammy Pankey" userId="89b84b47-0384-4d66-b56e-dc00ebdb68cf" providerId="ADAL" clId="{BEC31531-C9D2-4E4C-BF51-A83D2414E57B}" dt="2025-03-10T15:28:18.107" v="3341" actId="164"/>
        <pc:sldMkLst>
          <pc:docMk/>
          <pc:sldMk cId="108855487" sldId="316"/>
        </pc:sldMkLst>
      </pc:sldChg>
      <pc:sldChg chg="new del">
        <pc:chgData name="Tammy Pankey" userId="89b84b47-0384-4d66-b56e-dc00ebdb68cf" providerId="ADAL" clId="{BEC31531-C9D2-4E4C-BF51-A83D2414E57B}" dt="2025-03-05T20:45:30.080" v="2103" actId="680"/>
        <pc:sldMkLst>
          <pc:docMk/>
          <pc:sldMk cId="2377371091" sldId="316"/>
        </pc:sldMkLst>
      </pc:sldChg>
      <pc:sldChg chg="addSp delSp modSp add mod ord modNotesTx">
        <pc:chgData name="Tammy Pankey" userId="89b84b47-0384-4d66-b56e-dc00ebdb68cf" providerId="ADAL" clId="{BEC31531-C9D2-4E4C-BF51-A83D2414E57B}" dt="2025-03-10T15:16:07.163" v="3070"/>
        <pc:sldMkLst>
          <pc:docMk/>
          <pc:sldMk cId="1883848139" sldId="317"/>
        </pc:sldMkLst>
      </pc:sldChg>
      <pc:sldChg chg="modSp add mod modNotesTx">
        <pc:chgData name="Tammy Pankey" userId="89b84b47-0384-4d66-b56e-dc00ebdb68cf" providerId="ADAL" clId="{BEC31531-C9D2-4E4C-BF51-A83D2414E57B}" dt="2025-03-10T14:59:28.254" v="2909" actId="20577"/>
        <pc:sldMkLst>
          <pc:docMk/>
          <pc:sldMk cId="1634250027" sldId="318"/>
        </pc:sldMkLst>
      </pc:sldChg>
      <pc:sldChg chg="modSp add mod">
        <pc:chgData name="Tammy Pankey" userId="89b84b47-0384-4d66-b56e-dc00ebdb68cf" providerId="ADAL" clId="{BEC31531-C9D2-4E4C-BF51-A83D2414E57B}" dt="2025-03-10T15:16:51.838" v="3078" actId="207"/>
        <pc:sldMkLst>
          <pc:docMk/>
          <pc:sldMk cId="2911573908" sldId="319"/>
        </pc:sldMkLst>
      </pc:sldChg>
      <pc:sldChg chg="modSp add mod">
        <pc:chgData name="Tammy Pankey" userId="89b84b47-0384-4d66-b56e-dc00ebdb68cf" providerId="ADAL" clId="{BEC31531-C9D2-4E4C-BF51-A83D2414E57B}" dt="2025-03-10T15:17:18.863" v="3084" actId="207"/>
        <pc:sldMkLst>
          <pc:docMk/>
          <pc:sldMk cId="2624938878" sldId="320"/>
        </pc:sldMkLst>
      </pc:sldChg>
      <pc:sldChg chg="modSp add mod">
        <pc:chgData name="Tammy Pankey" userId="89b84b47-0384-4d66-b56e-dc00ebdb68cf" providerId="ADAL" clId="{BEC31531-C9D2-4E4C-BF51-A83D2414E57B}" dt="2025-03-10T15:18:03.059" v="3091" actId="207"/>
        <pc:sldMkLst>
          <pc:docMk/>
          <pc:sldMk cId="344458614" sldId="321"/>
        </pc:sldMkLst>
      </pc:sldChg>
      <pc:sldChg chg="modSp add mod">
        <pc:chgData name="Tammy Pankey" userId="89b84b47-0384-4d66-b56e-dc00ebdb68cf" providerId="ADAL" clId="{BEC31531-C9D2-4E4C-BF51-A83D2414E57B}" dt="2025-03-10T15:18:30.534" v="3096" actId="207"/>
        <pc:sldMkLst>
          <pc:docMk/>
          <pc:sldMk cId="1390845123" sldId="322"/>
        </pc:sldMkLst>
      </pc:sldChg>
      <pc:sldChg chg="modSp add mod">
        <pc:chgData name="Tammy Pankey" userId="89b84b47-0384-4d66-b56e-dc00ebdb68cf" providerId="ADAL" clId="{BEC31531-C9D2-4E4C-BF51-A83D2414E57B}" dt="2025-03-10T15:21:10.481" v="3246" actId="207"/>
        <pc:sldMkLst>
          <pc:docMk/>
          <pc:sldMk cId="3393249117" sldId="323"/>
        </pc:sldMkLst>
      </pc:sldChg>
      <pc:sldChg chg="modSp add mod">
        <pc:chgData name="Tammy Pankey" userId="89b84b47-0384-4d66-b56e-dc00ebdb68cf" providerId="ADAL" clId="{BEC31531-C9D2-4E4C-BF51-A83D2414E57B}" dt="2025-03-10T15:21:37.919" v="3251" actId="207"/>
        <pc:sldMkLst>
          <pc:docMk/>
          <pc:sldMk cId="3775961790" sldId="324"/>
        </pc:sldMkLst>
      </pc:sldChg>
      <pc:sldChg chg="modSp add mod">
        <pc:chgData name="Tammy Pankey" userId="89b84b47-0384-4d66-b56e-dc00ebdb68cf" providerId="ADAL" clId="{BEC31531-C9D2-4E4C-BF51-A83D2414E57B}" dt="2025-03-10T15:23:40.830" v="3297" actId="207"/>
        <pc:sldMkLst>
          <pc:docMk/>
          <pc:sldMk cId="3666323023" sldId="325"/>
        </pc:sldMkLst>
      </pc:sldChg>
      <pc:sldChg chg="modSp add mod">
        <pc:chgData name="Tammy Pankey" userId="89b84b47-0384-4d66-b56e-dc00ebdb68cf" providerId="ADAL" clId="{BEC31531-C9D2-4E4C-BF51-A83D2414E57B}" dt="2025-03-10T15:24:09.288" v="3303" actId="207"/>
        <pc:sldMkLst>
          <pc:docMk/>
          <pc:sldMk cId="2097772908" sldId="326"/>
        </pc:sldMkLst>
      </pc:sldChg>
      <pc:sldChg chg="modSp add mod">
        <pc:chgData name="Tammy Pankey" userId="89b84b47-0384-4d66-b56e-dc00ebdb68cf" providerId="ADAL" clId="{BEC31531-C9D2-4E4C-BF51-A83D2414E57B}" dt="2025-03-10T15:24:44.667" v="3309" actId="207"/>
        <pc:sldMkLst>
          <pc:docMk/>
          <pc:sldMk cId="2437859535" sldId="327"/>
        </pc:sldMkLst>
      </pc:sldChg>
      <pc:sldChg chg="modSp add mod">
        <pc:chgData name="Tammy Pankey" userId="89b84b47-0384-4d66-b56e-dc00ebdb68cf" providerId="ADAL" clId="{BEC31531-C9D2-4E4C-BF51-A83D2414E57B}" dt="2025-03-10T15:25:07.218" v="3313" actId="2085"/>
        <pc:sldMkLst>
          <pc:docMk/>
          <pc:sldMk cId="2383557289" sldId="328"/>
        </pc:sldMkLst>
      </pc:sldChg>
      <pc:sldChg chg="modSp add mod modClrScheme chgLayout">
        <pc:chgData name="Tammy Pankey" userId="89b84b47-0384-4d66-b56e-dc00ebdb68cf" providerId="ADAL" clId="{BEC31531-C9D2-4E4C-BF51-A83D2414E57B}" dt="2025-03-12T20:48:39.450" v="3448" actId="207"/>
        <pc:sldMkLst>
          <pc:docMk/>
          <pc:sldMk cId="1053163525" sldId="329"/>
        </pc:sldMkLst>
      </pc:sldChg>
      <pc:sldChg chg="add">
        <pc:chgData name="Tammy Pankey" userId="89b84b47-0384-4d66-b56e-dc00ebdb68cf" providerId="ADAL" clId="{BEC31531-C9D2-4E4C-BF51-A83D2414E57B}" dt="2025-03-12T20:48:18.046" v="3446"/>
        <pc:sldMkLst>
          <pc:docMk/>
          <pc:sldMk cId="876955009" sldId="330"/>
        </pc:sldMkLst>
      </pc:sldChg>
      <pc:sldChg chg="addSp delSp modSp add mod ord">
        <pc:chgData name="Tammy Pankey" userId="89b84b47-0384-4d66-b56e-dc00ebdb68cf" providerId="ADAL" clId="{BEC31531-C9D2-4E4C-BF51-A83D2414E57B}" dt="2025-03-12T20:51:45.043" v="3537"/>
        <pc:sldMkLst>
          <pc:docMk/>
          <pc:sldMk cId="1178267353" sldId="331"/>
        </pc:sldMkLst>
      </pc:sldChg>
      <pc:sldChg chg="modSp add mod modClrScheme chgLayout">
        <pc:chgData name="Tammy Pankey" userId="89b84b47-0384-4d66-b56e-dc00ebdb68cf" providerId="ADAL" clId="{BEC31531-C9D2-4E4C-BF51-A83D2414E57B}" dt="2025-03-12T20:52:40.345" v="3541" actId="207"/>
        <pc:sldMkLst>
          <pc:docMk/>
          <pc:sldMk cId="4289390979" sldId="332"/>
        </pc:sldMkLst>
      </pc:sldChg>
      <pc:sldChg chg="modSp add mod modClrScheme chgLayout">
        <pc:chgData name="Tammy Pankey" userId="89b84b47-0384-4d66-b56e-dc00ebdb68cf" providerId="ADAL" clId="{BEC31531-C9D2-4E4C-BF51-A83D2414E57B}" dt="2025-03-12T20:53:10.655" v="3545" actId="207"/>
        <pc:sldMkLst>
          <pc:docMk/>
          <pc:sldMk cId="4219744110" sldId="333"/>
        </pc:sldMkLst>
      </pc:sldChg>
      <pc:sldChg chg="addSp delSp modSp add mod ord modNotesTx">
        <pc:chgData name="Tammy Pankey" userId="89b84b47-0384-4d66-b56e-dc00ebdb68cf" providerId="ADAL" clId="{BEC31531-C9D2-4E4C-BF51-A83D2414E57B}" dt="2025-03-19T14:11:15.806" v="4140"/>
        <pc:sldMkLst>
          <pc:docMk/>
          <pc:sldMk cId="2374532550" sldId="334"/>
        </pc:sldMkLst>
      </pc:sldChg>
      <pc:sldChg chg="modSp add mod">
        <pc:chgData name="Tammy Pankey" userId="89b84b47-0384-4d66-b56e-dc00ebdb68cf" providerId="ADAL" clId="{BEC31531-C9D2-4E4C-BF51-A83D2414E57B}" dt="2025-03-19T14:10:00.698" v="4133" actId="207"/>
        <pc:sldMkLst>
          <pc:docMk/>
          <pc:sldMk cId="1024940863" sldId="335"/>
        </pc:sldMkLst>
      </pc:sldChg>
      <pc:sldChg chg="add ord modNotesTx">
        <pc:chgData name="Tammy Pankey" userId="89b84b47-0384-4d66-b56e-dc00ebdb68cf" providerId="ADAL" clId="{BEC31531-C9D2-4E4C-BF51-A83D2414E57B}" dt="2025-03-19T14:05:47.589" v="3876" actId="20577"/>
        <pc:sldMkLst>
          <pc:docMk/>
          <pc:sldMk cId="2289393488" sldId="336"/>
        </pc:sldMkLst>
      </pc:sldChg>
      <pc:sldChg chg="modSp add mod">
        <pc:chgData name="Tammy Pankey" userId="89b84b47-0384-4d66-b56e-dc00ebdb68cf" providerId="ADAL" clId="{BEC31531-C9D2-4E4C-BF51-A83D2414E57B}" dt="2025-03-19T14:11:05.683" v="4138" actId="207"/>
        <pc:sldMkLst>
          <pc:docMk/>
          <pc:sldMk cId="4281493045" sldId="337"/>
        </pc:sldMkLst>
      </pc:sldChg>
      <pc:sldChg chg="modSp add mod">
        <pc:chgData name="Tammy Pankey" userId="89b84b47-0384-4d66-b56e-dc00ebdb68cf" providerId="ADAL" clId="{BEC31531-C9D2-4E4C-BF51-A83D2414E57B}" dt="2025-03-19T14:12:06.446" v="4147" actId="207"/>
        <pc:sldMkLst>
          <pc:docMk/>
          <pc:sldMk cId="4074626042" sldId="338"/>
        </pc:sldMkLst>
      </pc:sldChg>
      <pc:sldChg chg="modSp add mod">
        <pc:chgData name="Tammy Pankey" userId="89b84b47-0384-4d66-b56e-dc00ebdb68cf" providerId="ADAL" clId="{BEC31531-C9D2-4E4C-BF51-A83D2414E57B}" dt="2025-03-19T14:12:43.581" v="4152" actId="207"/>
        <pc:sldMkLst>
          <pc:docMk/>
          <pc:sldMk cId="903228586" sldId="339"/>
        </pc:sldMkLst>
      </pc:sldChg>
      <pc:sldChg chg="add del">
        <pc:chgData name="Tammy Pankey" userId="89b84b47-0384-4d66-b56e-dc00ebdb68cf" providerId="ADAL" clId="{BEC31531-C9D2-4E4C-BF51-A83D2414E57B}" dt="2025-03-19T14:13:55.150" v="4154" actId="47"/>
        <pc:sldMkLst>
          <pc:docMk/>
          <pc:sldMk cId="442229088" sldId="340"/>
        </pc:sldMkLst>
      </pc:sldChg>
      <pc:sldChg chg="modSp add mod modNotesTx">
        <pc:chgData name="Tammy Pankey" userId="89b84b47-0384-4d66-b56e-dc00ebdb68cf" providerId="ADAL" clId="{BEC31531-C9D2-4E4C-BF51-A83D2414E57B}" dt="2025-03-19T14:20:09.271" v="4354" actId="20577"/>
        <pc:sldMkLst>
          <pc:docMk/>
          <pc:sldMk cId="1943926794" sldId="341"/>
        </pc:sldMkLst>
      </pc:sldChg>
      <pc:sldChg chg="modSp add mod modNotesTx">
        <pc:chgData name="Tammy Pankey" userId="89b84b47-0384-4d66-b56e-dc00ebdb68cf" providerId="ADAL" clId="{BEC31531-C9D2-4E4C-BF51-A83D2414E57B}" dt="2025-04-03T18:02:21.381" v="4362" actId="20577"/>
        <pc:sldMkLst>
          <pc:docMk/>
          <pc:sldMk cId="1357097865" sldId="342"/>
        </pc:sldMkLst>
      </pc:sldChg>
      <pc:sldChg chg="add">
        <pc:chgData name="Tammy Pankey" userId="89b84b47-0384-4d66-b56e-dc00ebdb68cf" providerId="ADAL" clId="{BEC31531-C9D2-4E4C-BF51-A83D2414E57B}" dt="2025-03-19T14:19:18.023" v="4340"/>
        <pc:sldMkLst>
          <pc:docMk/>
          <pc:sldMk cId="656617515" sldId="343"/>
        </pc:sldMkLst>
      </pc:sldChg>
      <pc:sldChg chg="add">
        <pc:chgData name="Tammy Pankey" userId="89b84b47-0384-4d66-b56e-dc00ebdb68cf" providerId="ADAL" clId="{BEC31531-C9D2-4E4C-BF51-A83D2414E57B}" dt="2025-03-19T14:19:18.023" v="4340"/>
        <pc:sldMkLst>
          <pc:docMk/>
          <pc:sldMk cId="4189780073" sldId="344"/>
        </pc:sldMkLst>
      </pc:sldChg>
      <pc:sldMasterChg chg="modSp modSldLayout">
        <pc:chgData name="Tammy Pankey" userId="89b84b47-0384-4d66-b56e-dc00ebdb68cf" providerId="ADAL" clId="{BEC31531-C9D2-4E4C-BF51-A83D2414E57B}" dt="2025-03-04T22:54:31.435" v="0"/>
        <pc:sldMasterMkLst>
          <pc:docMk/>
          <pc:sldMasterMk cId="133488940" sldId="2147483660"/>
        </pc:sldMasterMkLst>
        <pc:sldLayoutChg chg="modSp">
          <pc:chgData name="Tammy Pankey" userId="89b84b47-0384-4d66-b56e-dc00ebdb68cf" providerId="ADAL" clId="{BEC31531-C9D2-4E4C-BF51-A83D2414E57B}" dt="2025-03-04T22:54:31.435" v="0"/>
          <pc:sldLayoutMkLst>
            <pc:docMk/>
            <pc:sldMasterMk cId="2823017381" sldId="2147483715"/>
            <pc:sldLayoutMk cId="3614859177" sldId="2147483661"/>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2337114412" sldId="2147483664"/>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3297296052" sldId="2147483672"/>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3109939192" sldId="2147483673"/>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2640282429" sldId="2147483674"/>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233691784" sldId="2147483675"/>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2594802437" sldId="2147483677"/>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3877286486" sldId="2147483678"/>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2334202626" sldId="2147483679"/>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4262011977" sldId="2147483680"/>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2088793698" sldId="2147483681"/>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1406931731" sldId="2147483682"/>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1500242674" sldId="2147483683"/>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3623693392" sldId="2147483684"/>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2586553534" sldId="2147483685"/>
          </pc:sldLayoutMkLst>
        </pc:sldLayoutChg>
        <pc:sldLayoutChg chg="modSp">
          <pc:chgData name="Tammy Pankey" userId="89b84b47-0384-4d66-b56e-dc00ebdb68cf" providerId="ADAL" clId="{BEC31531-C9D2-4E4C-BF51-A83D2414E57B}" dt="2025-03-04T22:54:31.435" v="0"/>
          <pc:sldLayoutMkLst>
            <pc:docMk/>
            <pc:sldMasterMk cId="133488940" sldId="2147483660"/>
            <pc:sldLayoutMk cId="1379125180" sldId="2147483686"/>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3028720161" sldId="2147483687"/>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104925573" sldId="2147483688"/>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3633195942" sldId="2147483689"/>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3371891976" sldId="2147483690"/>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4026505429" sldId="2147483691"/>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520920817" sldId="2147483692"/>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1764693607" sldId="2147483693"/>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2576773171" sldId="2147483694"/>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1204917711" sldId="2147483695"/>
          </pc:sldLayoutMkLst>
        </pc:sldLayoutChg>
      </pc:sldMasterChg>
      <pc:sldMasterChg chg="modSldLayout">
        <pc:chgData name="Tammy Pankey" userId="89b84b47-0384-4d66-b56e-dc00ebdb68cf" providerId="ADAL" clId="{BEC31531-C9D2-4E4C-BF51-A83D2414E57B}" dt="2025-03-04T22:54:31.435" v="0"/>
        <pc:sldMasterMkLst>
          <pc:docMk/>
          <pc:sldMasterMk cId="180712229" sldId="2147483697"/>
        </pc:sldMasterMkLst>
        <pc:sldLayoutChg chg="modSp">
          <pc:chgData name="Tammy Pankey" userId="89b84b47-0384-4d66-b56e-dc00ebdb68cf" providerId="ADAL" clId="{BEC31531-C9D2-4E4C-BF51-A83D2414E57B}" dt="2025-03-04T22:54:31.435" v="0"/>
          <pc:sldLayoutMkLst>
            <pc:docMk/>
            <pc:sldMasterMk cId="180712229" sldId="2147483697"/>
            <pc:sldLayoutMk cId="694099969" sldId="2147483699"/>
          </pc:sldLayoutMkLst>
        </pc:sldLayoutChg>
        <pc:sldLayoutChg chg="modSp">
          <pc:chgData name="Tammy Pankey" userId="89b84b47-0384-4d66-b56e-dc00ebdb68cf" providerId="ADAL" clId="{BEC31531-C9D2-4E4C-BF51-A83D2414E57B}" dt="2025-03-04T22:54:31.435" v="0"/>
          <pc:sldLayoutMkLst>
            <pc:docMk/>
            <pc:sldMasterMk cId="3793671017" sldId="2147483701"/>
            <pc:sldLayoutMk cId="2150222482" sldId="2147483700"/>
          </pc:sldLayoutMkLst>
        </pc:sldLayoutChg>
      </pc:sldMasterChg>
      <pc:sldMasterChg chg="delSldLayout modSldLayout">
        <pc:chgData name="Tammy Pankey" userId="89b84b47-0384-4d66-b56e-dc00ebdb68cf" providerId="ADAL" clId="{BEC31531-C9D2-4E4C-BF51-A83D2414E57B}" dt="2025-03-04T23:13:43.635" v="219" actId="47"/>
        <pc:sldMasterMkLst>
          <pc:docMk/>
          <pc:sldMasterMk cId="3793671017" sldId="2147483701"/>
        </pc:sldMasterMkLst>
        <pc:sldLayoutChg chg="delSp del mod">
          <pc:chgData name="Tammy Pankey" userId="89b84b47-0384-4d66-b56e-dc00ebdb68cf" providerId="ADAL" clId="{BEC31531-C9D2-4E4C-BF51-A83D2414E57B}" dt="2025-03-04T23:13:43.635" v="219" actId="47"/>
          <pc:sldLayoutMkLst>
            <pc:docMk/>
            <pc:sldMasterMk cId="3793671017" sldId="2147483701"/>
            <pc:sldLayoutMk cId="3060116" sldId="2147483714"/>
          </pc:sldLayoutMkLst>
        </pc:sldLayoutChg>
      </pc:sldMasterChg>
      <pc:sldMasterChg chg="modSldLayout">
        <pc:chgData name="Tammy Pankey" userId="89b84b47-0384-4d66-b56e-dc00ebdb68cf" providerId="ADAL" clId="{BEC31531-C9D2-4E4C-BF51-A83D2414E57B}" dt="2025-03-04T22:55:05.711" v="5" actId="478"/>
        <pc:sldMasterMkLst>
          <pc:docMk/>
          <pc:sldMasterMk cId="2823017381" sldId="2147483715"/>
        </pc:sldMasterMkLst>
        <pc:sldLayoutChg chg="delSp mod">
          <pc:chgData name="Tammy Pankey" userId="89b84b47-0384-4d66-b56e-dc00ebdb68cf" providerId="ADAL" clId="{BEC31531-C9D2-4E4C-BF51-A83D2414E57B}" dt="2025-03-04T22:55:05.711" v="5" actId="478"/>
          <pc:sldLayoutMkLst>
            <pc:docMk/>
            <pc:sldMasterMk cId="3793671017" sldId="2147483701"/>
            <pc:sldLayoutMk cId="1375168705" sldId="2147483727"/>
          </pc:sldLayoutMkLst>
        </pc:sldLayoutChg>
      </pc:sldMasterChg>
    </pc:docChg>
  </pc:docChgLst>
  <pc:docChgLst>
    <pc:chgData name="Tammy Pankey" userId="89b84b47-0384-4d66-b56e-dc00ebdb68cf" providerId="ADAL" clId="{C0611C38-42EA-4B91-B6A5-6AC8F3C0F20A}"/>
    <pc:docChg chg="custSel modSld">
      <pc:chgData name="Tammy Pankey" userId="89b84b47-0384-4d66-b56e-dc00ebdb68cf" providerId="ADAL" clId="{C0611C38-42EA-4B91-B6A5-6AC8F3C0F20A}" dt="2022-07-28T19:56:13.402" v="3" actId="14826"/>
      <pc:docMkLst>
        <pc:docMk/>
      </pc:docMkLst>
      <pc:sldChg chg="addSp delSp modSp mod delCm">
        <pc:chgData name="Tammy Pankey" userId="89b84b47-0384-4d66-b56e-dc00ebdb68cf" providerId="ADAL" clId="{C0611C38-42EA-4B91-B6A5-6AC8F3C0F20A}" dt="2022-07-28T19:54:27.257" v="2"/>
        <pc:sldMkLst>
          <pc:docMk/>
          <pc:sldMk cId="1959583143" sldId="259"/>
        </pc:sldMkLst>
      </pc:sldChg>
      <pc:sldChg chg="modSp">
        <pc:chgData name="Tammy Pankey" userId="89b84b47-0384-4d66-b56e-dc00ebdb68cf" providerId="ADAL" clId="{C0611C38-42EA-4B91-B6A5-6AC8F3C0F20A}" dt="2022-07-28T19:56:13.402" v="3" actId="14826"/>
        <pc:sldMkLst>
          <pc:docMk/>
          <pc:sldMk cId="1717468709" sldId="260"/>
        </pc:sldMkLst>
      </pc:sldChg>
    </pc:docChg>
  </pc:docChgLst>
  <pc:docChgLst>
    <pc:chgData name="Anna Sterner" userId="e34ade42-3f4d-4ffb-96dc-1c6e40b6902f" providerId="ADAL" clId="{4E7085B2-6349-4032-8C63-00C2A462349F}"/>
    <pc:docChg chg="undo custSel delSld modSld sldOrd">
      <pc:chgData name="Anna Sterner" userId="e34ade42-3f4d-4ffb-96dc-1c6e40b6902f" providerId="ADAL" clId="{4E7085B2-6349-4032-8C63-00C2A462349F}" dt="2024-05-17T14:44:47.016" v="251" actId="1076"/>
      <pc:docMkLst>
        <pc:docMk/>
      </pc:docMkLst>
      <pc:sldChg chg="modNotesTx">
        <pc:chgData name="Anna Sterner" userId="e34ade42-3f4d-4ffb-96dc-1c6e40b6902f" providerId="ADAL" clId="{4E7085B2-6349-4032-8C63-00C2A462349F}" dt="2024-05-17T14:38:55.527" v="63" actId="20577"/>
        <pc:sldMkLst>
          <pc:docMk/>
          <pc:sldMk cId="1717468709" sldId="260"/>
        </pc:sldMkLst>
      </pc:sldChg>
      <pc:sldChg chg="modSp mod">
        <pc:chgData name="Anna Sterner" userId="e34ade42-3f4d-4ffb-96dc-1c6e40b6902f" providerId="ADAL" clId="{4E7085B2-6349-4032-8C63-00C2A462349F}" dt="2024-05-17T14:35:44.315" v="41" actId="1076"/>
        <pc:sldMkLst>
          <pc:docMk/>
          <pc:sldMk cId="951211944" sldId="261"/>
        </pc:sldMkLst>
      </pc:sldChg>
      <pc:sldChg chg="modNotesTx">
        <pc:chgData name="Anna Sterner" userId="e34ade42-3f4d-4ffb-96dc-1c6e40b6902f" providerId="ADAL" clId="{4E7085B2-6349-4032-8C63-00C2A462349F}" dt="2024-05-17T14:36:22.010" v="47" actId="113"/>
        <pc:sldMkLst>
          <pc:docMk/>
          <pc:sldMk cId="3822573366" sldId="262"/>
        </pc:sldMkLst>
      </pc:sldChg>
      <pc:sldChg chg="delSp modSp del mod modNotesTx">
        <pc:chgData name="Anna Sterner" userId="e34ade42-3f4d-4ffb-96dc-1c6e40b6902f" providerId="ADAL" clId="{4E7085B2-6349-4032-8C63-00C2A462349F}" dt="2024-05-17T14:39:46.707" v="66" actId="47"/>
        <pc:sldMkLst>
          <pc:docMk/>
          <pc:sldMk cId="3763185327" sldId="271"/>
        </pc:sldMkLst>
      </pc:sldChg>
      <pc:sldChg chg="modSp mod modNotesTx">
        <pc:chgData name="Anna Sterner" userId="e34ade42-3f4d-4ffb-96dc-1c6e40b6902f" providerId="ADAL" clId="{4E7085B2-6349-4032-8C63-00C2A462349F}" dt="2024-05-17T14:44:47.016" v="251" actId="1076"/>
        <pc:sldMkLst>
          <pc:docMk/>
          <pc:sldMk cId="2751345926" sldId="272"/>
        </pc:sldMkLst>
      </pc:sldChg>
      <pc:sldChg chg="addSp modSp mod modNotesTx">
        <pc:chgData name="Anna Sterner" userId="e34ade42-3f4d-4ffb-96dc-1c6e40b6902f" providerId="ADAL" clId="{4E7085B2-6349-4032-8C63-00C2A462349F}" dt="2024-05-17T14:40:39.974" v="76" actId="14100"/>
        <pc:sldMkLst>
          <pc:docMk/>
          <pc:sldMk cId="3098358572" sldId="283"/>
        </pc:sldMkLst>
      </pc:sldChg>
      <pc:sldChg chg="modNotesTx">
        <pc:chgData name="Anna Sterner" userId="e34ade42-3f4d-4ffb-96dc-1c6e40b6902f" providerId="ADAL" clId="{4E7085B2-6349-4032-8C63-00C2A462349F}" dt="2024-05-17T14:34:45.003" v="37" actId="114"/>
        <pc:sldMkLst>
          <pc:docMk/>
          <pc:sldMk cId="3743200560" sldId="289"/>
        </pc:sldMkLst>
      </pc:sldChg>
      <pc:sldChg chg="modNotesTx">
        <pc:chgData name="Anna Sterner" userId="e34ade42-3f4d-4ffb-96dc-1c6e40b6902f" providerId="ADAL" clId="{4E7085B2-6349-4032-8C63-00C2A462349F}" dt="2024-05-17T14:43:28.191" v="192" actId="20577"/>
        <pc:sldMkLst>
          <pc:docMk/>
          <pc:sldMk cId="4147957842" sldId="290"/>
        </pc:sldMkLst>
      </pc:sldChg>
      <pc:sldChg chg="del">
        <pc:chgData name="Anna Sterner" userId="e34ade42-3f4d-4ffb-96dc-1c6e40b6902f" providerId="ADAL" clId="{4E7085B2-6349-4032-8C63-00C2A462349F}" dt="2024-05-17T14:35:50.307" v="42" actId="47"/>
        <pc:sldMkLst>
          <pc:docMk/>
          <pc:sldMk cId="3417446026" sldId="295"/>
        </pc:sldMkLst>
      </pc:sldChg>
      <pc:sldChg chg="modSp mod">
        <pc:chgData name="Anna Sterner" userId="e34ade42-3f4d-4ffb-96dc-1c6e40b6902f" providerId="ADAL" clId="{4E7085B2-6349-4032-8C63-00C2A462349F}" dt="2024-05-17T14:41:48.075" v="87" actId="1076"/>
        <pc:sldMkLst>
          <pc:docMk/>
          <pc:sldMk cId="3041520386" sldId="297"/>
        </pc:sldMkLst>
      </pc:sldChg>
      <pc:sldChg chg="modNotesTx">
        <pc:chgData name="Anna Sterner" userId="e34ade42-3f4d-4ffb-96dc-1c6e40b6902f" providerId="ADAL" clId="{4E7085B2-6349-4032-8C63-00C2A462349F}" dt="2024-05-17T14:43:14.385" v="187" actId="113"/>
        <pc:sldMkLst>
          <pc:docMk/>
          <pc:sldMk cId="3723405299" sldId="298"/>
        </pc:sldMkLst>
      </pc:sldChg>
      <pc:sldChg chg="addSp delSp modSp del mod ord">
        <pc:chgData name="Anna Sterner" userId="e34ade42-3f4d-4ffb-96dc-1c6e40b6902f" providerId="ADAL" clId="{4E7085B2-6349-4032-8C63-00C2A462349F}" dt="2024-05-17T14:33:45.511" v="36" actId="47"/>
        <pc:sldMkLst>
          <pc:docMk/>
          <pc:sldMk cId="1709114205" sldId="299"/>
        </pc:sldMkLst>
      </pc:sldChg>
    </pc:docChg>
  </pc:docChgLst>
  <pc:docChgLst>
    <pc:chgData name="Anna Sterner" userId="S::asterner@firstinspires.org::e34ade42-3f4d-4ffb-96dc-1c6e40b6902f" providerId="AD" clId="Web-{9313A792-D783-F581-2370-A149886A9014}"/>
    <pc:docChg chg="addSld delSld modSld">
      <pc:chgData name="Anna Sterner" userId="S::asterner@firstinspires.org::e34ade42-3f4d-4ffb-96dc-1c6e40b6902f" providerId="AD" clId="Web-{9313A792-D783-F581-2370-A149886A9014}" dt="2024-05-20T18:25:17.139" v="81"/>
      <pc:docMkLst>
        <pc:docMk/>
      </pc:docMkLst>
      <pc:sldChg chg="modNotes">
        <pc:chgData name="Anna Sterner" userId="S::asterner@firstinspires.org::e34ade42-3f4d-4ffb-96dc-1c6e40b6902f" providerId="AD" clId="Web-{9313A792-D783-F581-2370-A149886A9014}" dt="2024-05-20T18:22:37.586" v="43"/>
        <pc:sldMkLst>
          <pc:docMk/>
          <pc:sldMk cId="951211944" sldId="261"/>
        </pc:sldMkLst>
      </pc:sldChg>
      <pc:sldChg chg="modNotes">
        <pc:chgData name="Anna Sterner" userId="S::asterner@firstinspires.org::e34ade42-3f4d-4ffb-96dc-1c6e40b6902f" providerId="AD" clId="Web-{9313A792-D783-F581-2370-A149886A9014}" dt="2024-05-20T18:22:50.071" v="44"/>
        <pc:sldMkLst>
          <pc:docMk/>
          <pc:sldMk cId="3822573366" sldId="262"/>
        </pc:sldMkLst>
      </pc:sldChg>
      <pc:sldChg chg="modNotes">
        <pc:chgData name="Anna Sterner" userId="S::asterner@firstinspires.org::e34ade42-3f4d-4ffb-96dc-1c6e40b6902f" providerId="AD" clId="Web-{9313A792-D783-F581-2370-A149886A9014}" dt="2024-05-20T18:23:31.338" v="63"/>
        <pc:sldMkLst>
          <pc:docMk/>
          <pc:sldMk cId="3098358572" sldId="283"/>
        </pc:sldMkLst>
      </pc:sldChg>
      <pc:sldChg chg="modNotes">
        <pc:chgData name="Anna Sterner" userId="S::asterner@firstinspires.org::e34ade42-3f4d-4ffb-96dc-1c6e40b6902f" providerId="AD" clId="Web-{9313A792-D783-F581-2370-A149886A9014}" dt="2024-05-20T18:21:47.210" v="0"/>
        <pc:sldMkLst>
          <pc:docMk/>
          <pc:sldMk cId="3743200560" sldId="289"/>
        </pc:sldMkLst>
      </pc:sldChg>
      <pc:sldChg chg="modNotes">
        <pc:chgData name="Anna Sterner" userId="S::asterner@firstinspires.org::e34ade42-3f4d-4ffb-96dc-1c6e40b6902f" providerId="AD" clId="Web-{9313A792-D783-F581-2370-A149886A9014}" dt="2024-05-20T18:24:24.902" v="78"/>
        <pc:sldMkLst>
          <pc:docMk/>
          <pc:sldMk cId="4147957842" sldId="290"/>
        </pc:sldMkLst>
      </pc:sldChg>
      <pc:sldChg chg="delSp add">
        <pc:chgData name="Anna Sterner" userId="S::asterner@firstinspires.org::e34ade42-3f4d-4ffb-96dc-1c6e40b6902f" providerId="AD" clId="Web-{9313A792-D783-F581-2370-A149886A9014}" dt="2024-05-20T18:25:17.139" v="81"/>
        <pc:sldMkLst>
          <pc:docMk/>
          <pc:sldMk cId="1109188424" sldId="294"/>
        </pc:sldMkLst>
      </pc:sldChg>
      <pc:sldChg chg="modNotes">
        <pc:chgData name="Anna Sterner" userId="S::asterner@firstinspires.org::e34ade42-3f4d-4ffb-96dc-1c6e40b6902f" providerId="AD" clId="Web-{9313A792-D783-F581-2370-A149886A9014}" dt="2024-05-20T18:23:55.386" v="67"/>
        <pc:sldMkLst>
          <pc:docMk/>
          <pc:sldMk cId="3041520386" sldId="297"/>
        </pc:sldMkLst>
      </pc:sldChg>
      <pc:sldChg chg="del">
        <pc:chgData name="Anna Sterner" userId="S::asterner@firstinspires.org::e34ade42-3f4d-4ffb-96dc-1c6e40b6902f" providerId="AD" clId="Web-{9313A792-D783-F581-2370-A149886A9014}" dt="2024-05-20T18:25:07.623" v="80"/>
        <pc:sldMkLst>
          <pc:docMk/>
          <pc:sldMk cId="3723405299" sldId="298"/>
        </pc:sldMkLst>
      </pc:sldChg>
    </pc:docChg>
  </pc:docChgLst>
  <pc:docChgLst>
    <pc:chgData name="Tammy Pankey" userId="89b84b47-0384-4d66-b56e-dc00ebdb68cf" providerId="ADAL" clId="{D28DA5D6-7253-4885-9BCB-72F460BC60B7}"/>
    <pc:docChg chg="undo custSel modSld">
      <pc:chgData name="Tammy Pankey" userId="89b84b47-0384-4d66-b56e-dc00ebdb68cf" providerId="ADAL" clId="{D28DA5D6-7253-4885-9BCB-72F460BC60B7}" dt="2025-05-26T19:03:15.540" v="266" actId="1076"/>
      <pc:docMkLst>
        <pc:docMk/>
      </pc:docMkLst>
      <pc:sldChg chg="addSp delSp modSp mod">
        <pc:chgData name="Tammy Pankey" userId="89b84b47-0384-4d66-b56e-dc00ebdb68cf" providerId="ADAL" clId="{D28DA5D6-7253-4885-9BCB-72F460BC60B7}" dt="2025-05-26T14:41:27" v="132"/>
        <pc:sldMkLst>
          <pc:docMk/>
          <pc:sldMk cId="1109188424" sldId="294"/>
        </pc:sldMkLst>
        <pc:spChg chg="add mod">
          <ac:chgData name="Tammy Pankey" userId="89b84b47-0384-4d66-b56e-dc00ebdb68cf" providerId="ADAL" clId="{D28DA5D6-7253-4885-9BCB-72F460BC60B7}" dt="2025-05-26T14:41:27" v="132"/>
          <ac:spMkLst>
            <pc:docMk/>
            <pc:sldMk cId="1109188424" sldId="294"/>
            <ac:spMk id="2" creationId="{48BEEE71-B830-6BD8-3B49-B7C247A06C4E}"/>
          </ac:spMkLst>
        </pc:spChg>
        <pc:spChg chg="del">
          <ac:chgData name="Tammy Pankey" userId="89b84b47-0384-4d66-b56e-dc00ebdb68cf" providerId="ADAL" clId="{D28DA5D6-7253-4885-9BCB-72F460BC60B7}" dt="2025-05-26T14:41:26.661" v="131" actId="478"/>
          <ac:spMkLst>
            <pc:docMk/>
            <pc:sldMk cId="1109188424" sldId="294"/>
            <ac:spMk id="3" creationId="{78D607C4-9373-D334-8F45-6CAB39B5DA2E}"/>
          </ac:spMkLst>
        </pc:spChg>
      </pc:sldChg>
      <pc:sldChg chg="modSp mod">
        <pc:chgData name="Tammy Pankey" userId="89b84b47-0384-4d66-b56e-dc00ebdb68cf" providerId="ADAL" clId="{D28DA5D6-7253-4885-9BCB-72F460BC60B7}" dt="2025-05-26T12:57:58.854" v="0" actId="20577"/>
        <pc:sldMkLst>
          <pc:docMk/>
          <pc:sldMk cId="2890323369" sldId="345"/>
        </pc:sldMkLst>
        <pc:spChg chg="mod">
          <ac:chgData name="Tammy Pankey" userId="89b84b47-0384-4d66-b56e-dc00ebdb68cf" providerId="ADAL" clId="{D28DA5D6-7253-4885-9BCB-72F460BC60B7}" dt="2025-05-26T12:57:58.854" v="0" actId="20577"/>
          <ac:spMkLst>
            <pc:docMk/>
            <pc:sldMk cId="2890323369" sldId="345"/>
            <ac:spMk id="3" creationId="{83D69124-12DE-626F-C834-1BA7D69B9408}"/>
          </ac:spMkLst>
        </pc:spChg>
      </pc:sldChg>
      <pc:sldChg chg="addSp delSp modSp mod">
        <pc:chgData name="Tammy Pankey" userId="89b84b47-0384-4d66-b56e-dc00ebdb68cf" providerId="ADAL" clId="{D28DA5D6-7253-4885-9BCB-72F460BC60B7}" dt="2025-05-26T14:12:23.363" v="97" actId="1036"/>
        <pc:sldMkLst>
          <pc:docMk/>
          <pc:sldMk cId="2984839933" sldId="346"/>
        </pc:sldMkLst>
        <pc:grpChg chg="del">
          <ac:chgData name="Tammy Pankey" userId="89b84b47-0384-4d66-b56e-dc00ebdb68cf" providerId="ADAL" clId="{D28DA5D6-7253-4885-9BCB-72F460BC60B7}" dt="2025-05-26T14:11:58.851" v="79" actId="478"/>
          <ac:grpSpMkLst>
            <pc:docMk/>
            <pc:sldMk cId="2984839933" sldId="346"/>
            <ac:grpSpMk id="4" creationId="{5E74B81B-8A73-20D7-01D2-11BF16FE9FFD}"/>
          </ac:grpSpMkLst>
        </pc:grpChg>
        <pc:picChg chg="add mod">
          <ac:chgData name="Tammy Pankey" userId="89b84b47-0384-4d66-b56e-dc00ebdb68cf" providerId="ADAL" clId="{D28DA5D6-7253-4885-9BCB-72F460BC60B7}" dt="2025-05-26T14:12:23.363" v="97" actId="1036"/>
          <ac:picMkLst>
            <pc:docMk/>
            <pc:sldMk cId="2984839933" sldId="346"/>
            <ac:picMk id="3" creationId="{7DB2EA68-0F32-B469-77F4-3996225AEA4E}"/>
          </ac:picMkLst>
        </pc:picChg>
      </pc:sldChg>
      <pc:sldChg chg="addSp delSp modSp mod">
        <pc:chgData name="Tammy Pankey" userId="89b84b47-0384-4d66-b56e-dc00ebdb68cf" providerId="ADAL" clId="{D28DA5D6-7253-4885-9BCB-72F460BC60B7}" dt="2025-05-26T19:03:15.540" v="266" actId="1076"/>
        <pc:sldMkLst>
          <pc:docMk/>
          <pc:sldMk cId="3881510030" sldId="347"/>
        </pc:sldMkLst>
        <pc:spChg chg="mod">
          <ac:chgData name="Tammy Pankey" userId="89b84b47-0384-4d66-b56e-dc00ebdb68cf" providerId="ADAL" clId="{D28DA5D6-7253-4885-9BCB-72F460BC60B7}" dt="2025-05-26T19:01:43.501" v="253" actId="14100"/>
          <ac:spMkLst>
            <pc:docMk/>
            <pc:sldMk cId="3881510030" sldId="347"/>
            <ac:spMk id="4" creationId="{89F4FCED-CBF3-2597-9ABE-B85139692A53}"/>
          </ac:spMkLst>
        </pc:spChg>
        <pc:picChg chg="add mod">
          <ac:chgData name="Tammy Pankey" userId="89b84b47-0384-4d66-b56e-dc00ebdb68cf" providerId="ADAL" clId="{D28DA5D6-7253-4885-9BCB-72F460BC60B7}" dt="2025-05-26T19:02:00.812" v="256" actId="14100"/>
          <ac:picMkLst>
            <pc:docMk/>
            <pc:sldMk cId="3881510030" sldId="347"/>
            <ac:picMk id="2" creationId="{500FC756-77DF-C6A6-A0D4-1645E7F93BE2}"/>
          </ac:picMkLst>
        </pc:picChg>
        <pc:picChg chg="add mod">
          <ac:chgData name="Tammy Pankey" userId="89b84b47-0384-4d66-b56e-dc00ebdb68cf" providerId="ADAL" clId="{D28DA5D6-7253-4885-9BCB-72F460BC60B7}" dt="2025-05-26T18:55:40.632" v="242" actId="14100"/>
          <ac:picMkLst>
            <pc:docMk/>
            <pc:sldMk cId="3881510030" sldId="347"/>
            <ac:picMk id="8" creationId="{151995BF-8930-93A8-DC0A-A8CAA1A88655}"/>
          </ac:picMkLst>
        </pc:picChg>
        <pc:picChg chg="del">
          <ac:chgData name="Tammy Pankey" userId="89b84b47-0384-4d66-b56e-dc00ebdb68cf" providerId="ADAL" clId="{D28DA5D6-7253-4885-9BCB-72F460BC60B7}" dt="2025-05-26T18:53:34.300" v="230" actId="478"/>
          <ac:picMkLst>
            <pc:docMk/>
            <pc:sldMk cId="3881510030" sldId="347"/>
            <ac:picMk id="13" creationId="{4BE7B646-7859-5A2D-A061-74AED4669937}"/>
          </ac:picMkLst>
        </pc:picChg>
        <pc:picChg chg="del">
          <ac:chgData name="Tammy Pankey" userId="89b84b47-0384-4d66-b56e-dc00ebdb68cf" providerId="ADAL" clId="{D28DA5D6-7253-4885-9BCB-72F460BC60B7}" dt="2025-05-26T18:53:55.256" v="236" actId="478"/>
          <ac:picMkLst>
            <pc:docMk/>
            <pc:sldMk cId="3881510030" sldId="347"/>
            <ac:picMk id="14" creationId="{B6559BF6-3689-20B6-A947-38F79900A94F}"/>
          </ac:picMkLst>
        </pc:picChg>
        <pc:picChg chg="del">
          <ac:chgData name="Tammy Pankey" userId="89b84b47-0384-4d66-b56e-dc00ebdb68cf" providerId="ADAL" clId="{D28DA5D6-7253-4885-9BCB-72F460BC60B7}" dt="2025-05-26T19:02:03.340" v="257" actId="478"/>
          <ac:picMkLst>
            <pc:docMk/>
            <pc:sldMk cId="3881510030" sldId="347"/>
            <ac:picMk id="15" creationId="{D7510877-5243-F287-F3A5-C7801AB2B52F}"/>
          </ac:picMkLst>
        </pc:picChg>
        <pc:picChg chg="add mod modCrop">
          <ac:chgData name="Tammy Pankey" userId="89b84b47-0384-4d66-b56e-dc00ebdb68cf" providerId="ADAL" clId="{D28DA5D6-7253-4885-9BCB-72F460BC60B7}" dt="2025-05-26T19:03:15.540" v="266" actId="1076"/>
          <ac:picMkLst>
            <pc:docMk/>
            <pc:sldMk cId="3881510030" sldId="347"/>
            <ac:picMk id="16" creationId="{C7C391A5-29C5-8815-49A9-95568ED6F6A1}"/>
          </ac:picMkLst>
        </pc:picChg>
      </pc:sldChg>
      <pc:sldChg chg="addSp delSp modSp mod">
        <pc:chgData name="Tammy Pankey" userId="89b84b47-0384-4d66-b56e-dc00ebdb68cf" providerId="ADAL" clId="{D28DA5D6-7253-4885-9BCB-72F460BC60B7}" dt="2025-05-26T15:07:30.849" v="159" actId="14100"/>
        <pc:sldMkLst>
          <pc:docMk/>
          <pc:sldMk cId="1999005728" sldId="355"/>
        </pc:sldMkLst>
        <pc:picChg chg="add mod">
          <ac:chgData name="Tammy Pankey" userId="89b84b47-0384-4d66-b56e-dc00ebdb68cf" providerId="ADAL" clId="{D28DA5D6-7253-4885-9BCB-72F460BC60B7}" dt="2025-05-26T15:07:30.849" v="159" actId="14100"/>
          <ac:picMkLst>
            <pc:docMk/>
            <pc:sldMk cId="1999005728" sldId="355"/>
            <ac:picMk id="2" creationId="{0A9C568A-CF71-4EC5-AFC0-FCE85850E89C}"/>
          </ac:picMkLst>
        </pc:picChg>
        <pc:picChg chg="add mod">
          <ac:chgData name="Tammy Pankey" userId="89b84b47-0384-4d66-b56e-dc00ebdb68cf" providerId="ADAL" clId="{D28DA5D6-7253-4885-9BCB-72F460BC60B7}" dt="2025-05-26T14:57:37.376" v="144" actId="14100"/>
          <ac:picMkLst>
            <pc:docMk/>
            <pc:sldMk cId="1999005728" sldId="355"/>
            <ac:picMk id="4" creationId="{6EFA4614-E711-E793-019B-DF4D89687440}"/>
          </ac:picMkLst>
        </pc:picChg>
        <pc:picChg chg="add del mod">
          <ac:chgData name="Tammy Pankey" userId="89b84b47-0384-4d66-b56e-dc00ebdb68cf" providerId="ADAL" clId="{D28DA5D6-7253-4885-9BCB-72F460BC60B7}" dt="2025-05-26T15:07:02.836" v="154" actId="478"/>
          <ac:picMkLst>
            <pc:docMk/>
            <pc:sldMk cId="1999005728" sldId="355"/>
            <ac:picMk id="1026" creationId="{21A9EA45-41F5-D463-C641-F46CE85B2833}"/>
          </ac:picMkLst>
        </pc:picChg>
      </pc:sldChg>
      <pc:sldChg chg="addSp delSp modSp mod">
        <pc:chgData name="Tammy Pankey" userId="89b84b47-0384-4d66-b56e-dc00ebdb68cf" providerId="ADAL" clId="{D28DA5D6-7253-4885-9BCB-72F460BC60B7}" dt="2025-05-26T14:20:34.430" v="125" actId="164"/>
        <pc:sldMkLst>
          <pc:docMk/>
          <pc:sldMk cId="3997043545" sldId="356"/>
        </pc:sldMkLst>
        <pc:grpChg chg="add mod">
          <ac:chgData name="Tammy Pankey" userId="89b84b47-0384-4d66-b56e-dc00ebdb68cf" providerId="ADAL" clId="{D28DA5D6-7253-4885-9BCB-72F460BC60B7}" dt="2025-05-26T14:20:34.430" v="125" actId="164"/>
          <ac:grpSpMkLst>
            <pc:docMk/>
            <pc:sldMk cId="3997043545" sldId="356"/>
            <ac:grpSpMk id="16" creationId="{E062814D-42D8-1CD1-BF83-2D10A05FEF9F}"/>
          </ac:grpSpMkLst>
        </pc:grpChg>
        <pc:picChg chg="del">
          <ac:chgData name="Tammy Pankey" userId="89b84b47-0384-4d66-b56e-dc00ebdb68cf" providerId="ADAL" clId="{D28DA5D6-7253-4885-9BCB-72F460BC60B7}" dt="2025-05-26T14:18:52.259" v="104" actId="478"/>
          <ac:picMkLst>
            <pc:docMk/>
            <pc:sldMk cId="3997043545" sldId="356"/>
            <ac:picMk id="4" creationId="{F24F3225-F979-9EC5-7F5D-6743BA36F3FA}"/>
          </ac:picMkLst>
        </pc:picChg>
        <pc:picChg chg="add mod">
          <ac:chgData name="Tammy Pankey" userId="89b84b47-0384-4d66-b56e-dc00ebdb68cf" providerId="ADAL" clId="{D28DA5D6-7253-4885-9BCB-72F460BC60B7}" dt="2025-05-26T14:20:34.430" v="125" actId="164"/>
          <ac:picMkLst>
            <pc:docMk/>
            <pc:sldMk cId="3997043545" sldId="356"/>
            <ac:picMk id="5" creationId="{8B1B9237-CDEC-ACD6-343E-4D058727FB9E}"/>
          </ac:picMkLst>
        </pc:picChg>
        <pc:picChg chg="add mod">
          <ac:chgData name="Tammy Pankey" userId="89b84b47-0384-4d66-b56e-dc00ebdb68cf" providerId="ADAL" clId="{D28DA5D6-7253-4885-9BCB-72F460BC60B7}" dt="2025-05-26T14:20:34.430" v="125" actId="164"/>
          <ac:picMkLst>
            <pc:docMk/>
            <pc:sldMk cId="3997043545" sldId="356"/>
            <ac:picMk id="9" creationId="{A7189A2A-47F9-7F05-FE19-5F8B321025A7}"/>
          </ac:picMkLst>
        </pc:picChg>
        <pc:picChg chg="add mod">
          <ac:chgData name="Tammy Pankey" userId="89b84b47-0384-4d66-b56e-dc00ebdb68cf" providerId="ADAL" clId="{D28DA5D6-7253-4885-9BCB-72F460BC60B7}" dt="2025-05-26T14:20:34.430" v="125" actId="164"/>
          <ac:picMkLst>
            <pc:docMk/>
            <pc:sldMk cId="3997043545" sldId="356"/>
            <ac:picMk id="12" creationId="{F24F1449-4293-D68C-5DFB-A93E28129B0C}"/>
          </ac:picMkLst>
        </pc:picChg>
      </pc:sldChg>
      <pc:sldChg chg="addSp modSp mod">
        <pc:chgData name="Tammy Pankey" userId="89b84b47-0384-4d66-b56e-dc00ebdb68cf" providerId="ADAL" clId="{D28DA5D6-7253-4885-9BCB-72F460BC60B7}" dt="2025-05-26T19:00:02.164" v="245" actId="14100"/>
        <pc:sldMkLst>
          <pc:docMk/>
          <pc:sldMk cId="1393850421" sldId="357"/>
        </pc:sldMkLst>
        <pc:spChg chg="mod">
          <ac:chgData name="Tammy Pankey" userId="89b84b47-0384-4d66-b56e-dc00ebdb68cf" providerId="ADAL" clId="{D28DA5D6-7253-4885-9BCB-72F460BC60B7}" dt="2025-05-26T19:00:02.164" v="245" actId="14100"/>
          <ac:spMkLst>
            <pc:docMk/>
            <pc:sldMk cId="1393850421" sldId="357"/>
            <ac:spMk id="11" creationId="{BB4A7199-DF59-C861-6CFC-158D81D4FADB}"/>
          </ac:spMkLst>
        </pc:spChg>
        <pc:picChg chg="add mod">
          <ac:chgData name="Tammy Pankey" userId="89b84b47-0384-4d66-b56e-dc00ebdb68cf" providerId="ADAL" clId="{D28DA5D6-7253-4885-9BCB-72F460BC60B7}" dt="2025-05-26T14:24:26.973" v="126"/>
          <ac:picMkLst>
            <pc:docMk/>
            <pc:sldMk cId="1393850421" sldId="357"/>
            <ac:picMk id="2" creationId="{C32E808D-C256-D668-F150-238888A8A953}"/>
          </ac:picMkLst>
        </pc:picChg>
      </pc:sldChg>
      <pc:sldChg chg="addSp delSp modSp mod">
        <pc:chgData name="Tammy Pankey" userId="89b84b47-0384-4d66-b56e-dc00ebdb68cf" providerId="ADAL" clId="{D28DA5D6-7253-4885-9BCB-72F460BC60B7}" dt="2025-05-26T14:31:01.673" v="130"/>
        <pc:sldMkLst>
          <pc:docMk/>
          <pc:sldMk cId="1667449552" sldId="359"/>
        </pc:sldMkLst>
        <pc:spChg chg="add mod">
          <ac:chgData name="Tammy Pankey" userId="89b84b47-0384-4d66-b56e-dc00ebdb68cf" providerId="ADAL" clId="{D28DA5D6-7253-4885-9BCB-72F460BC60B7}" dt="2025-05-26T14:31:01.673" v="130"/>
          <ac:spMkLst>
            <pc:docMk/>
            <pc:sldMk cId="1667449552" sldId="359"/>
            <ac:spMk id="2" creationId="{4DEA8CAD-271C-963A-B80C-9E4799B0C477}"/>
          </ac:spMkLst>
        </pc:spChg>
        <pc:spChg chg="del">
          <ac:chgData name="Tammy Pankey" userId="89b84b47-0384-4d66-b56e-dc00ebdb68cf" providerId="ADAL" clId="{D28DA5D6-7253-4885-9BCB-72F460BC60B7}" dt="2025-05-26T14:31:01.140" v="129" actId="478"/>
          <ac:spMkLst>
            <pc:docMk/>
            <pc:sldMk cId="1667449552" sldId="359"/>
            <ac:spMk id="6" creationId="{51ECBD0F-E2B5-CE20-487C-9F82C66CC696}"/>
          </ac:spMkLst>
        </pc:spChg>
      </pc:sldChg>
      <pc:sldChg chg="addSp delSp modSp mod">
        <pc:chgData name="Tammy Pankey" userId="89b84b47-0384-4d66-b56e-dc00ebdb68cf" providerId="ADAL" clId="{D28DA5D6-7253-4885-9BCB-72F460BC60B7}" dt="2025-05-26T13:21:31.017" v="28" actId="164"/>
        <pc:sldMkLst>
          <pc:docMk/>
          <pc:sldMk cId="373533510" sldId="366"/>
        </pc:sldMkLst>
        <pc:spChg chg="add mod">
          <ac:chgData name="Tammy Pankey" userId="89b84b47-0384-4d66-b56e-dc00ebdb68cf" providerId="ADAL" clId="{D28DA5D6-7253-4885-9BCB-72F460BC60B7}" dt="2025-05-26T13:21:31.017" v="28" actId="164"/>
          <ac:spMkLst>
            <pc:docMk/>
            <pc:sldMk cId="373533510" sldId="366"/>
            <ac:spMk id="5" creationId="{6B12BEEE-847A-D591-D7DD-16FB757E909F}"/>
          </ac:spMkLst>
        </pc:spChg>
        <pc:spChg chg="mod">
          <ac:chgData name="Tammy Pankey" userId="89b84b47-0384-4d66-b56e-dc00ebdb68cf" providerId="ADAL" clId="{D28DA5D6-7253-4885-9BCB-72F460BC60B7}" dt="2025-05-26T13:20:41.309" v="7" actId="14100"/>
          <ac:spMkLst>
            <pc:docMk/>
            <pc:sldMk cId="373533510" sldId="366"/>
            <ac:spMk id="11" creationId="{10FC610D-E847-34EA-05B8-A5A655AAA853}"/>
          </ac:spMkLst>
        </pc:spChg>
        <pc:grpChg chg="add mod">
          <ac:chgData name="Tammy Pankey" userId="89b84b47-0384-4d66-b56e-dc00ebdb68cf" providerId="ADAL" clId="{D28DA5D6-7253-4885-9BCB-72F460BC60B7}" dt="2025-05-26T13:21:31.017" v="28" actId="164"/>
          <ac:grpSpMkLst>
            <pc:docMk/>
            <pc:sldMk cId="373533510" sldId="366"/>
            <ac:grpSpMk id="7" creationId="{667EA018-EF58-3DDA-15F6-0225628AD960}"/>
          </ac:grpSpMkLst>
        </pc:grpChg>
        <pc:picChg chg="add mod">
          <ac:chgData name="Tammy Pankey" userId="89b84b47-0384-4d66-b56e-dc00ebdb68cf" providerId="ADAL" clId="{D28DA5D6-7253-4885-9BCB-72F460BC60B7}" dt="2025-05-26T13:21:31.017" v="28" actId="164"/>
          <ac:picMkLst>
            <pc:docMk/>
            <pc:sldMk cId="373533510" sldId="366"/>
            <ac:picMk id="2" creationId="{B9ED973A-2704-0940-BA4F-8EA7F1205CDA}"/>
          </ac:picMkLst>
        </pc:picChg>
        <pc:picChg chg="del">
          <ac:chgData name="Tammy Pankey" userId="89b84b47-0384-4d66-b56e-dc00ebdb68cf" providerId="ADAL" clId="{D28DA5D6-7253-4885-9BCB-72F460BC60B7}" dt="2025-05-26T13:20:20.950" v="1" actId="478"/>
          <ac:picMkLst>
            <pc:docMk/>
            <pc:sldMk cId="373533510" sldId="366"/>
            <ac:picMk id="4" creationId="{CA272CC5-56E0-E7D4-FF6D-797881B98293}"/>
          </ac:picMkLst>
        </pc:picChg>
      </pc:sldChg>
      <pc:sldChg chg="addSp delSp modSp mod">
        <pc:chgData name="Tammy Pankey" userId="89b84b47-0384-4d66-b56e-dc00ebdb68cf" providerId="ADAL" clId="{D28DA5D6-7253-4885-9BCB-72F460BC60B7}" dt="2025-05-26T15:08:50.879" v="167" actId="14100"/>
        <pc:sldMkLst>
          <pc:docMk/>
          <pc:sldMk cId="1669780500" sldId="368"/>
        </pc:sldMkLst>
        <pc:spChg chg="mod">
          <ac:chgData name="Tammy Pankey" userId="89b84b47-0384-4d66-b56e-dc00ebdb68cf" providerId="ADAL" clId="{D28DA5D6-7253-4885-9BCB-72F460BC60B7}" dt="2025-05-26T15:08:43.052" v="166" actId="14100"/>
          <ac:spMkLst>
            <pc:docMk/>
            <pc:sldMk cId="1669780500" sldId="368"/>
            <ac:spMk id="3" creationId="{38A50A1B-3382-F1D5-3083-4E25B7306331}"/>
          </ac:spMkLst>
        </pc:spChg>
        <pc:picChg chg="add del mod">
          <ac:chgData name="Tammy Pankey" userId="89b84b47-0384-4d66-b56e-dc00ebdb68cf" providerId="ADAL" clId="{D28DA5D6-7253-4885-9BCB-72F460BC60B7}" dt="2025-05-26T14:58:27.726" v="151" actId="478"/>
          <ac:picMkLst>
            <pc:docMk/>
            <pc:sldMk cId="1669780500" sldId="368"/>
            <ac:picMk id="2" creationId="{7E9A829C-274E-D338-312F-3689E25B5F5F}"/>
          </ac:picMkLst>
        </pc:picChg>
        <pc:picChg chg="add mod">
          <ac:chgData name="Tammy Pankey" userId="89b84b47-0384-4d66-b56e-dc00ebdb68cf" providerId="ADAL" clId="{D28DA5D6-7253-4885-9BCB-72F460BC60B7}" dt="2025-05-26T15:08:25.830" v="164" actId="1076"/>
          <ac:picMkLst>
            <pc:docMk/>
            <pc:sldMk cId="1669780500" sldId="368"/>
            <ac:picMk id="2" creationId="{FD47A1EA-3683-159A-CD04-D0CB19314240}"/>
          </ac:picMkLst>
        </pc:picChg>
        <pc:picChg chg="add del mod">
          <ac:chgData name="Tammy Pankey" userId="89b84b47-0384-4d66-b56e-dc00ebdb68cf" providerId="ADAL" clId="{D28DA5D6-7253-4885-9BCB-72F460BC60B7}" dt="2025-05-26T15:07:37.566" v="160" actId="478"/>
          <ac:picMkLst>
            <pc:docMk/>
            <pc:sldMk cId="1669780500" sldId="368"/>
            <ac:picMk id="4" creationId="{6282137D-5368-22C3-4302-F7AAB928B912}"/>
          </ac:picMkLst>
        </pc:picChg>
        <pc:picChg chg="add mod">
          <ac:chgData name="Tammy Pankey" userId="89b84b47-0384-4d66-b56e-dc00ebdb68cf" providerId="ADAL" clId="{D28DA5D6-7253-4885-9BCB-72F460BC60B7}" dt="2025-05-26T15:08:50.879" v="167" actId="14100"/>
          <ac:picMkLst>
            <pc:docMk/>
            <pc:sldMk cId="1669780500" sldId="368"/>
            <ac:picMk id="5" creationId="{0C58D1E7-872E-D26B-BC38-97904B5593E1}"/>
          </ac:picMkLst>
        </pc:picChg>
      </pc:sldChg>
      <pc:sldChg chg="addSp modSp mod">
        <pc:chgData name="Tammy Pankey" userId="89b84b47-0384-4d66-b56e-dc00ebdb68cf" providerId="ADAL" clId="{D28DA5D6-7253-4885-9BCB-72F460BC60B7}" dt="2025-05-26T13:24:38.051" v="78" actId="14100"/>
        <pc:sldMkLst>
          <pc:docMk/>
          <pc:sldMk cId="1370320588" sldId="371"/>
        </pc:sldMkLst>
        <pc:spChg chg="mod">
          <ac:chgData name="Tammy Pankey" userId="89b84b47-0384-4d66-b56e-dc00ebdb68cf" providerId="ADAL" clId="{D28DA5D6-7253-4885-9BCB-72F460BC60B7}" dt="2025-05-26T13:24:26.379" v="77" actId="14100"/>
          <ac:spMkLst>
            <pc:docMk/>
            <pc:sldMk cId="1370320588" sldId="371"/>
            <ac:spMk id="2" creationId="{1C4E7809-88BA-51E8-23CF-5E38B0E32196}"/>
          </ac:spMkLst>
        </pc:spChg>
        <pc:spChg chg="mod">
          <ac:chgData name="Tammy Pankey" userId="89b84b47-0384-4d66-b56e-dc00ebdb68cf" providerId="ADAL" clId="{D28DA5D6-7253-4885-9BCB-72F460BC60B7}" dt="2025-05-26T13:24:38.051" v="78" actId="14100"/>
          <ac:spMkLst>
            <pc:docMk/>
            <pc:sldMk cId="1370320588" sldId="371"/>
            <ac:spMk id="3" creationId="{3949FFF1-6E4A-1E02-CB89-FC93C7B928C7}"/>
          </ac:spMkLst>
        </pc:spChg>
        <pc:spChg chg="mod">
          <ac:chgData name="Tammy Pankey" userId="89b84b47-0384-4d66-b56e-dc00ebdb68cf" providerId="ADAL" clId="{D28DA5D6-7253-4885-9BCB-72F460BC60B7}" dt="2025-05-26T13:23:07.534" v="73" actId="20577"/>
          <ac:spMkLst>
            <pc:docMk/>
            <pc:sldMk cId="1370320588" sldId="371"/>
            <ac:spMk id="12" creationId="{6D89AAAB-4635-A915-0447-0684BA78043C}"/>
          </ac:spMkLst>
        </pc:spChg>
        <pc:spChg chg="add mod">
          <ac:chgData name="Tammy Pankey" userId="89b84b47-0384-4d66-b56e-dc00ebdb68cf" providerId="ADAL" clId="{D28DA5D6-7253-4885-9BCB-72F460BC60B7}" dt="2025-05-26T13:23:49.715" v="74" actId="14100"/>
          <ac:spMkLst>
            <pc:docMk/>
            <pc:sldMk cId="1370320588" sldId="371"/>
            <ac:spMk id="13" creationId="{12E264A9-D5E7-A617-2FD9-022E6489DE19}"/>
          </ac:spMkLst>
        </pc:spChg>
        <pc:grpChg chg="add mod">
          <ac:chgData name="Tammy Pankey" userId="89b84b47-0384-4d66-b56e-dc00ebdb68cf" providerId="ADAL" clId="{D28DA5D6-7253-4885-9BCB-72F460BC60B7}" dt="2025-05-26T13:21:33.585" v="29"/>
          <ac:grpSpMkLst>
            <pc:docMk/>
            <pc:sldMk cId="1370320588" sldId="371"/>
            <ac:grpSpMk id="4" creationId="{372EA2E5-77FC-CB35-464D-9692387801F3}"/>
          </ac:grpSpMkLst>
        </pc:grpChg>
        <pc:picChg chg="mod">
          <ac:chgData name="Tammy Pankey" userId="89b84b47-0384-4d66-b56e-dc00ebdb68cf" providerId="ADAL" clId="{D28DA5D6-7253-4885-9BCB-72F460BC60B7}" dt="2025-05-26T13:21:33.585" v="29"/>
          <ac:picMkLst>
            <pc:docMk/>
            <pc:sldMk cId="1370320588" sldId="371"/>
            <ac:picMk id="10" creationId="{06416224-79EE-7A9A-CEC0-0F7021595ECD}"/>
          </ac:picMkLst>
        </pc:picChg>
      </pc:sldChg>
    </pc:docChg>
  </pc:docChgLst>
  <pc:docChgLst>
    <pc:chgData name="Karen Casey" userId="S::kcasey@firstinspires.org::3ec36879-b353-4ab0-bd58-e71fbbdded4a" providerId="AD" clId="Web-{FBEF8BF1-763F-31BE-8E1B-59A6B19C9104}"/>
    <pc:docChg chg="modSld">
      <pc:chgData name="Karen Casey" userId="S::kcasey@firstinspires.org::3ec36879-b353-4ab0-bd58-e71fbbdded4a" providerId="AD" clId="Web-{FBEF8BF1-763F-31BE-8E1B-59A6B19C9104}" dt="2022-07-23T20:08:38.960" v="22"/>
      <pc:docMkLst>
        <pc:docMk/>
      </pc:docMkLst>
      <pc:sldChg chg="modSp modCm">
        <pc:chgData name="Karen Casey" userId="S::kcasey@firstinspires.org::3ec36879-b353-4ab0-bd58-e71fbbdded4a" providerId="AD" clId="Web-{FBEF8BF1-763F-31BE-8E1B-59A6B19C9104}" dt="2022-07-23T20:08:38.960" v="22"/>
        <pc:sldMkLst>
          <pc:docMk/>
          <pc:sldMk cId="1959583143" sldId="259"/>
        </pc:sldMkLst>
      </pc:sldChg>
    </pc:docChg>
  </pc:docChgLst>
  <pc:docChgLst>
    <pc:chgData name="Anna Sterner" userId="S::asterner@firstinspires.org::e34ade42-3f4d-4ffb-96dc-1c6e40b6902f" providerId="AD" clId="Web-{20716227-CB45-4CA7-5012-07E1B984CA60}"/>
    <pc:docChg chg="addSld sldOrd">
      <pc:chgData name="Anna Sterner" userId="S::asterner@firstinspires.org::e34ade42-3f4d-4ffb-96dc-1c6e40b6902f" providerId="AD" clId="Web-{20716227-CB45-4CA7-5012-07E1B984CA60}" dt="2024-05-17T14:32:39.669" v="1"/>
      <pc:docMkLst>
        <pc:docMk/>
      </pc:docMkLst>
      <pc:sldChg chg="add ord replId">
        <pc:chgData name="Anna Sterner" userId="S::asterner@firstinspires.org::e34ade42-3f4d-4ffb-96dc-1c6e40b6902f" providerId="AD" clId="Web-{20716227-CB45-4CA7-5012-07E1B984CA60}" dt="2024-05-17T14:32:39.669" v="1"/>
        <pc:sldMkLst>
          <pc:docMk/>
          <pc:sldMk cId="1709114205" sldId="299"/>
        </pc:sldMkLst>
      </pc:sldChg>
    </pc:docChg>
  </pc:docChgLst>
  <pc:docChgLst>
    <pc:chgData name="Anna Sterner" userId="S::asterner@firstinspires.org::e34ade42-3f4d-4ffb-96dc-1c6e40b6902f" providerId="AD" clId="Web-{CAC1F9C6-12BD-D970-D553-DBB9A5B30334}"/>
    <pc:docChg chg="modSld">
      <pc:chgData name="Anna Sterner" userId="S::asterner@firstinspires.org::e34ade42-3f4d-4ffb-96dc-1c6e40b6902f" providerId="AD" clId="Web-{CAC1F9C6-12BD-D970-D553-DBB9A5B30334}" dt="2024-01-25T20:42:44.411" v="0"/>
      <pc:docMkLst>
        <pc:docMk/>
      </pc:docMkLst>
      <pc:sldChg chg="modSp">
        <pc:chgData name="Anna Sterner" userId="S::asterner@firstinspires.org::e34ade42-3f4d-4ffb-96dc-1c6e40b6902f" providerId="AD" clId="Web-{CAC1F9C6-12BD-D970-D553-DBB9A5B30334}" dt="2024-01-25T20:42:44.411" v="0"/>
        <pc:sldMkLst>
          <pc:docMk/>
          <pc:sldMk cId="3763185327" sldId="271"/>
        </pc:sldMkLst>
      </pc:sldChg>
    </pc:docChg>
  </pc:docChgLst>
  <pc:docChgLst>
    <pc:chgData name="Tammy Pankey" userId="89b84b47-0384-4d66-b56e-dc00ebdb68cf" providerId="ADAL" clId="{7A2ED688-87B0-4F91-BBF9-4971097C91C9}"/>
    <pc:docChg chg="custSel modSld">
      <pc:chgData name="Tammy Pankey" userId="89b84b47-0384-4d66-b56e-dc00ebdb68cf" providerId="ADAL" clId="{7A2ED688-87B0-4F91-BBF9-4971097C91C9}" dt="2023-07-11T22:25:59.627" v="22"/>
      <pc:docMkLst>
        <pc:docMk/>
      </pc:docMkLst>
      <pc:sldChg chg="modSp mod">
        <pc:chgData name="Tammy Pankey" userId="89b84b47-0384-4d66-b56e-dc00ebdb68cf" providerId="ADAL" clId="{7A2ED688-87B0-4F91-BBF9-4971097C91C9}" dt="2023-07-11T22:20:02.681" v="2" actId="2711"/>
        <pc:sldMkLst>
          <pc:docMk/>
          <pc:sldMk cId="1717468709" sldId="260"/>
        </pc:sldMkLst>
      </pc:sldChg>
      <pc:sldChg chg="modSp mod">
        <pc:chgData name="Tammy Pankey" userId="89b84b47-0384-4d66-b56e-dc00ebdb68cf" providerId="ADAL" clId="{7A2ED688-87B0-4F91-BBF9-4971097C91C9}" dt="2023-07-11T22:20:09.527" v="3" actId="2711"/>
        <pc:sldMkLst>
          <pc:docMk/>
          <pc:sldMk cId="951211944" sldId="261"/>
        </pc:sldMkLst>
      </pc:sldChg>
      <pc:sldChg chg="modSp mod">
        <pc:chgData name="Tammy Pankey" userId="89b84b47-0384-4d66-b56e-dc00ebdb68cf" providerId="ADAL" clId="{7A2ED688-87B0-4F91-BBF9-4971097C91C9}" dt="2023-07-11T22:20:19.567" v="5" actId="2711"/>
        <pc:sldMkLst>
          <pc:docMk/>
          <pc:sldMk cId="3822573366" sldId="262"/>
        </pc:sldMkLst>
      </pc:sldChg>
      <pc:sldChg chg="modSp mod">
        <pc:chgData name="Tammy Pankey" userId="89b84b47-0384-4d66-b56e-dc00ebdb68cf" providerId="ADAL" clId="{7A2ED688-87B0-4F91-BBF9-4971097C91C9}" dt="2023-07-11T22:20:27.584" v="6" actId="2711"/>
        <pc:sldMkLst>
          <pc:docMk/>
          <pc:sldMk cId="3763185327" sldId="271"/>
        </pc:sldMkLst>
      </pc:sldChg>
      <pc:sldChg chg="modSp mod">
        <pc:chgData name="Tammy Pankey" userId="89b84b47-0384-4d66-b56e-dc00ebdb68cf" providerId="ADAL" clId="{7A2ED688-87B0-4F91-BBF9-4971097C91C9}" dt="2023-07-11T22:20:47.938" v="9" actId="2711"/>
        <pc:sldMkLst>
          <pc:docMk/>
          <pc:sldMk cId="2751345926" sldId="272"/>
        </pc:sldMkLst>
      </pc:sldChg>
      <pc:sldChg chg="modSp mod">
        <pc:chgData name="Tammy Pankey" userId="89b84b47-0384-4d66-b56e-dc00ebdb68cf" providerId="ADAL" clId="{7A2ED688-87B0-4F91-BBF9-4971097C91C9}" dt="2023-07-11T22:20:33.798" v="7" actId="2711"/>
        <pc:sldMkLst>
          <pc:docMk/>
          <pc:sldMk cId="3098358572" sldId="283"/>
        </pc:sldMkLst>
      </pc:sldChg>
      <pc:sldChg chg="addSp delSp modSp mod">
        <pc:chgData name="Tammy Pankey" userId="89b84b47-0384-4d66-b56e-dc00ebdb68cf" providerId="ADAL" clId="{7A2ED688-87B0-4F91-BBF9-4971097C91C9}" dt="2023-07-11T22:25:13.579" v="19" actId="1076"/>
        <pc:sldMkLst>
          <pc:docMk/>
          <pc:sldMk cId="3743200560" sldId="289"/>
        </pc:sldMkLst>
      </pc:sldChg>
      <pc:sldChg chg="delSp modSp mod modNotesTx">
        <pc:chgData name="Tammy Pankey" userId="89b84b47-0384-4d66-b56e-dc00ebdb68cf" providerId="ADAL" clId="{7A2ED688-87B0-4F91-BBF9-4971097C91C9}" dt="2023-07-11T22:25:46.394" v="20" actId="478"/>
        <pc:sldMkLst>
          <pc:docMk/>
          <pc:sldMk cId="4147957842" sldId="290"/>
        </pc:sldMkLst>
      </pc:sldChg>
      <pc:sldChg chg="addSp delSp modSp mod">
        <pc:chgData name="Tammy Pankey" userId="89b84b47-0384-4d66-b56e-dc00ebdb68cf" providerId="ADAL" clId="{7A2ED688-87B0-4F91-BBF9-4971097C91C9}" dt="2023-07-11T22:25:59.627" v="22"/>
        <pc:sldMkLst>
          <pc:docMk/>
          <pc:sldMk cId="1109188424" sldId="294"/>
        </pc:sldMkLst>
      </pc:sldChg>
      <pc:sldChg chg="modSp mod">
        <pc:chgData name="Tammy Pankey" userId="89b84b47-0384-4d66-b56e-dc00ebdb68cf" providerId="ADAL" clId="{7A2ED688-87B0-4F91-BBF9-4971097C91C9}" dt="2023-07-11T22:20:13.567" v="4" actId="2711"/>
        <pc:sldMkLst>
          <pc:docMk/>
          <pc:sldMk cId="3417446026" sldId="295"/>
        </pc:sldMkLst>
      </pc:sldChg>
    </pc:docChg>
  </pc:docChgLst>
  <pc:docChgLst>
    <pc:chgData name="Anna Sterner" userId="S::asterner@firstinspires.org::e34ade42-3f4d-4ffb-96dc-1c6e40b6902f" providerId="AD" clId="Web-{B1F6EBEE-478D-5AED-5E24-E66514BF12D4}"/>
    <pc:docChg chg="modSld">
      <pc:chgData name="Anna Sterner" userId="S::asterner@firstinspires.org::e34ade42-3f4d-4ffb-96dc-1c6e40b6902f" providerId="AD" clId="Web-{B1F6EBEE-478D-5AED-5E24-E66514BF12D4}" dt="2024-05-16T13:02:38.333" v="86"/>
      <pc:docMkLst>
        <pc:docMk/>
      </pc:docMkLst>
      <pc:sldChg chg="modNotes">
        <pc:chgData name="Anna Sterner" userId="S::asterner@firstinspires.org::e34ade42-3f4d-4ffb-96dc-1c6e40b6902f" providerId="AD" clId="Web-{B1F6EBEE-478D-5AED-5E24-E66514BF12D4}" dt="2024-05-16T12:57:53.668" v="68"/>
        <pc:sldMkLst>
          <pc:docMk/>
          <pc:sldMk cId="1717468709" sldId="260"/>
        </pc:sldMkLst>
      </pc:sldChg>
      <pc:sldChg chg="modSp modNotes">
        <pc:chgData name="Anna Sterner" userId="S::asterner@firstinspires.org::e34ade42-3f4d-4ffb-96dc-1c6e40b6902f" providerId="AD" clId="Web-{B1F6EBEE-478D-5AED-5E24-E66514BF12D4}" dt="2024-05-16T12:59:30.843" v="78" actId="1076"/>
        <pc:sldMkLst>
          <pc:docMk/>
          <pc:sldMk cId="951211944" sldId="261"/>
        </pc:sldMkLst>
      </pc:sldChg>
      <pc:sldChg chg="modNotes">
        <pc:chgData name="Anna Sterner" userId="S::asterner@firstinspires.org::e34ade42-3f4d-4ffb-96dc-1c6e40b6902f" providerId="AD" clId="Web-{B1F6EBEE-478D-5AED-5E24-E66514BF12D4}" dt="2024-05-16T12:54:26.131" v="10"/>
        <pc:sldMkLst>
          <pc:docMk/>
          <pc:sldMk cId="3822573366" sldId="262"/>
        </pc:sldMkLst>
      </pc:sldChg>
      <pc:sldChg chg="modSp modNotes">
        <pc:chgData name="Anna Sterner" userId="S::asterner@firstinspires.org::e34ade42-3f4d-4ffb-96dc-1c6e40b6902f" providerId="AD" clId="Web-{B1F6EBEE-478D-5AED-5E24-E66514BF12D4}" dt="2024-05-16T13:02:38.333" v="86"/>
        <pc:sldMkLst>
          <pc:docMk/>
          <pc:sldMk cId="3763185327" sldId="271"/>
        </pc:sldMkLst>
      </pc:sldChg>
      <pc:sldChg chg="addSp delSp modSp">
        <pc:chgData name="Anna Sterner" userId="S::asterner@firstinspires.org::e34ade42-3f4d-4ffb-96dc-1c6e40b6902f" providerId="AD" clId="Web-{B1F6EBEE-478D-5AED-5E24-E66514BF12D4}" dt="2024-05-16T11:36:10.947" v="2" actId="1076"/>
        <pc:sldMkLst>
          <pc:docMk/>
          <pc:sldMk cId="3743200560" sldId="289"/>
        </pc:sldMkLst>
      </pc:sldChg>
      <pc:sldChg chg="modSp">
        <pc:chgData name="Anna Sterner" userId="S::asterner@firstinspires.org::e34ade42-3f4d-4ffb-96dc-1c6e40b6902f" providerId="AD" clId="Web-{B1F6EBEE-478D-5AED-5E24-E66514BF12D4}" dt="2024-05-16T12:53:24.457" v="6"/>
        <pc:sldMkLst>
          <pc:docMk/>
          <pc:sldMk cId="3417446026" sldId="295"/>
        </pc:sldMkLst>
      </pc:sldChg>
      <pc:sldChg chg="modSp">
        <pc:chgData name="Anna Sterner" userId="S::asterner@firstinspires.org::e34ade42-3f4d-4ffb-96dc-1c6e40b6902f" providerId="AD" clId="Web-{B1F6EBEE-478D-5AED-5E24-E66514BF12D4}" dt="2024-05-16T13:00:01.656" v="85" actId="1076"/>
        <pc:sldMkLst>
          <pc:docMk/>
          <pc:sldMk cId="3041520386" sldId="297"/>
        </pc:sldMkLst>
      </pc:sldChg>
    </pc:docChg>
  </pc:docChgLst>
  <pc:docChgLst>
    <pc:chgData name="Anna Sterner" userId="S::asterner@firstinspires.org::e34ade42-3f4d-4ffb-96dc-1c6e40b6902f" providerId="AD" clId="Web-{58803046-50A1-90AB-0730-C7A985B21457}"/>
    <pc:docChg chg="modSld">
      <pc:chgData name="Anna Sterner" userId="S::asterner@firstinspires.org::e34ade42-3f4d-4ffb-96dc-1c6e40b6902f" providerId="AD" clId="Web-{58803046-50A1-90AB-0730-C7A985B21457}" dt="2024-01-25T21:23:13.297" v="18" actId="14100"/>
      <pc:docMkLst>
        <pc:docMk/>
      </pc:docMkLst>
      <pc:sldChg chg="addSp delSp modSp">
        <pc:chgData name="Anna Sterner" userId="S::asterner@firstinspires.org::e34ade42-3f4d-4ffb-96dc-1c6e40b6902f" providerId="AD" clId="Web-{58803046-50A1-90AB-0730-C7A985B21457}" dt="2024-01-25T21:23:13.297" v="18" actId="14100"/>
        <pc:sldMkLst>
          <pc:docMk/>
          <pc:sldMk cId="2751345926" sldId="272"/>
        </pc:sldMkLst>
      </pc:sldChg>
    </pc:docChg>
  </pc:docChgLst>
  <pc:docChgLst>
    <pc:chgData name="Anna Sterner" userId="e34ade42-3f4d-4ffb-96dc-1c6e40b6902f" providerId="ADAL" clId="{70FB849B-7E55-450A-864F-75466DB1E84B}"/>
    <pc:docChg chg="undo custSel addSld delSld modSld">
      <pc:chgData name="Anna Sterner" userId="e34ade42-3f4d-4ffb-96dc-1c6e40b6902f" providerId="ADAL" clId="{70FB849B-7E55-450A-864F-75466DB1E84B}" dt="2024-01-26T15:35:16.092" v="467" actId="1076"/>
      <pc:docMkLst>
        <pc:docMk/>
      </pc:docMkLst>
      <pc:sldChg chg="addSp delSp modSp add del mod modNotesTx">
        <pc:chgData name="Anna Sterner" userId="e34ade42-3f4d-4ffb-96dc-1c6e40b6902f" providerId="ADAL" clId="{70FB849B-7E55-450A-864F-75466DB1E84B}" dt="2024-01-25T19:23:47.205" v="462" actId="47"/>
        <pc:sldMkLst>
          <pc:docMk/>
          <pc:sldMk cId="1717468709" sldId="260"/>
        </pc:sldMkLst>
      </pc:sldChg>
      <pc:sldChg chg="addSp delSp modSp add del mod">
        <pc:chgData name="Anna Sterner" userId="e34ade42-3f4d-4ffb-96dc-1c6e40b6902f" providerId="ADAL" clId="{70FB849B-7E55-450A-864F-75466DB1E84B}" dt="2024-01-25T19:23:45.796" v="461" actId="47"/>
        <pc:sldMkLst>
          <pc:docMk/>
          <pc:sldMk cId="951211944" sldId="261"/>
        </pc:sldMkLst>
      </pc:sldChg>
      <pc:sldChg chg="addSp delSp modSp mod modNotesTx">
        <pc:chgData name="Anna Sterner" userId="e34ade42-3f4d-4ffb-96dc-1c6e40b6902f" providerId="ADAL" clId="{70FB849B-7E55-450A-864F-75466DB1E84B}" dt="2024-01-25T19:19:45.403" v="411" actId="1076"/>
        <pc:sldMkLst>
          <pc:docMk/>
          <pc:sldMk cId="3822573366" sldId="262"/>
        </pc:sldMkLst>
      </pc:sldChg>
      <pc:sldChg chg="addSp delSp modSp mod modNotesTx">
        <pc:chgData name="Anna Sterner" userId="e34ade42-3f4d-4ffb-96dc-1c6e40b6902f" providerId="ADAL" clId="{70FB849B-7E55-450A-864F-75466DB1E84B}" dt="2024-01-25T19:00:27.996" v="217" actId="113"/>
        <pc:sldMkLst>
          <pc:docMk/>
          <pc:sldMk cId="3763185327" sldId="271"/>
        </pc:sldMkLst>
      </pc:sldChg>
      <pc:sldChg chg="addSp delSp modSp mod modNotesTx">
        <pc:chgData name="Anna Sterner" userId="e34ade42-3f4d-4ffb-96dc-1c6e40b6902f" providerId="ADAL" clId="{70FB849B-7E55-450A-864F-75466DB1E84B}" dt="2024-01-25T19:11:30.141" v="400" actId="1076"/>
        <pc:sldMkLst>
          <pc:docMk/>
          <pc:sldMk cId="2751345926" sldId="272"/>
        </pc:sldMkLst>
      </pc:sldChg>
      <pc:sldChg chg="addSp delSp modSp mod modNotesTx">
        <pc:chgData name="Anna Sterner" userId="e34ade42-3f4d-4ffb-96dc-1c6e40b6902f" providerId="ADAL" clId="{70FB849B-7E55-450A-864F-75466DB1E84B}" dt="2024-01-26T15:35:16.092" v="467" actId="1076"/>
        <pc:sldMkLst>
          <pc:docMk/>
          <pc:sldMk cId="3098358572" sldId="283"/>
        </pc:sldMkLst>
      </pc:sldChg>
      <pc:sldChg chg="modSp mod">
        <pc:chgData name="Anna Sterner" userId="e34ade42-3f4d-4ffb-96dc-1c6e40b6902f" providerId="ADAL" clId="{70FB849B-7E55-450A-864F-75466DB1E84B}" dt="2024-01-25T19:18:15.306" v="406" actId="732"/>
        <pc:sldMkLst>
          <pc:docMk/>
          <pc:sldMk cId="3743200560" sldId="289"/>
        </pc:sldMkLst>
      </pc:sldChg>
      <pc:sldChg chg="modNotesTx">
        <pc:chgData name="Anna Sterner" userId="e34ade42-3f4d-4ffb-96dc-1c6e40b6902f" providerId="ADAL" clId="{70FB849B-7E55-450A-864F-75466DB1E84B}" dt="2024-01-25T19:09:05.473" v="307" actId="20577"/>
        <pc:sldMkLst>
          <pc:docMk/>
          <pc:sldMk cId="4147957842" sldId="290"/>
        </pc:sldMkLst>
      </pc:sldChg>
      <pc:sldChg chg="addSp delSp modSp mod modNotesTx">
        <pc:chgData name="Anna Sterner" userId="e34ade42-3f4d-4ffb-96dc-1c6e40b6902f" providerId="ADAL" clId="{70FB849B-7E55-450A-864F-75466DB1E84B}" dt="2024-01-25T18:58:59.223" v="184" actId="478"/>
        <pc:sldMkLst>
          <pc:docMk/>
          <pc:sldMk cId="3417446026" sldId="295"/>
        </pc:sldMkLst>
      </pc:sldChg>
      <pc:sldChg chg="addSp delSp modSp mod modNotesTx">
        <pc:chgData name="Anna Sterner" userId="e34ade42-3f4d-4ffb-96dc-1c6e40b6902f" providerId="ADAL" clId="{70FB849B-7E55-450A-864F-75466DB1E84B}" dt="2024-01-25T19:07:55.634" v="299" actId="1076"/>
        <pc:sldMkLst>
          <pc:docMk/>
          <pc:sldMk cId="3041520386" sldId="297"/>
        </pc:sldMkLst>
      </pc:sldChg>
      <pc:sldChg chg="modSp add mod">
        <pc:chgData name="Anna Sterner" userId="e34ade42-3f4d-4ffb-96dc-1c6e40b6902f" providerId="ADAL" clId="{70FB849B-7E55-450A-864F-75466DB1E84B}" dt="2024-01-25T19:23:48.963" v="464" actId="14826"/>
        <pc:sldMkLst>
          <pc:docMk/>
          <pc:sldMk cId="1560122333" sldId="299"/>
        </pc:sldMkLst>
      </pc:sldChg>
      <pc:sldChg chg="modSp add mod">
        <pc:chgData name="Anna Sterner" userId="e34ade42-3f4d-4ffb-96dc-1c6e40b6902f" providerId="ADAL" clId="{70FB849B-7E55-450A-864F-75466DB1E84B}" dt="2024-01-25T19:23:48.028" v="463" actId="20577"/>
        <pc:sldMkLst>
          <pc:docMk/>
          <pc:sldMk cId="2281906185" sldId="300"/>
        </pc:sldMkLst>
      </pc:sldChg>
    </pc:docChg>
  </pc:docChgLst>
  <pc:docChgLst>
    <pc:chgData name="Anna Sterner" userId="S::asterner@firstinspires.org::e34ade42-3f4d-4ffb-96dc-1c6e40b6902f" providerId="AD" clId="Web-{126EEF9F-CDC4-B287-D1C2-77A472865381}"/>
    <pc:docChg chg="delSld modSld">
      <pc:chgData name="Anna Sterner" userId="S::asterner@firstinspires.org::e34ade42-3f4d-4ffb-96dc-1c6e40b6902f" providerId="AD" clId="Web-{126EEF9F-CDC4-B287-D1C2-77A472865381}" dt="2024-01-25T20:03:28.549" v="2"/>
      <pc:docMkLst>
        <pc:docMk/>
      </pc:docMkLst>
      <pc:sldChg chg="modSp">
        <pc:chgData name="Anna Sterner" userId="S::asterner@firstinspires.org::e34ade42-3f4d-4ffb-96dc-1c6e40b6902f" providerId="AD" clId="Web-{126EEF9F-CDC4-B287-D1C2-77A472865381}" dt="2024-01-25T20:03:28.549" v="2"/>
        <pc:sldMkLst>
          <pc:docMk/>
          <pc:sldMk cId="3822573366" sldId="262"/>
        </pc:sldMkLst>
      </pc:sldChg>
      <pc:sldChg chg="del">
        <pc:chgData name="Anna Sterner" userId="S::asterner@firstinspires.org::e34ade42-3f4d-4ffb-96dc-1c6e40b6902f" providerId="AD" clId="Web-{126EEF9F-CDC4-B287-D1C2-77A472865381}" dt="2024-01-25T20:03:11.157" v="0"/>
        <pc:sldMkLst>
          <pc:docMk/>
          <pc:sldMk cId="1560122333" sldId="299"/>
        </pc:sldMkLst>
      </pc:sldChg>
      <pc:sldChg chg="del">
        <pc:chgData name="Anna Sterner" userId="S::asterner@firstinspires.org::e34ade42-3f4d-4ffb-96dc-1c6e40b6902f" providerId="AD" clId="Web-{126EEF9F-CDC4-B287-D1C2-77A472865381}" dt="2024-01-25T20:03:18.580" v="1"/>
        <pc:sldMkLst>
          <pc:docMk/>
          <pc:sldMk cId="2281906185" sldId="30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13F5F3-06B3-EE47-BF43-708E2593BF64}" type="datetimeFigureOut">
              <a:rPr lang="en-US" smtClean="0"/>
              <a:t>5/26/2025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7B8CF6-C2C2-924C-96EF-0C0C9E05FEB2}" type="slidenum">
              <a:rPr lang="en-US" smtClean="0"/>
              <a:t>‹#›</a:t>
            </a:fld>
            <a:endParaRPr lang="en-US" dirty="0"/>
          </a:p>
        </p:txBody>
      </p:sp>
    </p:spTree>
    <p:extLst>
      <p:ext uri="{BB962C8B-B14F-4D97-AF65-F5344CB8AC3E}">
        <p14:creationId xmlns:p14="http://schemas.microsoft.com/office/powerpoint/2010/main" val="2945011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AB9991-E4AF-6078-0DC6-FF59A013AF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327EBD-082C-91A7-82C5-657E74806B0E}"/>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3F03831C-0D4E-96FB-F378-AC328F196008}"/>
              </a:ext>
            </a:extLst>
          </p:cNvPr>
          <p:cNvSpPr>
            <a:spLocks noGrp="1"/>
          </p:cNvSpPr>
          <p:nvPr>
            <p:ph type="body" idx="1"/>
          </p:nvPr>
        </p:nvSpPr>
        <p:spPr/>
        <p:txBody>
          <a:bodyPr/>
          <a:lstStyle/>
          <a:p>
            <a:endParaRPr lang="en-US" dirty="0">
              <a:cs typeface="Calibri"/>
            </a:endParaRPr>
          </a:p>
        </p:txBody>
      </p:sp>
      <p:sp>
        <p:nvSpPr>
          <p:cNvPr id="4" name="Slide Number Placeholder 3">
            <a:extLst>
              <a:ext uri="{FF2B5EF4-FFF2-40B4-BE49-F238E27FC236}">
                <a16:creationId xmlns:a16="http://schemas.microsoft.com/office/drawing/2014/main" id="{A73E8D4B-9796-01CF-B93A-20E3E4971D36}"/>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7B8CF6-C2C2-924C-96EF-0C0C9E05FEB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57226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AB9991-E4AF-6078-0DC6-FF59A013AF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327EBD-082C-91A7-82C5-657E74806B0E}"/>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3F03831C-0D4E-96FB-F378-AC328F196008}"/>
              </a:ext>
            </a:extLst>
          </p:cNvPr>
          <p:cNvSpPr>
            <a:spLocks noGrp="1"/>
          </p:cNvSpPr>
          <p:nvPr>
            <p:ph type="body" idx="1"/>
          </p:nvPr>
        </p:nvSpPr>
        <p:spPr/>
        <p:txBody>
          <a:bodyPr/>
          <a:lstStyle/>
          <a:p>
            <a:endParaRPr lang="en-US" dirty="0">
              <a:cs typeface="Calibri"/>
            </a:endParaRPr>
          </a:p>
        </p:txBody>
      </p:sp>
      <p:sp>
        <p:nvSpPr>
          <p:cNvPr id="4" name="Slide Number Placeholder 3">
            <a:extLst>
              <a:ext uri="{FF2B5EF4-FFF2-40B4-BE49-F238E27FC236}">
                <a16:creationId xmlns:a16="http://schemas.microsoft.com/office/drawing/2014/main" id="{A73E8D4B-9796-01CF-B93A-20E3E4971D36}"/>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7B8CF6-C2C2-924C-96EF-0C0C9E05FEB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57226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1CE49D-5553-0DBB-0BF8-64444079BD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F4F88F2-C0A6-7CFA-E6E4-7B9D5209F86C}"/>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B5D103EF-C1A0-3E61-8EEF-561510BCA058}"/>
              </a:ext>
            </a:extLst>
          </p:cNvPr>
          <p:cNvSpPr>
            <a:spLocks noGrp="1"/>
          </p:cNvSpPr>
          <p:nvPr>
            <p:ph type="body" idx="1"/>
          </p:nvPr>
        </p:nvSpPr>
        <p:spPr/>
        <p:txBody>
          <a:bodyPr/>
          <a:lstStyle/>
          <a:p>
            <a:pPr marL="0" indent="0">
              <a:buFontTx/>
              <a:buNone/>
            </a:pPr>
            <a:r>
              <a:rPr lang="en-US" b="1" i="0" u="none" strike="noStrike" dirty="0">
                <a:solidFill>
                  <a:srgbClr val="662D91"/>
                </a:solidFill>
                <a:effectLst/>
                <a:latin typeface="Helvetica Neue"/>
              </a:rPr>
              <a:t>Discuss with students the coding and building skills they learned last session and ask them what innovation project ideas interest them. </a:t>
            </a:r>
            <a:r>
              <a:rPr lang="en-US" b="0" i="0" u="none" strike="noStrike" dirty="0">
                <a:solidFill>
                  <a:srgbClr val="000000"/>
                </a:solidFill>
                <a:effectLst/>
                <a:latin typeface="Helvetica Neue"/>
              </a:rPr>
              <a:t>​</a:t>
            </a:r>
            <a:r>
              <a:rPr lang="en-US" b="0" i="0" dirty="0">
                <a:solidFill>
                  <a:srgbClr val="000000"/>
                </a:solidFill>
                <a:effectLst/>
                <a:latin typeface="Helvetica Neue"/>
              </a:rPr>
              <a:t>​</a:t>
            </a:r>
            <a:endParaRPr lang="en-US" b="0" i="0" dirty="0">
              <a:solidFill>
                <a:srgbClr val="444444"/>
              </a:solidFill>
              <a:effectLst/>
              <a:latin typeface="Calibri" panose="020F0502020204030204" pitchFamily="34" charset="0"/>
            </a:endParaRPr>
          </a:p>
        </p:txBody>
      </p:sp>
      <p:sp>
        <p:nvSpPr>
          <p:cNvPr id="4" name="Slide Number Placeholder 3">
            <a:extLst>
              <a:ext uri="{FF2B5EF4-FFF2-40B4-BE49-F238E27FC236}">
                <a16:creationId xmlns:a16="http://schemas.microsoft.com/office/drawing/2014/main" id="{7384329F-FEF6-FFF8-66E6-F1A7105361DD}"/>
              </a:ext>
            </a:extLst>
          </p:cNvPr>
          <p:cNvSpPr>
            <a:spLocks noGrp="1"/>
          </p:cNvSpPr>
          <p:nvPr>
            <p:ph type="sldNum" sz="quarter" idx="5"/>
          </p:nvPr>
        </p:nvSpPr>
        <p:spPr/>
        <p:txBody>
          <a:bodyPr/>
          <a:lstStyle/>
          <a:p>
            <a:fld id="{447B8CF6-C2C2-924C-96EF-0C0C9E05FEB2}" type="slidenum">
              <a:rPr lang="en-US" smtClean="0"/>
              <a:t>2</a:t>
            </a:fld>
            <a:endParaRPr lang="en-US" dirty="0"/>
          </a:p>
        </p:txBody>
      </p:sp>
    </p:spTree>
    <p:extLst>
      <p:ext uri="{BB962C8B-B14F-4D97-AF65-F5344CB8AC3E}">
        <p14:creationId xmlns:p14="http://schemas.microsoft.com/office/powerpoint/2010/main" val="6382476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EBAE63-EAF5-5DC0-BD9D-5611570849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F8F350-F575-A504-5C04-32AB6415BFA6}"/>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B78DF365-6CA7-1651-636F-D25B35575BA1}"/>
              </a:ext>
            </a:extLst>
          </p:cNvPr>
          <p:cNvSpPr>
            <a:spLocks noGrp="1"/>
          </p:cNvSpPr>
          <p:nvPr>
            <p:ph type="body" idx="1"/>
          </p:nvPr>
        </p:nvSpPr>
        <p:spPr/>
        <p:txBody>
          <a:bodyPr/>
          <a:lstStyle/>
          <a:p>
            <a:r>
              <a:rPr lang="en-US" sz="1800" i="0" u="sng" strike="noStrike" kern="1200" dirty="0">
                <a:solidFill>
                  <a:srgbClr val="0563C1"/>
                </a:solidFill>
                <a:effectLst/>
                <a:latin typeface="Calibri" panose="020F0502020204030204" pitchFamily="34" charset="0"/>
                <a:cs typeface="Calibri"/>
              </a:rPr>
              <a:t>Session specific vocab</a:t>
            </a:r>
          </a:p>
        </p:txBody>
      </p:sp>
      <p:sp>
        <p:nvSpPr>
          <p:cNvPr id="4" name="Slide Number Placeholder 3">
            <a:extLst>
              <a:ext uri="{FF2B5EF4-FFF2-40B4-BE49-F238E27FC236}">
                <a16:creationId xmlns:a16="http://schemas.microsoft.com/office/drawing/2014/main" id="{F465ACC9-40FF-A0EC-8818-E4B1B4D12285}"/>
              </a:ext>
            </a:extLst>
          </p:cNvPr>
          <p:cNvSpPr>
            <a:spLocks noGrp="1"/>
          </p:cNvSpPr>
          <p:nvPr>
            <p:ph type="sldNum" sz="quarter" idx="5"/>
          </p:nvPr>
        </p:nvSpPr>
        <p:spPr/>
        <p:txBody>
          <a:bodyPr/>
          <a:lstStyle/>
          <a:p>
            <a:fld id="{447B8CF6-C2C2-924C-96EF-0C0C9E05FEB2}" type="slidenum">
              <a:rPr lang="en-US" smtClean="0"/>
              <a:t>3</a:t>
            </a:fld>
            <a:endParaRPr lang="en-US" dirty="0"/>
          </a:p>
        </p:txBody>
      </p:sp>
    </p:spTree>
    <p:extLst>
      <p:ext uri="{BB962C8B-B14F-4D97-AF65-F5344CB8AC3E}">
        <p14:creationId xmlns:p14="http://schemas.microsoft.com/office/powerpoint/2010/main" val="26409455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F59B67-DA09-E0AE-5389-A07956D253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5CEDED-0761-A2BD-4557-15C0709F23AF}"/>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DF6ADBF5-D438-20B5-D41B-7BB4F8D356F6}"/>
              </a:ext>
            </a:extLst>
          </p:cNvPr>
          <p:cNvSpPr>
            <a:spLocks noGrp="1"/>
          </p:cNvSpPr>
          <p:nvPr>
            <p:ph type="body" idx="1"/>
          </p:nvPr>
        </p:nvSpPr>
        <p:spPr/>
        <p:txBody>
          <a:bodyPr/>
          <a:lstStyle/>
          <a:p>
            <a:pPr marL="0" indent="0">
              <a:buFontTx/>
              <a:buNone/>
            </a:pPr>
            <a:r>
              <a:rPr lang="en-US" sz="1200" b="1" i="0" u="none" strike="noStrike" baseline="0" dirty="0">
                <a:solidFill>
                  <a:srgbClr val="662D91"/>
                </a:solidFill>
                <a:latin typeface="Helvetica Neue" panose="02000503000000020004"/>
                <a:ea typeface="Roboto"/>
              </a:rPr>
              <a:t>Introduction:</a:t>
            </a:r>
          </a:p>
          <a:p>
            <a:pPr marL="171450" indent="-171450" algn="l" rtl="0" fontAlgn="base">
              <a:buFont typeface="Arial" panose="020B0604020202020204" pitchFamily="34" charset="0"/>
              <a:buChar char="•"/>
            </a:pPr>
            <a:r>
              <a:rPr lang="en-US" b="0" i="0" u="none" strike="noStrike" dirty="0">
                <a:solidFill>
                  <a:srgbClr val="000000"/>
                </a:solidFill>
                <a:effectLst/>
                <a:latin typeface="Calibri" panose="020F0502020204030204" pitchFamily="34" charset="0"/>
              </a:rPr>
              <a:t>Review the innovation project page and the Project Sparks.</a:t>
            </a:r>
          </a:p>
          <a:p>
            <a:pPr marL="171450" indent="-171450" algn="l" rtl="0" fontAlgn="base">
              <a:buFont typeface="Arial" panose="020B0604020202020204" pitchFamily="34" charset="0"/>
              <a:buChar char="•"/>
            </a:pPr>
            <a:r>
              <a:rPr lang="en-US" b="0" i="0" u="none" strike="noStrike" dirty="0">
                <a:solidFill>
                  <a:srgbClr val="000000"/>
                </a:solidFill>
                <a:effectLst/>
                <a:latin typeface="Calibri" panose="020F0502020204030204" pitchFamily="34" charset="0"/>
              </a:rPr>
              <a:t>Share your ideas for the project with your team. Make sure everyone has a chance to share.</a:t>
            </a:r>
          </a:p>
          <a:p>
            <a:pPr marL="0" indent="0" algn="l" rtl="0" fontAlgn="base">
              <a:buFont typeface="Arial" panose="020B0604020202020204" pitchFamily="34" charset="0"/>
              <a:buNone/>
            </a:pPr>
            <a:endParaRPr lang="en-US" b="1" i="0" u="none" strike="noStrike" dirty="0">
              <a:solidFill>
                <a:srgbClr val="000000"/>
              </a:solidFill>
              <a:effectLst/>
              <a:latin typeface="Calibri" panose="020F0502020204030204" pitchFamily="34" charset="0"/>
            </a:endParaRPr>
          </a:p>
          <a:p>
            <a:pPr marL="0" indent="0" algn="l" rtl="0" fontAlgn="base">
              <a:buFont typeface="Arial" panose="020B0604020202020204" pitchFamily="34" charset="0"/>
              <a:buNone/>
            </a:pPr>
            <a:r>
              <a:rPr lang="en-US" b="1" i="0" u="none" strike="noStrike" dirty="0">
                <a:solidFill>
                  <a:srgbClr val="000000"/>
                </a:solidFill>
                <a:effectLst/>
                <a:latin typeface="Calibri" panose="020F0502020204030204" pitchFamily="34" charset="0"/>
              </a:rPr>
              <a:t>Session Tips:</a:t>
            </a:r>
            <a:endParaRPr lang="en-US" b="0" i="0" u="none" strike="noStrike" dirty="0">
              <a:solidFill>
                <a:srgbClr val="000000"/>
              </a:solidFill>
              <a:effectLst/>
              <a:latin typeface="Calibri" panose="020F0502020204030204" pitchFamily="34" charset="0"/>
            </a:endParaRPr>
          </a:p>
          <a:p>
            <a:pPr marL="171450" indent="-171450" algn="l" rtl="0" fontAlgn="base">
              <a:buFont typeface="Arial" panose="020B0604020202020204" pitchFamily="34" charset="0"/>
              <a:buChar char="•"/>
            </a:pPr>
            <a:r>
              <a:rPr lang="en-US" b="0" i="0" u="none" strike="noStrike" dirty="0">
                <a:solidFill>
                  <a:srgbClr val="000000"/>
                </a:solidFill>
                <a:effectLst/>
                <a:latin typeface="Calibri" panose="020F0502020204030204" pitchFamily="34" charset="0"/>
              </a:rPr>
              <a:t>If your team has already agreed on the focus of their project, encourage them to begin researching the topic.  You can find helpful resources on the Season Resource page.</a:t>
            </a:r>
          </a:p>
          <a:p>
            <a:pPr marL="171450" indent="-171450" algn="l" rtl="0" fontAlgn="base">
              <a:buFont typeface="Arial" panose="020B0604020202020204" pitchFamily="34" charset="0"/>
              <a:buChar char="•"/>
            </a:pPr>
            <a:r>
              <a:rPr lang="en-US" b="0" i="0" dirty="0">
                <a:solidFill>
                  <a:srgbClr val="444444"/>
                </a:solidFill>
                <a:effectLst/>
                <a:latin typeface="Calibri" panose="020F0502020204030204" pitchFamily="34" charset="0"/>
              </a:rPr>
              <a:t>While the team might not choose every member’s preferred problem, they should choose something everyone supports.</a:t>
            </a:r>
          </a:p>
          <a:p>
            <a:pPr marL="171450" indent="-171450" algn="l" rtl="0" fontAlgn="base">
              <a:buFont typeface="Arial" panose="020B0604020202020204" pitchFamily="34" charset="0"/>
              <a:buChar char="•"/>
            </a:pPr>
            <a:r>
              <a:rPr lang="en-US" b="0" i="0" dirty="0">
                <a:solidFill>
                  <a:srgbClr val="444444"/>
                </a:solidFill>
                <a:effectLst/>
                <a:latin typeface="Calibri" panose="020F0502020204030204" pitchFamily="34" charset="0"/>
              </a:rPr>
              <a:t>The team will write their problem statement on page 12 of their Engineering Notebook. Remember, they can choose one of the problems from the Project Sparks if they are unable to come up with their own idea. If the team has multiple ideas, they could use a voting process to narrow it down to one. </a:t>
            </a:r>
          </a:p>
        </p:txBody>
      </p:sp>
      <p:sp>
        <p:nvSpPr>
          <p:cNvPr id="4" name="Slide Number Placeholder 3">
            <a:extLst>
              <a:ext uri="{FF2B5EF4-FFF2-40B4-BE49-F238E27FC236}">
                <a16:creationId xmlns:a16="http://schemas.microsoft.com/office/drawing/2014/main" id="{EB72CBA0-4829-4A8C-F824-CBC122BC0CE2}"/>
              </a:ext>
            </a:extLst>
          </p:cNvPr>
          <p:cNvSpPr>
            <a:spLocks noGrp="1"/>
          </p:cNvSpPr>
          <p:nvPr>
            <p:ph type="sldNum" sz="quarter" idx="5"/>
          </p:nvPr>
        </p:nvSpPr>
        <p:spPr/>
        <p:txBody>
          <a:bodyPr/>
          <a:lstStyle/>
          <a:p>
            <a:fld id="{447B8CF6-C2C2-924C-96EF-0C0C9E05FEB2}" type="slidenum">
              <a:rPr lang="en-US" smtClean="0"/>
              <a:t>4</a:t>
            </a:fld>
            <a:endParaRPr lang="en-US" dirty="0"/>
          </a:p>
        </p:txBody>
      </p:sp>
    </p:spTree>
    <p:extLst>
      <p:ext uri="{BB962C8B-B14F-4D97-AF65-F5344CB8AC3E}">
        <p14:creationId xmlns:p14="http://schemas.microsoft.com/office/powerpoint/2010/main" val="20141828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6A8F32-685E-4B1B-F4A5-1E49604643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686FF2-B767-D6B9-992D-7E95A3B08655}"/>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488917ED-151A-0AC9-AC79-74A5F9581139}"/>
              </a:ext>
            </a:extLst>
          </p:cNvPr>
          <p:cNvSpPr>
            <a:spLocks noGrp="1"/>
          </p:cNvSpPr>
          <p:nvPr>
            <p:ph type="body" idx="1"/>
          </p:nvPr>
        </p:nvSpPr>
        <p:spPr/>
        <p:txBody>
          <a:bodyPr/>
          <a:lstStyle/>
          <a:p>
            <a:pPr algn="l" rtl="0" fontAlgn="base">
              <a:buNone/>
            </a:pPr>
            <a:r>
              <a:rPr lang="en-US" sz="2800" b="1" i="0" u="none" strike="noStrike" dirty="0">
                <a:solidFill>
                  <a:srgbClr val="000000"/>
                </a:solidFill>
                <a:effectLst/>
                <a:latin typeface="Calibri" panose="020F0502020204030204" pitchFamily="34" charset="0"/>
              </a:rPr>
              <a:t>Tasks</a:t>
            </a:r>
            <a:r>
              <a:rPr lang="en-US" sz="2800" b="0" i="0" u="none" strike="noStrike" dirty="0">
                <a:solidFill>
                  <a:srgbClr val="000000"/>
                </a:solidFill>
                <a:effectLst/>
                <a:latin typeface="Calibri" panose="020F0502020204030204" pitchFamily="34" charset="0"/>
              </a:rPr>
              <a:t> </a:t>
            </a:r>
            <a:r>
              <a:rPr lang="en-US" sz="2800" b="0" i="0" dirty="0">
                <a:solidFill>
                  <a:srgbClr val="444444"/>
                </a:solidFill>
                <a:effectLst/>
                <a:latin typeface="Calibri" panose="020F0502020204030204" pitchFamily="34" charset="0"/>
              </a:rPr>
              <a:t>​</a:t>
            </a:r>
          </a:p>
          <a:p>
            <a:pPr marL="285750" indent="-285750"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Record your team’s problem statement. </a:t>
            </a:r>
          </a:p>
          <a:p>
            <a:pPr marL="285750" indent="-285750"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Open the SPIKE™ app. Find your lesson.</a:t>
            </a:r>
          </a:p>
          <a:p>
            <a:pPr marL="742950" lvl="1" indent="-285750"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Competition Ready Unit Training Camp 2: Playing with Objects</a:t>
            </a:r>
          </a:p>
          <a:p>
            <a:pPr marL="285750" lvl="0" indent="-285750" algn="l" rtl="0" fontAlgn="base">
              <a:buFont typeface="Arial" panose="020B0604020202020204" pitchFamily="34" charset="0"/>
              <a:buChar char="•"/>
            </a:pPr>
            <a:r>
              <a:rPr lang="en-US" sz="1800" b="0" i="0" dirty="0">
                <a:solidFill>
                  <a:srgbClr val="444444"/>
                </a:solidFill>
                <a:effectLst/>
                <a:latin typeface="Arial" panose="020B0604020202020204" pitchFamily="34" charset="0"/>
              </a:rPr>
              <a:t>Reflect on the skills you learned in this unit. Talk about how they will help you in the robot game.</a:t>
            </a:r>
          </a:p>
          <a:p>
            <a:pPr marL="285750" lvl="0" indent="-285750" algn="l" rtl="0" fontAlgn="base">
              <a:buFont typeface="Arial" panose="020B0604020202020204" pitchFamily="34" charset="0"/>
              <a:buChar char="•"/>
            </a:pPr>
            <a:r>
              <a:rPr lang="en-US" sz="1800" b="0" i="0" dirty="0">
                <a:solidFill>
                  <a:srgbClr val="444444"/>
                </a:solidFill>
                <a:effectLst/>
                <a:latin typeface="Arial" panose="020B0604020202020204" pitchFamily="34" charset="0"/>
              </a:rPr>
              <a:t>Try it out! See if you can code your robot to attempt a mission.</a:t>
            </a:r>
            <a:r>
              <a:rPr lang="en-US" sz="2800" b="0" i="0" dirty="0">
                <a:solidFill>
                  <a:srgbClr val="444444"/>
                </a:solidFill>
                <a:effectLst/>
                <a:latin typeface="Calibri" panose="020F0502020204030204" pitchFamily="34" charset="0"/>
              </a:rPr>
              <a:t>​</a:t>
            </a:r>
          </a:p>
          <a:p>
            <a:pPr algn="l" rtl="0" fontAlgn="base">
              <a:buNone/>
            </a:pPr>
            <a:endParaRPr lang="en-US" sz="2800" b="1" i="0" u="none" strike="noStrike" dirty="0">
              <a:solidFill>
                <a:srgbClr val="000000"/>
              </a:solidFill>
              <a:effectLst/>
              <a:latin typeface="Calibri" panose="020F0502020204030204" pitchFamily="34" charset="0"/>
            </a:endParaRPr>
          </a:p>
          <a:p>
            <a:pPr algn="l" rtl="0" fontAlgn="base">
              <a:buNone/>
            </a:pPr>
            <a:r>
              <a:rPr lang="en-US" sz="2800" b="1" i="0" u="none" strike="noStrike" dirty="0">
                <a:solidFill>
                  <a:srgbClr val="000000"/>
                </a:solidFill>
                <a:effectLst/>
                <a:latin typeface="Calibri" panose="020F0502020204030204" pitchFamily="34" charset="0"/>
              </a:rPr>
              <a:t>Session Tips</a:t>
            </a:r>
            <a:r>
              <a:rPr lang="en-US" sz="2800" b="0" i="0" dirty="0">
                <a:solidFill>
                  <a:srgbClr val="444444"/>
                </a:solidFill>
                <a:effectLst/>
                <a:latin typeface="Calibri" panose="020F0502020204030204" pitchFamily="34" charset="0"/>
              </a:rPr>
              <a:t>​</a:t>
            </a:r>
          </a:p>
          <a:p>
            <a:pPr marL="285750" indent="-285750"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The Tutorial Activities are optional but recommended if your team has minimal coding and building experience.</a:t>
            </a:r>
          </a:p>
          <a:p>
            <a:pPr marL="285750" indent="-285750"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After a program is downloaded onto the controller, it cannot be transferred back to be opened and edited.</a:t>
            </a:r>
          </a:p>
          <a:p>
            <a:pPr marL="12700">
              <a:lnSpc>
                <a:spcPct val="100000"/>
              </a:lnSpc>
              <a:spcBef>
                <a:spcPts val="360"/>
              </a:spcBef>
            </a:pPr>
            <a:endParaRPr lang="en-US" sz="1200" dirty="0">
              <a:latin typeface="Arial"/>
              <a:cs typeface="Arial"/>
            </a:endParaRPr>
          </a:p>
        </p:txBody>
      </p:sp>
      <p:sp>
        <p:nvSpPr>
          <p:cNvPr id="4" name="Slide Number Placeholder 3">
            <a:extLst>
              <a:ext uri="{FF2B5EF4-FFF2-40B4-BE49-F238E27FC236}">
                <a16:creationId xmlns:a16="http://schemas.microsoft.com/office/drawing/2014/main" id="{D6C42637-7274-1998-EEC3-524DD4F5AA97}"/>
              </a:ext>
            </a:extLst>
          </p:cNvPr>
          <p:cNvSpPr>
            <a:spLocks noGrp="1"/>
          </p:cNvSpPr>
          <p:nvPr>
            <p:ph type="sldNum" sz="quarter" idx="5"/>
          </p:nvPr>
        </p:nvSpPr>
        <p:spPr/>
        <p:txBody>
          <a:bodyPr/>
          <a:lstStyle/>
          <a:p>
            <a:fld id="{447B8CF6-C2C2-924C-96EF-0C0C9E05FEB2}" type="slidenum">
              <a:rPr lang="en-US" smtClean="0"/>
              <a:t>5</a:t>
            </a:fld>
            <a:endParaRPr lang="en-US" dirty="0"/>
          </a:p>
        </p:txBody>
      </p:sp>
    </p:spTree>
    <p:extLst>
      <p:ext uri="{BB962C8B-B14F-4D97-AF65-F5344CB8AC3E}">
        <p14:creationId xmlns:p14="http://schemas.microsoft.com/office/powerpoint/2010/main" val="23220961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D8EF91-DCAE-7221-3140-98B111EB59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021226-F7EB-D697-2B9C-8CB57D076A7C}"/>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0CA72EB8-A3D4-2E7A-59F3-B5EFB9BE5D89}"/>
              </a:ext>
            </a:extLst>
          </p:cNvPr>
          <p:cNvSpPr>
            <a:spLocks noGrp="1"/>
          </p:cNvSpPr>
          <p:nvPr>
            <p:ph type="body" idx="1"/>
          </p:nvPr>
        </p:nvSpPr>
        <p:spPr/>
        <p:txBody>
          <a:bodyPr/>
          <a:lstStyle/>
          <a:p>
            <a:pPr algn="l" rtl="0" fontAlgn="base">
              <a:buNone/>
            </a:pPr>
            <a:r>
              <a:rPr lang="en-US" sz="2800" b="1" i="0" u="none" strike="noStrike" dirty="0">
                <a:solidFill>
                  <a:srgbClr val="000000"/>
                </a:solidFill>
                <a:effectLst/>
                <a:latin typeface="Calibri" panose="020F0502020204030204" pitchFamily="34" charset="0"/>
              </a:rPr>
              <a:t>Tasks</a:t>
            </a:r>
            <a:r>
              <a:rPr lang="en-US" sz="2800" b="0" i="0" u="none" strike="noStrike" dirty="0">
                <a:solidFill>
                  <a:srgbClr val="000000"/>
                </a:solidFill>
                <a:effectLst/>
                <a:latin typeface="Calibri" panose="020F0502020204030204" pitchFamily="34" charset="0"/>
              </a:rPr>
              <a:t> </a:t>
            </a:r>
            <a:r>
              <a:rPr lang="en-US" sz="2800" b="0" i="0" dirty="0">
                <a:solidFill>
                  <a:srgbClr val="444444"/>
                </a:solidFill>
                <a:effectLst/>
                <a:latin typeface="Calibri" panose="020F0502020204030204" pitchFamily="34" charset="0"/>
              </a:rPr>
              <a:t>​</a:t>
            </a:r>
          </a:p>
          <a:p>
            <a:pPr marL="285750" indent="-285750"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Record your team’s problem statement. </a:t>
            </a:r>
          </a:p>
          <a:p>
            <a:pPr marL="285750" indent="-285750"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Open the SPIKE™ app. Find your lesson.</a:t>
            </a:r>
          </a:p>
          <a:p>
            <a:pPr marL="742950" lvl="1" indent="-285750"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Competition Ready Unit Training Camp 2: Playing with Objects</a:t>
            </a:r>
          </a:p>
          <a:p>
            <a:pPr marL="285750" lvl="0" indent="-285750" algn="l" rtl="0" fontAlgn="base">
              <a:buFont typeface="Arial" panose="020B0604020202020204" pitchFamily="34" charset="0"/>
              <a:buChar char="•"/>
            </a:pPr>
            <a:r>
              <a:rPr lang="en-US" sz="1800" b="0" i="0" dirty="0">
                <a:solidFill>
                  <a:srgbClr val="444444"/>
                </a:solidFill>
                <a:effectLst/>
                <a:latin typeface="Arial" panose="020B0604020202020204" pitchFamily="34" charset="0"/>
              </a:rPr>
              <a:t>Reflect on the skills you learned in this unit. Talk about how they will help you in the robot game.</a:t>
            </a:r>
          </a:p>
          <a:p>
            <a:pPr marL="285750" lvl="0" indent="-285750" algn="l" rtl="0" fontAlgn="base">
              <a:buFont typeface="Arial" panose="020B0604020202020204" pitchFamily="34" charset="0"/>
              <a:buChar char="•"/>
            </a:pPr>
            <a:r>
              <a:rPr lang="en-US" sz="1800" b="0" i="0" dirty="0">
                <a:solidFill>
                  <a:srgbClr val="444444"/>
                </a:solidFill>
                <a:effectLst/>
                <a:latin typeface="Arial" panose="020B0604020202020204" pitchFamily="34" charset="0"/>
              </a:rPr>
              <a:t>Try it out! See if you can code your robot to attempt a mission.</a:t>
            </a:r>
            <a:r>
              <a:rPr lang="en-US" sz="2800" b="0" i="0" dirty="0">
                <a:solidFill>
                  <a:srgbClr val="444444"/>
                </a:solidFill>
                <a:effectLst/>
                <a:latin typeface="Calibri" panose="020F0502020204030204" pitchFamily="34" charset="0"/>
              </a:rPr>
              <a:t>​</a:t>
            </a:r>
          </a:p>
          <a:p>
            <a:pPr algn="l" rtl="0" fontAlgn="base">
              <a:buNone/>
            </a:pPr>
            <a:endParaRPr lang="en-US" sz="2800" b="1" i="0" u="none" strike="noStrike" dirty="0">
              <a:solidFill>
                <a:srgbClr val="000000"/>
              </a:solidFill>
              <a:effectLst/>
              <a:latin typeface="Calibri" panose="020F0502020204030204" pitchFamily="34" charset="0"/>
            </a:endParaRPr>
          </a:p>
          <a:p>
            <a:pPr algn="l" rtl="0" fontAlgn="base">
              <a:buNone/>
            </a:pPr>
            <a:r>
              <a:rPr lang="en-US" sz="2800" b="1" i="0" u="none" strike="noStrike" dirty="0">
                <a:solidFill>
                  <a:srgbClr val="000000"/>
                </a:solidFill>
                <a:effectLst/>
                <a:latin typeface="Calibri" panose="020F0502020204030204" pitchFamily="34" charset="0"/>
              </a:rPr>
              <a:t>Session Tips</a:t>
            </a:r>
            <a:r>
              <a:rPr lang="en-US" sz="2800" b="0" i="0" dirty="0">
                <a:solidFill>
                  <a:srgbClr val="444444"/>
                </a:solidFill>
                <a:effectLst/>
                <a:latin typeface="Calibri" panose="020F0502020204030204" pitchFamily="34" charset="0"/>
              </a:rPr>
              <a:t>​</a:t>
            </a:r>
          </a:p>
          <a:p>
            <a:pPr marL="285750" indent="-285750"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The Tutorial Activities are optional but recommended if your team has minimal coding and building experience.</a:t>
            </a:r>
          </a:p>
          <a:p>
            <a:pPr marL="285750" indent="-285750"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After a program is downloaded onto the controller, it cannot be transferred back to be opened and edited.</a:t>
            </a:r>
          </a:p>
        </p:txBody>
      </p:sp>
      <p:sp>
        <p:nvSpPr>
          <p:cNvPr id="4" name="Slide Number Placeholder 3">
            <a:extLst>
              <a:ext uri="{FF2B5EF4-FFF2-40B4-BE49-F238E27FC236}">
                <a16:creationId xmlns:a16="http://schemas.microsoft.com/office/drawing/2014/main" id="{35C462A2-015F-9042-E817-70074872781B}"/>
              </a:ext>
            </a:extLst>
          </p:cNvPr>
          <p:cNvSpPr>
            <a:spLocks noGrp="1"/>
          </p:cNvSpPr>
          <p:nvPr>
            <p:ph type="sldNum" sz="quarter" idx="5"/>
          </p:nvPr>
        </p:nvSpPr>
        <p:spPr/>
        <p:txBody>
          <a:bodyPr/>
          <a:lstStyle/>
          <a:p>
            <a:fld id="{447B8CF6-C2C2-924C-96EF-0C0C9E05FEB2}" type="slidenum">
              <a:rPr lang="en-US" smtClean="0"/>
              <a:t>6</a:t>
            </a:fld>
            <a:endParaRPr lang="en-US" dirty="0"/>
          </a:p>
        </p:txBody>
      </p:sp>
    </p:spTree>
    <p:extLst>
      <p:ext uri="{BB962C8B-B14F-4D97-AF65-F5344CB8AC3E}">
        <p14:creationId xmlns:p14="http://schemas.microsoft.com/office/powerpoint/2010/main" val="28501151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2A79A0-6943-9DB5-59E3-DD95E07875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216FB9-E39B-0A6E-414A-67B17095F51B}"/>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9E1C332C-0EB2-8480-C7AC-C905994A8CF9}"/>
              </a:ext>
            </a:extLst>
          </p:cNvPr>
          <p:cNvSpPr>
            <a:spLocks noGrp="1"/>
          </p:cNvSpPr>
          <p:nvPr>
            <p:ph type="body" idx="1"/>
          </p:nvPr>
        </p:nvSpPr>
        <p:spPr/>
        <p:txBody>
          <a:bodyPr/>
          <a:lstStyle/>
          <a:p>
            <a:pPr algn="l" rtl="0" fontAlgn="base">
              <a:buNone/>
            </a:pPr>
            <a:r>
              <a:rPr lang="en-US" sz="2800" b="1" i="0" u="none" strike="noStrike" dirty="0">
                <a:solidFill>
                  <a:srgbClr val="000000"/>
                </a:solidFill>
                <a:effectLst/>
                <a:latin typeface="Calibri" panose="020F0502020204030204" pitchFamily="34" charset="0"/>
              </a:rPr>
              <a:t>Tasks</a:t>
            </a:r>
            <a:r>
              <a:rPr lang="en-US" sz="2800" b="0" i="0" u="none" strike="noStrike" dirty="0">
                <a:solidFill>
                  <a:srgbClr val="000000"/>
                </a:solidFill>
                <a:effectLst/>
                <a:latin typeface="Calibri" panose="020F0502020204030204" pitchFamily="34" charset="0"/>
              </a:rPr>
              <a:t> </a:t>
            </a:r>
            <a:r>
              <a:rPr lang="en-US" sz="2800" b="0" i="0" dirty="0">
                <a:solidFill>
                  <a:srgbClr val="444444"/>
                </a:solidFill>
                <a:effectLst/>
                <a:latin typeface="Calibri" panose="020F0502020204030204" pitchFamily="34" charset="0"/>
              </a:rPr>
              <a:t>​</a:t>
            </a:r>
          </a:p>
          <a:p>
            <a:pPr marL="285750" indent="-285750"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Record your team’s problem statement. </a:t>
            </a:r>
          </a:p>
          <a:p>
            <a:pPr marL="285750" indent="-285750"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Open the SPIKE™ app. Find your lesson.</a:t>
            </a:r>
          </a:p>
          <a:p>
            <a:pPr marL="742950" lvl="1" indent="-285750"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Competition Ready Unit Training Camp 2: Playing with Objects</a:t>
            </a:r>
          </a:p>
          <a:p>
            <a:pPr marL="285750" lvl="0" indent="-285750" algn="l" rtl="0" fontAlgn="base">
              <a:buFont typeface="Arial" panose="020B0604020202020204" pitchFamily="34" charset="0"/>
              <a:buChar char="•"/>
            </a:pPr>
            <a:r>
              <a:rPr lang="en-US" sz="1800" b="0" i="0" dirty="0">
                <a:solidFill>
                  <a:srgbClr val="444444"/>
                </a:solidFill>
                <a:effectLst/>
                <a:latin typeface="Arial" panose="020B0604020202020204" pitchFamily="34" charset="0"/>
              </a:rPr>
              <a:t>Reflect on the skills you learned in this unit. Talk about how they will help you in the robot game.</a:t>
            </a:r>
          </a:p>
          <a:p>
            <a:pPr marL="285750" lvl="0" indent="-285750" algn="l" rtl="0" fontAlgn="base">
              <a:buFont typeface="Arial" panose="020B0604020202020204" pitchFamily="34" charset="0"/>
              <a:buChar char="•"/>
            </a:pPr>
            <a:r>
              <a:rPr lang="en-US" sz="1800" b="0" i="0" dirty="0">
                <a:solidFill>
                  <a:srgbClr val="444444"/>
                </a:solidFill>
                <a:effectLst/>
                <a:latin typeface="Arial" panose="020B0604020202020204" pitchFamily="34" charset="0"/>
              </a:rPr>
              <a:t>Try it out! See if you can code your robot to attempt a mission.</a:t>
            </a:r>
            <a:r>
              <a:rPr lang="en-US" sz="2800" b="0" i="0" dirty="0">
                <a:solidFill>
                  <a:srgbClr val="444444"/>
                </a:solidFill>
                <a:effectLst/>
                <a:latin typeface="Calibri" panose="020F0502020204030204" pitchFamily="34" charset="0"/>
              </a:rPr>
              <a:t>​</a:t>
            </a:r>
          </a:p>
          <a:p>
            <a:pPr algn="l" rtl="0" fontAlgn="base">
              <a:buNone/>
            </a:pPr>
            <a:endParaRPr lang="en-US" sz="2800" b="1" i="0" u="none" strike="noStrike" dirty="0">
              <a:solidFill>
                <a:srgbClr val="000000"/>
              </a:solidFill>
              <a:effectLst/>
              <a:latin typeface="Calibri" panose="020F0502020204030204" pitchFamily="34" charset="0"/>
            </a:endParaRPr>
          </a:p>
          <a:p>
            <a:pPr algn="l" rtl="0" fontAlgn="base">
              <a:buNone/>
            </a:pPr>
            <a:r>
              <a:rPr lang="en-US" sz="2800" b="1" i="0" u="none" strike="noStrike" dirty="0">
                <a:solidFill>
                  <a:srgbClr val="000000"/>
                </a:solidFill>
                <a:effectLst/>
                <a:latin typeface="Calibri" panose="020F0502020204030204" pitchFamily="34" charset="0"/>
              </a:rPr>
              <a:t>Session Tips</a:t>
            </a:r>
            <a:r>
              <a:rPr lang="en-US" sz="2800" b="0" i="0" dirty="0">
                <a:solidFill>
                  <a:srgbClr val="444444"/>
                </a:solidFill>
                <a:effectLst/>
                <a:latin typeface="Calibri" panose="020F0502020204030204" pitchFamily="34" charset="0"/>
              </a:rPr>
              <a:t>​</a:t>
            </a:r>
          </a:p>
          <a:p>
            <a:pPr marL="285750" indent="-285750"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The Tutorial Activities are optional but recommended if your team has minimal coding and building experience.</a:t>
            </a:r>
          </a:p>
          <a:p>
            <a:pPr marL="285750" indent="-285750"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After a program is downloaded onto the controller, it cannot be transferred back to be opened and edited.</a:t>
            </a:r>
          </a:p>
        </p:txBody>
      </p:sp>
      <p:sp>
        <p:nvSpPr>
          <p:cNvPr id="4" name="Slide Number Placeholder 3">
            <a:extLst>
              <a:ext uri="{FF2B5EF4-FFF2-40B4-BE49-F238E27FC236}">
                <a16:creationId xmlns:a16="http://schemas.microsoft.com/office/drawing/2014/main" id="{865EEDE2-2EC3-1E79-31DB-0EB4FB64D11E}"/>
              </a:ext>
            </a:extLst>
          </p:cNvPr>
          <p:cNvSpPr>
            <a:spLocks noGrp="1"/>
          </p:cNvSpPr>
          <p:nvPr>
            <p:ph type="sldNum" sz="quarter" idx="5"/>
          </p:nvPr>
        </p:nvSpPr>
        <p:spPr/>
        <p:txBody>
          <a:bodyPr/>
          <a:lstStyle/>
          <a:p>
            <a:fld id="{447B8CF6-C2C2-924C-96EF-0C0C9E05FEB2}" type="slidenum">
              <a:rPr lang="en-US" smtClean="0"/>
              <a:t>7</a:t>
            </a:fld>
            <a:endParaRPr lang="en-US" dirty="0"/>
          </a:p>
        </p:txBody>
      </p:sp>
    </p:spTree>
    <p:extLst>
      <p:ext uri="{BB962C8B-B14F-4D97-AF65-F5344CB8AC3E}">
        <p14:creationId xmlns:p14="http://schemas.microsoft.com/office/powerpoint/2010/main" val="10475906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0984FB-F5A2-7B77-FDD5-764C597B05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8A2B1C-6D8B-6BF0-2203-981C190B0255}"/>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E45A724B-318B-503C-3F6C-382CA5E5A8CD}"/>
              </a:ext>
            </a:extLst>
          </p:cNvPr>
          <p:cNvSpPr>
            <a:spLocks noGrp="1"/>
          </p:cNvSpPr>
          <p:nvPr>
            <p:ph type="body" idx="1"/>
          </p:nvPr>
        </p:nvSpPr>
        <p:spPr/>
        <p:txBody>
          <a:bodyPr/>
          <a:lstStyle/>
          <a:p>
            <a:pPr marL="12700">
              <a:lnSpc>
                <a:spcPct val="100000"/>
              </a:lnSpc>
              <a:spcBef>
                <a:spcPts val="360"/>
              </a:spcBef>
            </a:pPr>
            <a:r>
              <a:rPr lang="en-US" sz="1200" b="1" dirty="0">
                <a:latin typeface="Arial"/>
                <a:cs typeface="Arial"/>
              </a:rPr>
              <a:t>Session Tips:</a:t>
            </a:r>
            <a:br>
              <a:rPr lang="en-US" sz="1200">
                <a:latin typeface="Arial"/>
                <a:cs typeface="Arial"/>
              </a:rPr>
            </a:br>
            <a:r>
              <a:rPr lang="en-US" sz="1200">
                <a:latin typeface="Arial"/>
                <a:cs typeface="Arial"/>
              </a:rPr>
              <a:t>Have the team think about how to use the attachment from the robot lesson to complete missions. </a:t>
            </a:r>
            <a:endParaRPr lang="en-US" sz="1200" dirty="0">
              <a:latin typeface="Arial"/>
              <a:cs typeface="Arial"/>
            </a:endParaRPr>
          </a:p>
        </p:txBody>
      </p:sp>
      <p:sp>
        <p:nvSpPr>
          <p:cNvPr id="4" name="Slide Number Placeholder 3">
            <a:extLst>
              <a:ext uri="{FF2B5EF4-FFF2-40B4-BE49-F238E27FC236}">
                <a16:creationId xmlns:a16="http://schemas.microsoft.com/office/drawing/2014/main" id="{3C300FCF-2DB8-A20B-87F2-85EFBD0AE901}"/>
              </a:ext>
            </a:extLst>
          </p:cNvPr>
          <p:cNvSpPr>
            <a:spLocks noGrp="1"/>
          </p:cNvSpPr>
          <p:nvPr>
            <p:ph type="sldNum" sz="quarter" idx="5"/>
          </p:nvPr>
        </p:nvSpPr>
        <p:spPr/>
        <p:txBody>
          <a:bodyPr/>
          <a:lstStyle/>
          <a:p>
            <a:fld id="{447B8CF6-C2C2-924C-96EF-0C0C9E05FEB2}" type="slidenum">
              <a:rPr lang="en-US" smtClean="0"/>
              <a:t>8</a:t>
            </a:fld>
            <a:endParaRPr lang="en-US" dirty="0"/>
          </a:p>
        </p:txBody>
      </p:sp>
    </p:spTree>
    <p:extLst>
      <p:ext uri="{BB962C8B-B14F-4D97-AF65-F5344CB8AC3E}">
        <p14:creationId xmlns:p14="http://schemas.microsoft.com/office/powerpoint/2010/main" val="33204173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518847-407D-7CB5-B4B2-09116F1C55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A42B29-4235-CD0C-E6EC-3DC6816B0DB8}"/>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C613AEBA-7F7D-1720-0938-FD856D841BFA}"/>
              </a:ext>
            </a:extLst>
          </p:cNvPr>
          <p:cNvSpPr>
            <a:spLocks noGrp="1"/>
          </p:cNvSpPr>
          <p:nvPr>
            <p:ph type="body" idx="1"/>
          </p:nvPr>
        </p:nvSpPr>
        <p:spPr/>
        <p:txBody>
          <a:bodyPr/>
          <a:lstStyle/>
          <a:p>
            <a:pPr algn="l" rtl="0" fontAlgn="base">
              <a:buNone/>
            </a:pPr>
            <a:r>
              <a:rPr lang="en-US" sz="1800" b="1" i="0" u="none" strike="noStrike" dirty="0">
                <a:solidFill>
                  <a:srgbClr val="000000"/>
                </a:solidFill>
                <a:effectLst/>
                <a:latin typeface="Calibri" panose="020F0502020204030204" pitchFamily="34" charset="0"/>
              </a:rPr>
              <a:t>Share</a:t>
            </a:r>
            <a:r>
              <a:rPr lang="en-US" sz="1800" b="0" i="0" u="none" strike="noStrike" dirty="0">
                <a:solidFill>
                  <a:srgbClr val="000000"/>
                </a:solidFill>
                <a:effectLst/>
                <a:latin typeface="Calibri" panose="020F0502020204030204" pitchFamily="34" charset="0"/>
              </a:rPr>
              <a:t> </a:t>
            </a:r>
            <a:r>
              <a:rPr lang="en-US" sz="1800" b="0" i="0" dirty="0">
                <a:solidFill>
                  <a:srgbClr val="444444"/>
                </a:solidFill>
                <a:effectLst/>
                <a:latin typeface="Calibri" panose="020F0502020204030204" pitchFamily="34" charset="0"/>
              </a:rPr>
              <a:t>​</a:t>
            </a:r>
          </a:p>
          <a:p>
            <a:pPr marL="285750" indent="-285750" algn="l" rtl="0" fontAlgn="base">
              <a:buFont typeface="Arial" panose="020B0604020202020204" pitchFamily="34" charset="0"/>
              <a:buChar char="•"/>
            </a:pPr>
            <a:r>
              <a:rPr lang="en-US" sz="1200" b="0" i="0" u="none" strike="noStrike" dirty="0">
                <a:solidFill>
                  <a:srgbClr val="000000"/>
                </a:solidFill>
                <a:effectLst/>
                <a:latin typeface="Calibri" panose="020F0502020204030204" pitchFamily="34" charset="0"/>
              </a:rPr>
              <a:t>Discuss the reflection questions</a:t>
            </a:r>
          </a:p>
          <a:p>
            <a:pPr marL="285750" indent="-285750" algn="l" rtl="0" fontAlgn="base">
              <a:buFont typeface="Arial" panose="020B0604020202020204" pitchFamily="34" charset="0"/>
              <a:buChar char="•"/>
            </a:pPr>
            <a:r>
              <a:rPr lang="en-US" sz="1200" b="0" i="0" u="none" strike="noStrike" dirty="0">
                <a:solidFill>
                  <a:srgbClr val="000000"/>
                </a:solidFill>
                <a:effectLst/>
                <a:latin typeface="Calibri" panose="020F0502020204030204" pitchFamily="34" charset="0"/>
              </a:rPr>
              <a:t>Get together at the mat. Share the robot skills you learned in this session. </a:t>
            </a:r>
          </a:p>
          <a:p>
            <a:pPr marL="285750" indent="-285750" algn="l" rtl="0" fontAlgn="base">
              <a:buFont typeface="Arial" panose="020B0604020202020204" pitchFamily="34" charset="0"/>
              <a:buChar char="•"/>
            </a:pPr>
            <a:r>
              <a:rPr lang="en-US" sz="1200" b="0" i="0" u="none" strike="noStrike" dirty="0">
                <a:solidFill>
                  <a:srgbClr val="000000"/>
                </a:solidFill>
                <a:effectLst/>
                <a:latin typeface="Calibri" panose="020F0502020204030204" pitchFamily="34" charset="0"/>
              </a:rPr>
              <a:t>Clean up your space.</a:t>
            </a:r>
            <a:endParaRPr lang="en-US" sz="1200" b="0" i="0" dirty="0">
              <a:solidFill>
                <a:srgbClr val="444444"/>
              </a:solidFill>
              <a:effectLst/>
              <a:latin typeface="Arial" panose="020B0604020202020204" pitchFamily="34" charset="0"/>
            </a:endParaRPr>
          </a:p>
          <a:p>
            <a:pPr algn="l" rtl="0" fontAlgn="base">
              <a:buNone/>
            </a:pPr>
            <a:r>
              <a:rPr lang="en-US" sz="1800" b="0" i="0" dirty="0">
                <a:solidFill>
                  <a:srgbClr val="444444"/>
                </a:solidFill>
                <a:effectLst/>
                <a:latin typeface="Calibri" panose="020F0502020204030204" pitchFamily="34" charset="0"/>
              </a:rPr>
              <a:t>​</a:t>
            </a:r>
          </a:p>
          <a:p>
            <a:pPr algn="l" rtl="0" fontAlgn="base">
              <a:buNone/>
            </a:pPr>
            <a:r>
              <a:rPr lang="en-US" sz="1800" b="1" i="0" u="none" strike="noStrike" dirty="0">
                <a:solidFill>
                  <a:srgbClr val="000000"/>
                </a:solidFill>
                <a:effectLst/>
                <a:latin typeface="Calibri" panose="020F0502020204030204" pitchFamily="34" charset="0"/>
              </a:rPr>
              <a:t>Session Tips</a:t>
            </a:r>
            <a:r>
              <a:rPr lang="en-US" sz="1800" b="0" i="0" dirty="0">
                <a:solidFill>
                  <a:srgbClr val="444444"/>
                </a:solidFill>
                <a:effectLst/>
                <a:latin typeface="Calibri" panose="020F0502020204030204" pitchFamily="34" charset="0"/>
              </a:rPr>
              <a:t>​</a:t>
            </a:r>
          </a:p>
          <a:p>
            <a:pPr marL="285750" indent="-285750" algn="l" rtl="0" fontAlgn="base">
              <a:buFont typeface="Arial" panose="020B0604020202020204" pitchFamily="34" charset="0"/>
              <a:buChar char="•"/>
            </a:pPr>
            <a:r>
              <a:rPr lang="en-US" sz="1200" b="0" i="0" u="none" strike="noStrike" dirty="0">
                <a:solidFill>
                  <a:srgbClr val="000000"/>
                </a:solidFill>
                <a:effectLst/>
                <a:latin typeface="Calibri" panose="020F0502020204030204" pitchFamily="34" charset="0"/>
              </a:rPr>
              <a:t>Have the team practice their new skills by trying to drive the robot to a model and return to home..</a:t>
            </a:r>
            <a:endParaRPr lang="en-US" sz="1200" dirty="0">
              <a:latin typeface="Arial"/>
              <a:cs typeface="Arial"/>
            </a:endParaRPr>
          </a:p>
        </p:txBody>
      </p:sp>
      <p:sp>
        <p:nvSpPr>
          <p:cNvPr id="4" name="Slide Number Placeholder 3">
            <a:extLst>
              <a:ext uri="{FF2B5EF4-FFF2-40B4-BE49-F238E27FC236}">
                <a16:creationId xmlns:a16="http://schemas.microsoft.com/office/drawing/2014/main" id="{436AB238-2D3A-EFDF-6429-7B6EBF080578}"/>
              </a:ext>
            </a:extLst>
          </p:cNvPr>
          <p:cNvSpPr>
            <a:spLocks noGrp="1"/>
          </p:cNvSpPr>
          <p:nvPr>
            <p:ph type="sldNum" sz="quarter" idx="5"/>
          </p:nvPr>
        </p:nvSpPr>
        <p:spPr/>
        <p:txBody>
          <a:bodyPr/>
          <a:lstStyle/>
          <a:p>
            <a:fld id="{447B8CF6-C2C2-924C-96EF-0C0C9E05FEB2}" type="slidenum">
              <a:rPr lang="en-US" smtClean="0"/>
              <a:t>9</a:t>
            </a:fld>
            <a:endParaRPr lang="en-US" dirty="0"/>
          </a:p>
        </p:txBody>
      </p:sp>
    </p:spTree>
    <p:extLst>
      <p:ext uri="{BB962C8B-B14F-4D97-AF65-F5344CB8AC3E}">
        <p14:creationId xmlns:p14="http://schemas.microsoft.com/office/powerpoint/2010/main" val="764315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FLL Explore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3187580"/>
      </p:ext>
    </p:extLst>
  </p:cSld>
  <p:clrMapOvr>
    <a:masterClrMapping/>
  </p:clrMapOvr>
  <p:extLst>
    <p:ext uri="{DCECCB84-F9BA-43D5-87BE-67443E8EF086}">
      <p15:sldGuideLst xmlns:p15="http://schemas.microsoft.com/office/powerpoint/2012/main">
        <p15:guide id="1" orient="horz" pos="4176">
          <p15:clr>
            <a:srgbClr val="FBAE40"/>
          </p15:clr>
        </p15:guide>
        <p15:guide id="2" pos="752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73B9C91-E27F-6892-CF2C-E06D5C6DD6A5}"/>
              </a:ext>
            </a:extLst>
          </p:cNvPr>
          <p:cNvSpPr/>
          <p:nvPr userDrawn="1"/>
        </p:nvSpPr>
        <p:spPr>
          <a:xfrm>
            <a:off x="0" y="0"/>
            <a:ext cx="12192000" cy="828675"/>
          </a:xfrm>
          <a:prstGeom prst="rect">
            <a:avLst/>
          </a:prstGeom>
          <a:gradFill>
            <a:gsLst>
              <a:gs pos="0">
                <a:srgbClr val="FFFFFF"/>
              </a:gs>
              <a:gs pos="73000">
                <a:srgbClr val="FFFFFF">
                  <a:lumMod val="95000"/>
                </a:srgbClr>
              </a:gs>
              <a:gs pos="83000">
                <a:srgbClr val="FFFFFF">
                  <a:lumMod val="95000"/>
                </a:srgbClr>
              </a:gs>
              <a:gs pos="100000">
                <a:srgbClr val="FFFFFF">
                  <a:lumMod val="95000"/>
                </a:srgbClr>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Roboto" panose="02000000000000000000" pitchFamily="2" charset="0"/>
              <a:ea typeface="+mn-ea"/>
              <a:cs typeface="+mn-cs"/>
            </a:endParaRPr>
          </a:p>
        </p:txBody>
      </p:sp>
      <p:sp>
        <p:nvSpPr>
          <p:cNvPr id="18" name="Picture Placeholder 2">
            <a:extLst>
              <a:ext uri="{FF2B5EF4-FFF2-40B4-BE49-F238E27FC236}">
                <a16:creationId xmlns:a16="http://schemas.microsoft.com/office/drawing/2014/main" id="{A0F0D5C6-1A6B-D88C-2240-D1942CBEFF0E}"/>
              </a:ext>
            </a:extLst>
          </p:cNvPr>
          <p:cNvSpPr txBox="1">
            <a:spLocks/>
          </p:cNvSpPr>
          <p:nvPr userDrawn="1"/>
        </p:nvSpPr>
        <p:spPr>
          <a:xfrm>
            <a:off x="6161103" y="836296"/>
            <a:ext cx="6030896" cy="5374004"/>
          </a:xfrm>
          <a:prstGeom prst="rect">
            <a:avLst/>
          </a:prstGeom>
          <a:solidFill>
            <a:srgbClr val="000000"/>
          </a:solidFill>
        </p:spPr>
        <p:txBody>
          <a:bodyPr vert="horz" lIns="0" tIns="0" rIns="0" bIns="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1800" b="0" i="0" kern="120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0" indent="0" algn="l" defTabSz="228600" rtl="0" eaLnBrk="1" fontAlgn="t" latinLnBrk="0" hangingPunct="1">
              <a:lnSpc>
                <a:spcPct val="100000"/>
              </a:lnSpc>
              <a:spcBef>
                <a:spcPts val="600"/>
              </a:spcBef>
              <a:buFont typeface="Arial" panose="020B0604020202020204" pitchFamily="34" charset="0"/>
              <a:buNone/>
              <a:defRPr lang="en-US" sz="2800" b="0" i="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914400" indent="0" algn="l" defTabSz="914400" rtl="0" eaLnBrk="1" latinLnBrk="0" hangingPunct="1">
              <a:lnSpc>
                <a:spcPct val="90000"/>
              </a:lnSpc>
              <a:spcBef>
                <a:spcPts val="500"/>
              </a:spcBef>
              <a:buFont typeface="System Font Regular"/>
              <a:buNone/>
              <a:tabLst/>
              <a:defRPr lang="en-US" sz="2400" b="0" i="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371600" indent="0" algn="l" defTabSz="914400" rtl="0" eaLnBrk="1" latinLnBrk="0" hangingPunct="1">
              <a:lnSpc>
                <a:spcPct val="90000"/>
              </a:lnSpc>
              <a:spcBef>
                <a:spcPts val="500"/>
              </a:spcBef>
              <a:buFont typeface="Arial" panose="020B0604020202020204" pitchFamily="34" charset="0"/>
              <a:buNone/>
              <a:defRPr sz="2000" b="0" i="0" kern="1200">
                <a:solidFill>
                  <a:schemeClr val="bg2">
                    <a:lumMod val="25000"/>
                  </a:schemeClr>
                </a:solidFill>
                <a:latin typeface="Roboto" panose="02000000000000000000" pitchFamily="2" charset="0"/>
                <a:ea typeface="Roboto" panose="02000000000000000000" pitchFamily="2" charset="0"/>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2000" b="0" i="0" kern="1200">
                <a:solidFill>
                  <a:schemeClr val="bg2">
                    <a:lumMod val="25000"/>
                  </a:schemeClr>
                </a:solidFill>
                <a:latin typeface="Roboto" panose="02000000000000000000" pitchFamily="2" charset="0"/>
                <a:ea typeface="Roboto" panose="02000000000000000000" pitchFamily="2" charset="0"/>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srgbClr val="FFFFFF"/>
              </a:solidFill>
              <a:effectLst/>
              <a:uLnTx/>
              <a:uFillTx/>
              <a:latin typeface="Roboto" panose="02000000000000000000" pitchFamily="2" charset="0"/>
              <a:ea typeface="Roboto" panose="02000000000000000000" pitchFamily="2" charset="0"/>
            </a:endParaRPr>
          </a:p>
        </p:txBody>
      </p:sp>
      <p:sp>
        <p:nvSpPr>
          <p:cNvPr id="19" name="Footer Placeholder 4">
            <a:extLst>
              <a:ext uri="{FF2B5EF4-FFF2-40B4-BE49-F238E27FC236}">
                <a16:creationId xmlns:a16="http://schemas.microsoft.com/office/drawing/2014/main" id="{70E8BA14-3921-E67F-FD9B-87E078048C4F}"/>
              </a:ext>
            </a:extLst>
          </p:cNvPr>
          <p:cNvSpPr txBox="1">
            <a:spLocks/>
          </p:cNvSpPr>
          <p:nvPr userDrawn="1"/>
        </p:nvSpPr>
        <p:spPr>
          <a:xfrm>
            <a:off x="7563853" y="6356351"/>
            <a:ext cx="4114800" cy="320348"/>
          </a:xfrm>
          <a:prstGeom prst="rect">
            <a:avLst/>
          </a:prstGeom>
        </p:spPr>
        <p:txBody>
          <a:bodyPr vert="horz" lIns="0" tIns="0" rIns="0" bIns="0" rtlCol="0" anchor="b" anchorCtr="0"/>
          <a:lstStyle>
            <a:defPPr>
              <a:defRPr lang="en-US"/>
            </a:defPPr>
            <a:lvl1pPr marL="0" algn="r" defTabSz="914400" rtl="0" eaLnBrk="1" latinLnBrk="0" hangingPunct="1">
              <a:defRPr sz="1000" i="1"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firstinspires.org</a:t>
            </a:r>
          </a:p>
        </p:txBody>
      </p:sp>
      <p:sp>
        <p:nvSpPr>
          <p:cNvPr id="20" name="Slide Number Placeholder 5">
            <a:extLst>
              <a:ext uri="{FF2B5EF4-FFF2-40B4-BE49-F238E27FC236}">
                <a16:creationId xmlns:a16="http://schemas.microsoft.com/office/drawing/2014/main" id="{C6EFF45A-2CE0-46C0-2B3F-5FE8DFD54D25}"/>
              </a:ext>
            </a:extLst>
          </p:cNvPr>
          <p:cNvSpPr txBox="1">
            <a:spLocks/>
          </p:cNvSpPr>
          <p:nvPr userDrawn="1"/>
        </p:nvSpPr>
        <p:spPr>
          <a:xfrm>
            <a:off x="4692316" y="6356351"/>
            <a:ext cx="2743200" cy="320348"/>
          </a:xfrm>
          <a:prstGeom prst="rect">
            <a:avLst/>
          </a:prstGeom>
        </p:spPr>
        <p:txBody>
          <a:bodyPr vert="horz" lIns="0" tIns="0" rIns="0" bIns="0" rtlCol="0" anchor="b" anchorCtr="0"/>
          <a:lstStyle>
            <a:defPPr>
              <a:defRPr lang="en-US"/>
            </a:defPPr>
            <a:lvl1pPr marL="0" algn="ctr" defTabSz="914400" rtl="0" eaLnBrk="1" latinLnBrk="0" hangingPunct="1">
              <a:defRPr sz="100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3E6BEBE3-5FB4-B249-8431-073478596EAE}" type="slidenum">
              <a:rPr kumimoji="0" lang="en-US" sz="1000" b="0" i="0" u="none" strike="noStrike" kern="1200" cap="none" spc="0" normalizeH="0" baseline="0" noProof="0" smtClean="0">
                <a:ln>
                  <a:noFill/>
                </a:ln>
                <a:solidFill>
                  <a:srgbClr val="000000"/>
                </a:solidFill>
                <a:effectLst/>
                <a:uLnTx/>
                <a:uFillTx/>
                <a:latin typeface="Roboto" panose="02000000000000000000" pitchFamily="2" charset="0"/>
                <a:ea typeface="Roboto" panose="02000000000000000000" pitchFamily="2" charset="0"/>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endParaRPr>
          </a:p>
        </p:txBody>
      </p:sp>
      <p:cxnSp>
        <p:nvCxnSpPr>
          <p:cNvPr id="21" name="Straight Connector 20">
            <a:extLst>
              <a:ext uri="{FF2B5EF4-FFF2-40B4-BE49-F238E27FC236}">
                <a16:creationId xmlns:a16="http://schemas.microsoft.com/office/drawing/2014/main" id="{4F66ECE8-62EF-07E6-0913-65986ACA4178}"/>
              </a:ext>
            </a:extLst>
          </p:cNvPr>
          <p:cNvCxnSpPr>
            <a:cxnSpLocks/>
          </p:cNvCxnSpPr>
          <p:nvPr userDrawn="1"/>
        </p:nvCxnSpPr>
        <p:spPr>
          <a:xfrm>
            <a:off x="0" y="6219945"/>
            <a:ext cx="12192000"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99EDFD51-4486-83D3-DA83-28BCE402F93B}"/>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7856" b="-7856"/>
          <a:stretch/>
        </p:blipFill>
        <p:spPr>
          <a:xfrm>
            <a:off x="457200" y="6360269"/>
            <a:ext cx="1302811" cy="393809"/>
          </a:xfrm>
          <a:prstGeom prst="rect">
            <a:avLst/>
          </a:prstGeom>
        </p:spPr>
      </p:pic>
      <p:pic>
        <p:nvPicPr>
          <p:cNvPr id="3" name="Picture 2">
            <a:extLst>
              <a:ext uri="{FF2B5EF4-FFF2-40B4-BE49-F238E27FC236}">
                <a16:creationId xmlns:a16="http://schemas.microsoft.com/office/drawing/2014/main" id="{11E8F024-C2DA-BFBD-1BC0-3D7EAB54111F}"/>
              </a:ext>
            </a:extLst>
          </p:cNvPr>
          <p:cNvPicPr>
            <a:picLocks noChangeAspect="1"/>
          </p:cNvPicPr>
          <p:nvPr userDrawn="1"/>
        </p:nvPicPr>
        <p:blipFill>
          <a:blip r:embed="rId3" cstate="print">
            <a:extLst>
              <a:ext uri="{28A0092B-C50C-407E-A947-70E740481C1C}">
                <a14:useLocalDpi xmlns:a14="http://schemas.microsoft.com/office/drawing/2010/main"/>
              </a:ext>
            </a:extLst>
          </a:blip>
          <a:srcRect l="15" r="15"/>
          <a:stretch/>
        </p:blipFill>
        <p:spPr>
          <a:xfrm>
            <a:off x="9130868" y="48577"/>
            <a:ext cx="2975166" cy="731520"/>
          </a:xfrm>
          <a:prstGeom prst="rect">
            <a:avLst/>
          </a:prstGeom>
        </p:spPr>
      </p:pic>
    </p:spTree>
    <p:extLst>
      <p:ext uri="{BB962C8B-B14F-4D97-AF65-F5344CB8AC3E}">
        <p14:creationId xmlns:p14="http://schemas.microsoft.com/office/powerpoint/2010/main" val="70903615"/>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FLL Discover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8E4FE93-3824-C353-75D1-BE8A51D1414C}"/>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7856" b="-7856"/>
          <a:stretch/>
        </p:blipFill>
        <p:spPr>
          <a:xfrm>
            <a:off x="457200" y="6360269"/>
            <a:ext cx="1302811" cy="393809"/>
          </a:xfrm>
          <a:prstGeom prst="rect">
            <a:avLst/>
          </a:prstGeom>
        </p:spPr>
      </p:pic>
      <p:cxnSp>
        <p:nvCxnSpPr>
          <p:cNvPr id="10" name="Straight Connector 9">
            <a:extLst>
              <a:ext uri="{FF2B5EF4-FFF2-40B4-BE49-F238E27FC236}">
                <a16:creationId xmlns:a16="http://schemas.microsoft.com/office/drawing/2014/main" id="{893AFC37-A9B5-ADF5-113A-558E73C40A11}"/>
              </a:ext>
            </a:extLst>
          </p:cNvPr>
          <p:cNvCxnSpPr>
            <a:cxnSpLocks/>
          </p:cNvCxnSpPr>
          <p:nvPr userDrawn="1"/>
        </p:nvCxnSpPr>
        <p:spPr>
          <a:xfrm>
            <a:off x="0" y="6219945"/>
            <a:ext cx="12192000"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DD182642-0552-63C3-D341-FFA74C7F96E7}"/>
              </a:ext>
            </a:extLst>
          </p:cNvPr>
          <p:cNvSpPr/>
          <p:nvPr userDrawn="1"/>
        </p:nvSpPr>
        <p:spPr>
          <a:xfrm>
            <a:off x="0" y="0"/>
            <a:ext cx="12192000" cy="828675"/>
          </a:xfrm>
          <a:prstGeom prst="rect">
            <a:avLst/>
          </a:prstGeom>
          <a:gradFill>
            <a:gsLst>
              <a:gs pos="0">
                <a:srgbClr val="FFFFFF"/>
              </a:gs>
              <a:gs pos="73000">
                <a:srgbClr val="FFFFFF">
                  <a:lumMod val="95000"/>
                </a:srgbClr>
              </a:gs>
              <a:gs pos="83000">
                <a:srgbClr val="FFFFFF">
                  <a:lumMod val="95000"/>
                </a:srgbClr>
              </a:gs>
              <a:gs pos="100000">
                <a:srgbClr val="FFFFFF">
                  <a:lumMod val="95000"/>
                </a:srgbClr>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Roboto" panose="02000000000000000000" pitchFamily="2" charset="0"/>
              <a:ea typeface="+mn-ea"/>
              <a:cs typeface="+mn-cs"/>
            </a:endParaRPr>
          </a:p>
        </p:txBody>
      </p:sp>
      <p:sp>
        <p:nvSpPr>
          <p:cNvPr id="24" name="Footer Placeholder 4">
            <a:extLst>
              <a:ext uri="{FF2B5EF4-FFF2-40B4-BE49-F238E27FC236}">
                <a16:creationId xmlns:a16="http://schemas.microsoft.com/office/drawing/2014/main" id="{1B329C19-C97C-455C-B7CC-0072A7B9464C}"/>
              </a:ext>
            </a:extLst>
          </p:cNvPr>
          <p:cNvSpPr txBox="1">
            <a:spLocks/>
          </p:cNvSpPr>
          <p:nvPr userDrawn="1"/>
        </p:nvSpPr>
        <p:spPr>
          <a:xfrm>
            <a:off x="7563853" y="6356351"/>
            <a:ext cx="4114800" cy="320348"/>
          </a:xfrm>
          <a:prstGeom prst="rect">
            <a:avLst/>
          </a:prstGeom>
        </p:spPr>
        <p:txBody>
          <a:bodyPr vert="horz" lIns="0" tIns="0" rIns="0" bIns="0" rtlCol="0" anchor="b" anchorCtr="0"/>
          <a:lstStyle>
            <a:defPPr>
              <a:defRPr lang="en-US"/>
            </a:defPPr>
            <a:lvl1pPr marL="0" algn="r" defTabSz="914400" rtl="0" eaLnBrk="1" latinLnBrk="0" hangingPunct="1">
              <a:defRPr sz="1000" i="1"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firstinspires.org</a:t>
            </a:r>
          </a:p>
        </p:txBody>
      </p:sp>
      <p:sp>
        <p:nvSpPr>
          <p:cNvPr id="25" name="Slide Number Placeholder 5">
            <a:extLst>
              <a:ext uri="{FF2B5EF4-FFF2-40B4-BE49-F238E27FC236}">
                <a16:creationId xmlns:a16="http://schemas.microsoft.com/office/drawing/2014/main" id="{D9793F3E-0787-DF82-755E-13D498371AB6}"/>
              </a:ext>
            </a:extLst>
          </p:cNvPr>
          <p:cNvSpPr txBox="1">
            <a:spLocks/>
          </p:cNvSpPr>
          <p:nvPr userDrawn="1"/>
        </p:nvSpPr>
        <p:spPr>
          <a:xfrm>
            <a:off x="4692316" y="6356351"/>
            <a:ext cx="2743200" cy="320348"/>
          </a:xfrm>
          <a:prstGeom prst="rect">
            <a:avLst/>
          </a:prstGeom>
        </p:spPr>
        <p:txBody>
          <a:bodyPr vert="horz" lIns="0" tIns="0" rIns="0" bIns="0" rtlCol="0" anchor="b" anchorCtr="0"/>
          <a:lstStyle>
            <a:defPPr>
              <a:defRPr lang="en-US"/>
            </a:defPPr>
            <a:lvl1pPr marL="0" algn="ctr" defTabSz="914400" rtl="0" eaLnBrk="1" latinLnBrk="0" hangingPunct="1">
              <a:defRPr sz="100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3E6BEBE3-5FB4-B249-8431-073478596EAE}" type="slidenum">
              <a:rPr kumimoji="0" lang="en-US" sz="1000" b="0" i="0" u="none" strike="noStrike" kern="1200" cap="none" spc="0" normalizeH="0" baseline="0" noProof="0" smtClean="0">
                <a:ln>
                  <a:noFill/>
                </a:ln>
                <a:solidFill>
                  <a:srgbClr val="000000"/>
                </a:solidFill>
                <a:effectLst/>
                <a:uLnTx/>
                <a:uFillTx/>
                <a:latin typeface="Roboto" panose="02000000000000000000" pitchFamily="2" charset="0"/>
                <a:ea typeface="Roboto" panose="02000000000000000000" pitchFamily="2" charset="0"/>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endParaRPr>
          </a:p>
        </p:txBody>
      </p:sp>
      <p:pic>
        <p:nvPicPr>
          <p:cNvPr id="2" name="Picture 1">
            <a:extLst>
              <a:ext uri="{FF2B5EF4-FFF2-40B4-BE49-F238E27FC236}">
                <a16:creationId xmlns:a16="http://schemas.microsoft.com/office/drawing/2014/main" id="{479E96B0-3893-C4D5-2623-BFB426E9232B}"/>
              </a:ext>
            </a:extLst>
          </p:cNvPr>
          <p:cNvPicPr>
            <a:picLocks noChangeAspect="1"/>
          </p:cNvPicPr>
          <p:nvPr userDrawn="1"/>
        </p:nvPicPr>
        <p:blipFill>
          <a:blip r:embed="rId3" cstate="print">
            <a:extLst>
              <a:ext uri="{28A0092B-C50C-407E-A947-70E740481C1C}">
                <a14:useLocalDpi xmlns:a14="http://schemas.microsoft.com/office/drawing/2010/main"/>
              </a:ext>
            </a:extLst>
          </a:blip>
          <a:srcRect l="15" r="15"/>
          <a:stretch/>
        </p:blipFill>
        <p:spPr>
          <a:xfrm>
            <a:off x="9130868" y="48577"/>
            <a:ext cx="2975166" cy="731520"/>
          </a:xfrm>
          <a:prstGeom prst="rect">
            <a:avLst/>
          </a:prstGeom>
        </p:spPr>
      </p:pic>
    </p:spTree>
    <p:extLst>
      <p:ext uri="{BB962C8B-B14F-4D97-AF65-F5344CB8AC3E}">
        <p14:creationId xmlns:p14="http://schemas.microsoft.com/office/powerpoint/2010/main" val="21637430"/>
      </p:ext>
    </p:extLst>
  </p:cSld>
  <p:clrMapOvr>
    <a:masterClrMapping/>
  </p:clrMapOvr>
  <p:extLst>
    <p:ext uri="{DCECCB84-F9BA-43D5-87BE-67443E8EF086}">
      <p15:sldGuideLst xmlns:p15="http://schemas.microsoft.com/office/powerpoint/2012/main">
        <p15:guide id="1" orient="horz" pos="4176">
          <p15:clr>
            <a:srgbClr val="FBAE40"/>
          </p15:clr>
        </p15:guide>
        <p15:guide id="2" pos="752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73B9C91-E27F-6892-CF2C-E06D5C6DD6A5}"/>
              </a:ext>
            </a:extLst>
          </p:cNvPr>
          <p:cNvSpPr/>
          <p:nvPr userDrawn="1"/>
        </p:nvSpPr>
        <p:spPr>
          <a:xfrm>
            <a:off x="0" y="0"/>
            <a:ext cx="12192000" cy="828675"/>
          </a:xfrm>
          <a:prstGeom prst="rect">
            <a:avLst/>
          </a:prstGeom>
          <a:gradFill>
            <a:gsLst>
              <a:gs pos="0">
                <a:srgbClr val="FFFFFF"/>
              </a:gs>
              <a:gs pos="73000">
                <a:srgbClr val="FFFFFF">
                  <a:lumMod val="95000"/>
                </a:srgbClr>
              </a:gs>
              <a:gs pos="83000">
                <a:srgbClr val="FFFFFF">
                  <a:lumMod val="95000"/>
                </a:srgbClr>
              </a:gs>
              <a:gs pos="100000">
                <a:srgbClr val="FFFFFF">
                  <a:lumMod val="95000"/>
                </a:srgbClr>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Roboto" panose="02000000000000000000" pitchFamily="2" charset="0"/>
              <a:ea typeface="+mn-ea"/>
              <a:cs typeface="+mn-cs"/>
            </a:endParaRPr>
          </a:p>
        </p:txBody>
      </p:sp>
      <p:sp>
        <p:nvSpPr>
          <p:cNvPr id="18" name="Picture Placeholder 2">
            <a:extLst>
              <a:ext uri="{FF2B5EF4-FFF2-40B4-BE49-F238E27FC236}">
                <a16:creationId xmlns:a16="http://schemas.microsoft.com/office/drawing/2014/main" id="{A0F0D5C6-1A6B-D88C-2240-D1942CBEFF0E}"/>
              </a:ext>
            </a:extLst>
          </p:cNvPr>
          <p:cNvSpPr txBox="1">
            <a:spLocks/>
          </p:cNvSpPr>
          <p:nvPr userDrawn="1"/>
        </p:nvSpPr>
        <p:spPr>
          <a:xfrm>
            <a:off x="6161103" y="836296"/>
            <a:ext cx="6030896" cy="5374004"/>
          </a:xfrm>
          <a:prstGeom prst="rect">
            <a:avLst/>
          </a:prstGeom>
          <a:solidFill>
            <a:srgbClr val="000000"/>
          </a:solidFill>
        </p:spPr>
        <p:txBody>
          <a:bodyPr vert="horz" lIns="0" tIns="0" rIns="0" bIns="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1800" b="0" i="0" kern="120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0" indent="0" algn="l" defTabSz="228600" rtl="0" eaLnBrk="1" fontAlgn="t" latinLnBrk="0" hangingPunct="1">
              <a:lnSpc>
                <a:spcPct val="100000"/>
              </a:lnSpc>
              <a:spcBef>
                <a:spcPts val="600"/>
              </a:spcBef>
              <a:buFont typeface="Arial" panose="020B0604020202020204" pitchFamily="34" charset="0"/>
              <a:buNone/>
              <a:defRPr lang="en-US" sz="2800" b="0" i="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914400" indent="0" algn="l" defTabSz="914400" rtl="0" eaLnBrk="1" latinLnBrk="0" hangingPunct="1">
              <a:lnSpc>
                <a:spcPct val="90000"/>
              </a:lnSpc>
              <a:spcBef>
                <a:spcPts val="500"/>
              </a:spcBef>
              <a:buFont typeface="System Font Regular"/>
              <a:buNone/>
              <a:tabLst/>
              <a:defRPr lang="en-US" sz="2400" b="0" i="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371600" indent="0" algn="l" defTabSz="914400" rtl="0" eaLnBrk="1" latinLnBrk="0" hangingPunct="1">
              <a:lnSpc>
                <a:spcPct val="90000"/>
              </a:lnSpc>
              <a:spcBef>
                <a:spcPts val="500"/>
              </a:spcBef>
              <a:buFont typeface="Arial" panose="020B0604020202020204" pitchFamily="34" charset="0"/>
              <a:buNone/>
              <a:defRPr sz="2000" b="0" i="0" kern="1200">
                <a:solidFill>
                  <a:schemeClr val="bg2">
                    <a:lumMod val="25000"/>
                  </a:schemeClr>
                </a:solidFill>
                <a:latin typeface="Roboto" panose="02000000000000000000" pitchFamily="2" charset="0"/>
                <a:ea typeface="Roboto" panose="02000000000000000000" pitchFamily="2" charset="0"/>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2000" b="0" i="0" kern="1200">
                <a:solidFill>
                  <a:schemeClr val="bg2">
                    <a:lumMod val="25000"/>
                  </a:schemeClr>
                </a:solidFill>
                <a:latin typeface="Roboto" panose="02000000000000000000" pitchFamily="2" charset="0"/>
                <a:ea typeface="Roboto" panose="02000000000000000000" pitchFamily="2" charset="0"/>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srgbClr val="FFFFFF"/>
              </a:solidFill>
              <a:effectLst/>
              <a:uLnTx/>
              <a:uFillTx/>
              <a:latin typeface="Roboto" panose="02000000000000000000" pitchFamily="2" charset="0"/>
              <a:ea typeface="Roboto" panose="02000000000000000000" pitchFamily="2" charset="0"/>
            </a:endParaRPr>
          </a:p>
        </p:txBody>
      </p:sp>
      <p:sp>
        <p:nvSpPr>
          <p:cNvPr id="19" name="Footer Placeholder 4">
            <a:extLst>
              <a:ext uri="{FF2B5EF4-FFF2-40B4-BE49-F238E27FC236}">
                <a16:creationId xmlns:a16="http://schemas.microsoft.com/office/drawing/2014/main" id="{70E8BA14-3921-E67F-FD9B-87E078048C4F}"/>
              </a:ext>
            </a:extLst>
          </p:cNvPr>
          <p:cNvSpPr txBox="1">
            <a:spLocks/>
          </p:cNvSpPr>
          <p:nvPr userDrawn="1"/>
        </p:nvSpPr>
        <p:spPr>
          <a:xfrm>
            <a:off x="7563853" y="6356351"/>
            <a:ext cx="4114800" cy="320348"/>
          </a:xfrm>
          <a:prstGeom prst="rect">
            <a:avLst/>
          </a:prstGeom>
        </p:spPr>
        <p:txBody>
          <a:bodyPr vert="horz" lIns="0" tIns="0" rIns="0" bIns="0" rtlCol="0" anchor="b" anchorCtr="0"/>
          <a:lstStyle>
            <a:defPPr>
              <a:defRPr lang="en-US"/>
            </a:defPPr>
            <a:lvl1pPr marL="0" algn="r" defTabSz="914400" rtl="0" eaLnBrk="1" latinLnBrk="0" hangingPunct="1">
              <a:defRPr sz="1000" i="1"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firstinspires.org</a:t>
            </a:r>
          </a:p>
        </p:txBody>
      </p:sp>
      <p:sp>
        <p:nvSpPr>
          <p:cNvPr id="20" name="Slide Number Placeholder 5">
            <a:extLst>
              <a:ext uri="{FF2B5EF4-FFF2-40B4-BE49-F238E27FC236}">
                <a16:creationId xmlns:a16="http://schemas.microsoft.com/office/drawing/2014/main" id="{C6EFF45A-2CE0-46C0-2B3F-5FE8DFD54D25}"/>
              </a:ext>
            </a:extLst>
          </p:cNvPr>
          <p:cNvSpPr txBox="1">
            <a:spLocks/>
          </p:cNvSpPr>
          <p:nvPr userDrawn="1"/>
        </p:nvSpPr>
        <p:spPr>
          <a:xfrm>
            <a:off x="4692316" y="6356351"/>
            <a:ext cx="2743200" cy="320348"/>
          </a:xfrm>
          <a:prstGeom prst="rect">
            <a:avLst/>
          </a:prstGeom>
        </p:spPr>
        <p:txBody>
          <a:bodyPr vert="horz" lIns="0" tIns="0" rIns="0" bIns="0" rtlCol="0" anchor="b" anchorCtr="0"/>
          <a:lstStyle>
            <a:defPPr>
              <a:defRPr lang="en-US"/>
            </a:defPPr>
            <a:lvl1pPr marL="0" algn="ctr" defTabSz="914400" rtl="0" eaLnBrk="1" latinLnBrk="0" hangingPunct="1">
              <a:defRPr sz="100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3E6BEBE3-5FB4-B249-8431-073478596EAE}" type="slidenum">
              <a:rPr kumimoji="0" lang="en-US" sz="1000" b="0" i="0" u="none" strike="noStrike" kern="1200" cap="none" spc="0" normalizeH="0" baseline="0" noProof="0" smtClean="0">
                <a:ln>
                  <a:noFill/>
                </a:ln>
                <a:solidFill>
                  <a:srgbClr val="000000"/>
                </a:solidFill>
                <a:effectLst/>
                <a:uLnTx/>
                <a:uFillTx/>
                <a:latin typeface="Roboto" panose="02000000000000000000" pitchFamily="2" charset="0"/>
                <a:ea typeface="Roboto" panose="02000000000000000000" pitchFamily="2" charset="0"/>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endParaRPr>
          </a:p>
        </p:txBody>
      </p:sp>
      <p:cxnSp>
        <p:nvCxnSpPr>
          <p:cNvPr id="21" name="Straight Connector 20">
            <a:extLst>
              <a:ext uri="{FF2B5EF4-FFF2-40B4-BE49-F238E27FC236}">
                <a16:creationId xmlns:a16="http://schemas.microsoft.com/office/drawing/2014/main" id="{4F66ECE8-62EF-07E6-0913-65986ACA4178}"/>
              </a:ext>
            </a:extLst>
          </p:cNvPr>
          <p:cNvCxnSpPr>
            <a:cxnSpLocks/>
          </p:cNvCxnSpPr>
          <p:nvPr userDrawn="1"/>
        </p:nvCxnSpPr>
        <p:spPr>
          <a:xfrm>
            <a:off x="0" y="6219945"/>
            <a:ext cx="12192000"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99EDFD51-4486-83D3-DA83-28BCE402F93B}"/>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7856" b="-7856"/>
          <a:stretch/>
        </p:blipFill>
        <p:spPr>
          <a:xfrm>
            <a:off x="457200" y="6360269"/>
            <a:ext cx="1302811" cy="393809"/>
          </a:xfrm>
          <a:prstGeom prst="rect">
            <a:avLst/>
          </a:prstGeom>
        </p:spPr>
      </p:pic>
      <p:pic>
        <p:nvPicPr>
          <p:cNvPr id="4" name="Picture 3">
            <a:extLst>
              <a:ext uri="{FF2B5EF4-FFF2-40B4-BE49-F238E27FC236}">
                <a16:creationId xmlns:a16="http://schemas.microsoft.com/office/drawing/2014/main" id="{0D24E64F-860F-4C17-6103-E355070951B0}"/>
              </a:ext>
            </a:extLst>
          </p:cNvPr>
          <p:cNvPicPr>
            <a:picLocks noChangeAspect="1"/>
          </p:cNvPicPr>
          <p:nvPr userDrawn="1"/>
        </p:nvPicPr>
        <p:blipFill>
          <a:blip r:embed="rId3" cstate="print">
            <a:extLst>
              <a:ext uri="{28A0092B-C50C-407E-A947-70E740481C1C}">
                <a14:useLocalDpi xmlns:a14="http://schemas.microsoft.com/office/drawing/2010/main"/>
              </a:ext>
            </a:extLst>
          </a:blip>
          <a:srcRect l="19" r="19"/>
          <a:stretch/>
        </p:blipFill>
        <p:spPr>
          <a:xfrm>
            <a:off x="8833525" y="48577"/>
            <a:ext cx="3272151" cy="731520"/>
          </a:xfrm>
          <a:prstGeom prst="rect">
            <a:avLst/>
          </a:prstGeom>
        </p:spPr>
      </p:pic>
    </p:spTree>
    <p:extLst>
      <p:ext uri="{BB962C8B-B14F-4D97-AF65-F5344CB8AC3E}">
        <p14:creationId xmlns:p14="http://schemas.microsoft.com/office/powerpoint/2010/main" val="1556243415"/>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2FEF7DE-529B-E888-9159-23BD825A63B4}"/>
              </a:ext>
            </a:extLst>
          </p:cNvPr>
          <p:cNvSpPr/>
          <p:nvPr userDrawn="1"/>
        </p:nvSpPr>
        <p:spPr>
          <a:xfrm>
            <a:off x="0" y="0"/>
            <a:ext cx="12192000" cy="828675"/>
          </a:xfrm>
          <a:prstGeom prst="rect">
            <a:avLst/>
          </a:prstGeom>
          <a:gradFill>
            <a:gsLst>
              <a:gs pos="0">
                <a:srgbClr val="FFFFFF"/>
              </a:gs>
              <a:gs pos="73000">
                <a:srgbClr val="FFFFFF">
                  <a:lumMod val="95000"/>
                </a:srgbClr>
              </a:gs>
              <a:gs pos="83000">
                <a:srgbClr val="FFFFFF">
                  <a:lumMod val="95000"/>
                </a:srgbClr>
              </a:gs>
              <a:gs pos="100000">
                <a:srgbClr val="FFFFFF">
                  <a:lumMod val="95000"/>
                </a:srgbClr>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Roboto" panose="02000000000000000000" pitchFamily="2" charset="0"/>
              <a:ea typeface="+mn-ea"/>
              <a:cs typeface="+mn-cs"/>
            </a:endParaRPr>
          </a:p>
        </p:txBody>
      </p:sp>
      <p:sp>
        <p:nvSpPr>
          <p:cNvPr id="13" name="Footer Placeholder 4">
            <a:extLst>
              <a:ext uri="{FF2B5EF4-FFF2-40B4-BE49-F238E27FC236}">
                <a16:creationId xmlns:a16="http://schemas.microsoft.com/office/drawing/2014/main" id="{3EDACD85-C922-31E0-9F28-CE25A66FC871}"/>
              </a:ext>
            </a:extLst>
          </p:cNvPr>
          <p:cNvSpPr txBox="1">
            <a:spLocks/>
          </p:cNvSpPr>
          <p:nvPr userDrawn="1"/>
        </p:nvSpPr>
        <p:spPr>
          <a:xfrm>
            <a:off x="7563853" y="6356351"/>
            <a:ext cx="4114800" cy="320348"/>
          </a:xfrm>
          <a:prstGeom prst="rect">
            <a:avLst/>
          </a:prstGeom>
        </p:spPr>
        <p:txBody>
          <a:bodyPr vert="horz" lIns="0" tIns="0" rIns="0" bIns="0" rtlCol="0" anchor="b" anchorCtr="0"/>
          <a:lstStyle>
            <a:defPPr>
              <a:defRPr lang="en-US"/>
            </a:defPPr>
            <a:lvl1pPr marL="0" algn="r" defTabSz="914400" rtl="0" eaLnBrk="1" latinLnBrk="0" hangingPunct="1">
              <a:defRPr sz="1000" i="1"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firstinspires.org</a:t>
            </a:r>
          </a:p>
        </p:txBody>
      </p:sp>
      <p:sp>
        <p:nvSpPr>
          <p:cNvPr id="14" name="Slide Number Placeholder 5">
            <a:extLst>
              <a:ext uri="{FF2B5EF4-FFF2-40B4-BE49-F238E27FC236}">
                <a16:creationId xmlns:a16="http://schemas.microsoft.com/office/drawing/2014/main" id="{70C72308-8A44-0676-2954-0B4375E58CE4}"/>
              </a:ext>
            </a:extLst>
          </p:cNvPr>
          <p:cNvSpPr txBox="1">
            <a:spLocks/>
          </p:cNvSpPr>
          <p:nvPr userDrawn="1"/>
        </p:nvSpPr>
        <p:spPr>
          <a:xfrm>
            <a:off x="4692316" y="6356351"/>
            <a:ext cx="2743200" cy="320348"/>
          </a:xfrm>
          <a:prstGeom prst="rect">
            <a:avLst/>
          </a:prstGeom>
        </p:spPr>
        <p:txBody>
          <a:bodyPr vert="horz" lIns="0" tIns="0" rIns="0" bIns="0" rtlCol="0" anchor="b" anchorCtr="0"/>
          <a:lstStyle>
            <a:defPPr>
              <a:defRPr lang="en-US"/>
            </a:defPPr>
            <a:lvl1pPr marL="0" algn="ctr" defTabSz="914400" rtl="0" eaLnBrk="1" latinLnBrk="0" hangingPunct="1">
              <a:defRPr sz="100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3E6BEBE3-5FB4-B249-8431-073478596EAE}" type="slidenum">
              <a:rPr kumimoji="0" lang="en-US" sz="1000" b="0" i="0" u="none" strike="noStrike" kern="1200" cap="none" spc="0" normalizeH="0" baseline="0" noProof="0" smtClean="0">
                <a:ln>
                  <a:noFill/>
                </a:ln>
                <a:solidFill>
                  <a:srgbClr val="000000"/>
                </a:solidFill>
                <a:effectLst/>
                <a:uLnTx/>
                <a:uFillTx/>
                <a:latin typeface="Roboto" panose="02000000000000000000" pitchFamily="2" charset="0"/>
                <a:ea typeface="Roboto" panose="02000000000000000000" pitchFamily="2" charset="0"/>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endParaRPr>
          </a:p>
        </p:txBody>
      </p:sp>
      <p:cxnSp>
        <p:nvCxnSpPr>
          <p:cNvPr id="15" name="Straight Connector 14">
            <a:extLst>
              <a:ext uri="{FF2B5EF4-FFF2-40B4-BE49-F238E27FC236}">
                <a16:creationId xmlns:a16="http://schemas.microsoft.com/office/drawing/2014/main" id="{F09A0B43-B2EF-C195-CDD9-6A77A721FBF3}"/>
              </a:ext>
            </a:extLst>
          </p:cNvPr>
          <p:cNvCxnSpPr>
            <a:cxnSpLocks/>
          </p:cNvCxnSpPr>
          <p:nvPr userDrawn="1"/>
        </p:nvCxnSpPr>
        <p:spPr>
          <a:xfrm>
            <a:off x="0" y="6219945"/>
            <a:ext cx="12192000"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BB5672F8-B1C4-94C7-AB1E-F048911B2273}"/>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7856" b="-7856"/>
          <a:stretch/>
        </p:blipFill>
        <p:spPr>
          <a:xfrm>
            <a:off x="457200" y="6360269"/>
            <a:ext cx="1302811" cy="393809"/>
          </a:xfrm>
          <a:prstGeom prst="rect">
            <a:avLst/>
          </a:prstGeom>
        </p:spPr>
      </p:pic>
      <p:pic>
        <p:nvPicPr>
          <p:cNvPr id="3" name="Picture 2">
            <a:extLst>
              <a:ext uri="{FF2B5EF4-FFF2-40B4-BE49-F238E27FC236}">
                <a16:creationId xmlns:a16="http://schemas.microsoft.com/office/drawing/2014/main" id="{72639225-EA9E-1D9D-6218-39369C41C8F6}"/>
              </a:ext>
            </a:extLst>
          </p:cNvPr>
          <p:cNvPicPr>
            <a:picLocks noChangeAspect="1"/>
          </p:cNvPicPr>
          <p:nvPr userDrawn="1"/>
        </p:nvPicPr>
        <p:blipFill>
          <a:blip r:embed="rId3" cstate="print">
            <a:extLst>
              <a:ext uri="{28A0092B-C50C-407E-A947-70E740481C1C}">
                <a14:useLocalDpi xmlns:a14="http://schemas.microsoft.com/office/drawing/2010/main"/>
              </a:ext>
            </a:extLst>
          </a:blip>
          <a:srcRect l="19" r="19"/>
          <a:stretch/>
        </p:blipFill>
        <p:spPr>
          <a:xfrm>
            <a:off x="8833525" y="48577"/>
            <a:ext cx="3272151" cy="731520"/>
          </a:xfrm>
          <a:prstGeom prst="rect">
            <a:avLst/>
          </a:prstGeom>
        </p:spPr>
      </p:pic>
    </p:spTree>
    <p:extLst>
      <p:ext uri="{BB962C8B-B14F-4D97-AF65-F5344CB8AC3E}">
        <p14:creationId xmlns:p14="http://schemas.microsoft.com/office/powerpoint/2010/main" val="2908479150"/>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FLL Explore Content">
    <p:spTree>
      <p:nvGrpSpPr>
        <p:cNvPr id="1" name=""/>
        <p:cNvGrpSpPr/>
        <p:nvPr/>
      </p:nvGrpSpPr>
      <p:grpSpPr>
        <a:xfrm>
          <a:off x="0" y="0"/>
          <a:ext cx="0" cy="0"/>
          <a:chOff x="0" y="0"/>
          <a:chExt cx="0" cy="0"/>
        </a:xfrm>
      </p:grpSpPr>
      <p:sp>
        <p:nvSpPr>
          <p:cNvPr id="3" name="Freeform 25">
            <a:extLst>
              <a:ext uri="{FF2B5EF4-FFF2-40B4-BE49-F238E27FC236}">
                <a16:creationId xmlns:a16="http://schemas.microsoft.com/office/drawing/2014/main" id="{2C506078-981B-C36E-38B0-C317795DF093}"/>
              </a:ext>
            </a:extLst>
          </p:cNvPr>
          <p:cNvSpPr/>
          <p:nvPr userDrawn="1"/>
        </p:nvSpPr>
        <p:spPr>
          <a:xfrm>
            <a:off x="7196152" y="0"/>
            <a:ext cx="4995848" cy="6858000"/>
          </a:xfrm>
          <a:custGeom>
            <a:avLst/>
            <a:gdLst>
              <a:gd name="connsiteX0" fmla="*/ 810930 w 4995848"/>
              <a:gd name="connsiteY0" fmla="*/ 0 h 6857999"/>
              <a:gd name="connsiteX1" fmla="*/ 4995848 w 4995848"/>
              <a:gd name="connsiteY1" fmla="*/ 0 h 6857999"/>
              <a:gd name="connsiteX2" fmla="*/ 4995848 w 4995848"/>
              <a:gd name="connsiteY2" fmla="*/ 6857999 h 6857999"/>
              <a:gd name="connsiteX3" fmla="*/ 810929 w 4995848"/>
              <a:gd name="connsiteY3" fmla="*/ 6857999 h 6857999"/>
              <a:gd name="connsiteX4" fmla="*/ 772675 w 4995848"/>
              <a:gd name="connsiteY4" fmla="*/ 6790558 h 6857999"/>
              <a:gd name="connsiteX5" fmla="*/ 0 w 4995848"/>
              <a:gd name="connsiteY5" fmla="*/ 3429001 h 6857999"/>
              <a:gd name="connsiteX6" fmla="*/ 772675 w 4995848"/>
              <a:gd name="connsiteY6" fmla="*/ 67445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95848" h="6857999">
                <a:moveTo>
                  <a:pt x="810930" y="0"/>
                </a:moveTo>
                <a:lnTo>
                  <a:pt x="4995848" y="0"/>
                </a:lnTo>
                <a:lnTo>
                  <a:pt x="4995848" y="6857999"/>
                </a:lnTo>
                <a:lnTo>
                  <a:pt x="810929" y="6857999"/>
                </a:lnTo>
                <a:lnTo>
                  <a:pt x="772675" y="6790558"/>
                </a:lnTo>
                <a:cubicBezTo>
                  <a:pt x="292599" y="5902709"/>
                  <a:pt x="0" y="4723291"/>
                  <a:pt x="0" y="3429001"/>
                </a:cubicBezTo>
                <a:cubicBezTo>
                  <a:pt x="0" y="2134711"/>
                  <a:pt x="292599" y="955293"/>
                  <a:pt x="772675" y="67445"/>
                </a:cubicBezTo>
                <a:close/>
              </a:path>
            </a:pathLst>
          </a:custGeom>
          <a:solidFill>
            <a:srgbClr val="662F9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defRPr/>
            </a:pPr>
            <a:endParaRPr lang="en-US">
              <a:solidFill>
                <a:prstClr val="white"/>
              </a:solidFill>
              <a:latin typeface="Roboto" panose="02000000000000000000" pitchFamily="2" charset="0"/>
              <a:ea typeface="Roboto" panose="02000000000000000000" pitchFamily="2" charset="0"/>
              <a:cs typeface="Roboto" panose="02000000000000000000" pitchFamily="2" charset="0"/>
            </a:endParaRPr>
          </a:p>
        </p:txBody>
      </p:sp>
      <p:sp>
        <p:nvSpPr>
          <p:cNvPr id="5" name="Title 3">
            <a:extLst>
              <a:ext uri="{FF2B5EF4-FFF2-40B4-BE49-F238E27FC236}">
                <a16:creationId xmlns:a16="http://schemas.microsoft.com/office/drawing/2014/main" id="{A14C34C0-36C1-4003-CA22-34D82D57ECBE}"/>
              </a:ext>
            </a:extLst>
          </p:cNvPr>
          <p:cNvSpPr txBox="1">
            <a:spLocks/>
          </p:cNvSpPr>
          <p:nvPr userDrawn="1"/>
        </p:nvSpPr>
        <p:spPr>
          <a:xfrm>
            <a:off x="326169" y="341369"/>
            <a:ext cx="4509782" cy="59188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000" b="1" kern="1200">
                <a:solidFill>
                  <a:schemeClr val="bg2">
                    <a:lumMod val="25000"/>
                  </a:schemeClr>
                </a:solidFill>
                <a:latin typeface="Helvetica Neue" panose="02000503000000020004" pitchFamily="2" charset="0"/>
                <a:ea typeface="Helvetica Neue" panose="02000503000000020004" pitchFamily="2" charset="0"/>
                <a:cs typeface="Helvetica Neue" panose="02000503000000020004" pitchFamily="2" charset="0"/>
              </a:defRPr>
            </a:lvl1pPr>
          </a:lstStyle>
          <a:p>
            <a:pPr>
              <a:lnSpc>
                <a:spcPct val="100000"/>
              </a:lnSpc>
              <a:defRPr/>
            </a:pPr>
            <a:endParaRPr lang="en-US" sz="3200" spc="250" dirty="0">
              <a:solidFill>
                <a:srgbClr val="662F90"/>
              </a:solidFill>
              <a:latin typeface="Roboto" panose="02000000000000000000" pitchFamily="2" charset="0"/>
              <a:ea typeface="Roboto" panose="02000000000000000000" pitchFamily="2" charset="0"/>
              <a:cs typeface="Roboto" panose="02000000000000000000" pitchFamily="2" charset="0"/>
            </a:endParaRPr>
          </a:p>
        </p:txBody>
      </p:sp>
      <p:pic>
        <p:nvPicPr>
          <p:cNvPr id="6" name="Picture 5">
            <a:extLst>
              <a:ext uri="{FF2B5EF4-FFF2-40B4-BE49-F238E27FC236}">
                <a16:creationId xmlns:a16="http://schemas.microsoft.com/office/drawing/2014/main" id="{DB192D80-8E73-084A-8CE9-E8CB454098B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6169" y="5770277"/>
            <a:ext cx="1474423" cy="822486"/>
          </a:xfrm>
          <a:prstGeom prst="rect">
            <a:avLst/>
          </a:prstGeom>
        </p:spPr>
      </p:pic>
      <p:pic>
        <p:nvPicPr>
          <p:cNvPr id="7" name="Picture 6" descr="A box of lego building blocks&#10;&#10;Description automatically generated">
            <a:extLst>
              <a:ext uri="{FF2B5EF4-FFF2-40B4-BE49-F238E27FC236}">
                <a16:creationId xmlns:a16="http://schemas.microsoft.com/office/drawing/2014/main" id="{CDEFAC4C-5DB8-8F79-F101-06BD0AC764B9}"/>
              </a:ext>
            </a:extLst>
          </p:cNvPr>
          <p:cNvPicPr>
            <a:picLocks noChangeAspect="1"/>
          </p:cNvPicPr>
          <p:nvPr userDrawn="1"/>
        </p:nvPicPr>
        <p:blipFill>
          <a:blip r:embed="rId3"/>
          <a:stretch>
            <a:fillRect/>
          </a:stretch>
        </p:blipFill>
        <p:spPr>
          <a:xfrm>
            <a:off x="1524000" y="5273536"/>
            <a:ext cx="4148152" cy="1319227"/>
          </a:xfrm>
          <a:ln w="57150">
            <a:solidFill>
              <a:srgbClr val="FF0000"/>
            </a:solidFill>
          </a:ln>
        </p:spPr>
      </p:pic>
    </p:spTree>
    <p:extLst>
      <p:ext uri="{BB962C8B-B14F-4D97-AF65-F5344CB8AC3E}">
        <p14:creationId xmlns:p14="http://schemas.microsoft.com/office/powerpoint/2010/main" val="1291414404"/>
      </p:ext>
    </p:extLst>
  </p:cSld>
  <p:clrMapOvr>
    <a:masterClrMapping/>
  </p:clrMapOvr>
  <p:extLst>
    <p:ext uri="{DCECCB84-F9BA-43D5-87BE-67443E8EF086}">
      <p15:sldGuideLst xmlns:p15="http://schemas.microsoft.com/office/powerpoint/2012/main">
        <p15:guide id="1" orient="horz" pos="4176">
          <p15:clr>
            <a:srgbClr val="FBAE40"/>
          </p15:clr>
        </p15:guide>
        <p15:guide id="2" pos="752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FLL Explore Content">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A14C34C0-36C1-4003-CA22-34D82D57ECBE}"/>
              </a:ext>
            </a:extLst>
          </p:cNvPr>
          <p:cNvSpPr txBox="1">
            <a:spLocks/>
          </p:cNvSpPr>
          <p:nvPr userDrawn="1"/>
        </p:nvSpPr>
        <p:spPr>
          <a:xfrm>
            <a:off x="326169" y="341369"/>
            <a:ext cx="4509782" cy="59188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000" b="1" kern="1200">
                <a:solidFill>
                  <a:schemeClr val="bg2">
                    <a:lumMod val="25000"/>
                  </a:schemeClr>
                </a:solidFill>
                <a:latin typeface="Helvetica Neue" panose="02000503000000020004" pitchFamily="2" charset="0"/>
                <a:ea typeface="Helvetica Neue" panose="02000503000000020004" pitchFamily="2" charset="0"/>
                <a:cs typeface="Helvetica Neue" panose="02000503000000020004" pitchFamily="2" charset="0"/>
              </a:defRPr>
            </a:lvl1pPr>
          </a:lstStyle>
          <a:p>
            <a:pPr>
              <a:lnSpc>
                <a:spcPct val="100000"/>
              </a:lnSpc>
              <a:defRPr/>
            </a:pPr>
            <a:endParaRPr lang="en-US" sz="3200" spc="250" dirty="0">
              <a:solidFill>
                <a:srgbClr val="662F90"/>
              </a:solidFill>
              <a:latin typeface="Roboto" panose="02000000000000000000" pitchFamily="2" charset="0"/>
              <a:ea typeface="Roboto" panose="02000000000000000000" pitchFamily="2" charset="0"/>
              <a:cs typeface="Roboto" panose="02000000000000000000" pitchFamily="2" charset="0"/>
            </a:endParaRPr>
          </a:p>
        </p:txBody>
      </p:sp>
      <p:pic>
        <p:nvPicPr>
          <p:cNvPr id="7" name="Picture 6" descr="A box of lego building blocks&#10;&#10;Description automatically generated">
            <a:extLst>
              <a:ext uri="{FF2B5EF4-FFF2-40B4-BE49-F238E27FC236}">
                <a16:creationId xmlns:a16="http://schemas.microsoft.com/office/drawing/2014/main" id="{CDEFAC4C-5DB8-8F79-F101-06BD0AC764B9}"/>
              </a:ext>
            </a:extLst>
          </p:cNvPr>
          <p:cNvPicPr>
            <a:picLocks noChangeAspect="1"/>
          </p:cNvPicPr>
          <p:nvPr userDrawn="1"/>
        </p:nvPicPr>
        <p:blipFill>
          <a:blip r:embed="rId2"/>
          <a:stretch>
            <a:fillRect/>
          </a:stretch>
        </p:blipFill>
        <p:spPr>
          <a:xfrm>
            <a:off x="1524000" y="5273536"/>
            <a:ext cx="4148152" cy="1319227"/>
          </a:xfrm>
          <a:ln w="57150">
            <a:solidFill>
              <a:srgbClr val="FF0000"/>
            </a:solidFill>
          </a:ln>
        </p:spPr>
      </p:pic>
      <p:sp>
        <p:nvSpPr>
          <p:cNvPr id="2" name="Freeform 25">
            <a:extLst>
              <a:ext uri="{FF2B5EF4-FFF2-40B4-BE49-F238E27FC236}">
                <a16:creationId xmlns:a16="http://schemas.microsoft.com/office/drawing/2014/main" id="{6C4CB6AA-61AA-29B9-80C3-A087545006DD}"/>
              </a:ext>
            </a:extLst>
          </p:cNvPr>
          <p:cNvSpPr/>
          <p:nvPr userDrawn="1"/>
        </p:nvSpPr>
        <p:spPr>
          <a:xfrm>
            <a:off x="7196152" y="0"/>
            <a:ext cx="4995848" cy="6858000"/>
          </a:xfrm>
          <a:custGeom>
            <a:avLst/>
            <a:gdLst>
              <a:gd name="connsiteX0" fmla="*/ 810930 w 4995848"/>
              <a:gd name="connsiteY0" fmla="*/ 0 h 6857999"/>
              <a:gd name="connsiteX1" fmla="*/ 4995848 w 4995848"/>
              <a:gd name="connsiteY1" fmla="*/ 0 h 6857999"/>
              <a:gd name="connsiteX2" fmla="*/ 4995848 w 4995848"/>
              <a:gd name="connsiteY2" fmla="*/ 6857999 h 6857999"/>
              <a:gd name="connsiteX3" fmla="*/ 810929 w 4995848"/>
              <a:gd name="connsiteY3" fmla="*/ 6857999 h 6857999"/>
              <a:gd name="connsiteX4" fmla="*/ 772675 w 4995848"/>
              <a:gd name="connsiteY4" fmla="*/ 6790558 h 6857999"/>
              <a:gd name="connsiteX5" fmla="*/ 0 w 4995848"/>
              <a:gd name="connsiteY5" fmla="*/ 3429001 h 6857999"/>
              <a:gd name="connsiteX6" fmla="*/ 772675 w 4995848"/>
              <a:gd name="connsiteY6" fmla="*/ 67445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95848" h="6857999">
                <a:moveTo>
                  <a:pt x="810930" y="0"/>
                </a:moveTo>
                <a:lnTo>
                  <a:pt x="4995848" y="0"/>
                </a:lnTo>
                <a:lnTo>
                  <a:pt x="4995848" y="6857999"/>
                </a:lnTo>
                <a:lnTo>
                  <a:pt x="810929" y="6857999"/>
                </a:lnTo>
                <a:lnTo>
                  <a:pt x="772675" y="6790558"/>
                </a:lnTo>
                <a:cubicBezTo>
                  <a:pt x="292599" y="5902709"/>
                  <a:pt x="0" y="4723291"/>
                  <a:pt x="0" y="3429001"/>
                </a:cubicBezTo>
                <a:cubicBezTo>
                  <a:pt x="0" y="2134711"/>
                  <a:pt x="292599" y="955293"/>
                  <a:pt x="772675" y="67445"/>
                </a:cubicBezTo>
                <a:close/>
              </a:path>
            </a:pathLst>
          </a:custGeom>
          <a:solidFill>
            <a:srgbClr val="00A65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Logo&#10;&#10;Description automatically generated">
            <a:extLst>
              <a:ext uri="{FF2B5EF4-FFF2-40B4-BE49-F238E27FC236}">
                <a16:creationId xmlns:a16="http://schemas.microsoft.com/office/drawing/2014/main" id="{0EE1B310-7B31-E616-63F3-279475E7DC4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12412" y="5625594"/>
            <a:ext cx="1708714" cy="1083155"/>
          </a:xfrm>
          <a:prstGeom prst="rect">
            <a:avLst/>
          </a:prstGeom>
        </p:spPr>
      </p:pic>
    </p:spTree>
    <p:extLst>
      <p:ext uri="{BB962C8B-B14F-4D97-AF65-F5344CB8AC3E}">
        <p14:creationId xmlns:p14="http://schemas.microsoft.com/office/powerpoint/2010/main" val="70436694"/>
      </p:ext>
    </p:extLst>
  </p:cSld>
  <p:clrMapOvr>
    <a:masterClrMapping/>
  </p:clrMapOvr>
  <p:extLst>
    <p:ext uri="{DCECCB84-F9BA-43D5-87BE-67443E8EF086}">
      <p15:sldGuideLst xmlns:p15="http://schemas.microsoft.com/office/powerpoint/2012/main">
        <p15:guide id="1" orient="horz" pos="4176">
          <p15:clr>
            <a:srgbClr val="FBAE40"/>
          </p15:clr>
        </p15:guide>
        <p15:guide id="2" pos="752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FLL Explore Content">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A14C34C0-36C1-4003-CA22-34D82D57ECBE}"/>
              </a:ext>
            </a:extLst>
          </p:cNvPr>
          <p:cNvSpPr txBox="1">
            <a:spLocks/>
          </p:cNvSpPr>
          <p:nvPr userDrawn="1"/>
        </p:nvSpPr>
        <p:spPr>
          <a:xfrm>
            <a:off x="326169" y="341369"/>
            <a:ext cx="4509782" cy="59188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000" b="1" kern="1200">
                <a:solidFill>
                  <a:schemeClr val="bg2">
                    <a:lumMod val="25000"/>
                  </a:schemeClr>
                </a:solidFill>
                <a:latin typeface="Helvetica Neue" panose="02000503000000020004" pitchFamily="2" charset="0"/>
                <a:ea typeface="Helvetica Neue" panose="02000503000000020004" pitchFamily="2" charset="0"/>
                <a:cs typeface="Helvetica Neue" panose="02000503000000020004" pitchFamily="2" charset="0"/>
              </a:defRPr>
            </a:lvl1pPr>
          </a:lstStyle>
          <a:p>
            <a:pPr>
              <a:lnSpc>
                <a:spcPct val="100000"/>
              </a:lnSpc>
              <a:defRPr/>
            </a:pPr>
            <a:endParaRPr lang="en-US" sz="3200" spc="250" dirty="0">
              <a:solidFill>
                <a:srgbClr val="662F90"/>
              </a:solidFill>
              <a:latin typeface="Roboto" panose="02000000000000000000" pitchFamily="2" charset="0"/>
              <a:ea typeface="Roboto" panose="02000000000000000000" pitchFamily="2" charset="0"/>
              <a:cs typeface="Roboto" panose="02000000000000000000" pitchFamily="2" charset="0"/>
            </a:endParaRPr>
          </a:p>
        </p:txBody>
      </p:sp>
      <p:pic>
        <p:nvPicPr>
          <p:cNvPr id="7" name="Picture 6" descr="A box of lego building blocks&#10;&#10;Description automatically generated">
            <a:extLst>
              <a:ext uri="{FF2B5EF4-FFF2-40B4-BE49-F238E27FC236}">
                <a16:creationId xmlns:a16="http://schemas.microsoft.com/office/drawing/2014/main" id="{CDEFAC4C-5DB8-8F79-F101-06BD0AC764B9}"/>
              </a:ext>
            </a:extLst>
          </p:cNvPr>
          <p:cNvPicPr>
            <a:picLocks noChangeAspect="1"/>
          </p:cNvPicPr>
          <p:nvPr userDrawn="1"/>
        </p:nvPicPr>
        <p:blipFill>
          <a:blip r:embed="rId2"/>
          <a:stretch>
            <a:fillRect/>
          </a:stretch>
        </p:blipFill>
        <p:spPr>
          <a:xfrm>
            <a:off x="1524000" y="5273536"/>
            <a:ext cx="4148152" cy="1319227"/>
          </a:xfrm>
          <a:ln w="57150">
            <a:solidFill>
              <a:srgbClr val="FF0000"/>
            </a:solidFill>
          </a:ln>
        </p:spPr>
      </p:pic>
      <p:sp>
        <p:nvSpPr>
          <p:cNvPr id="2" name="Freeform 25">
            <a:extLst>
              <a:ext uri="{FF2B5EF4-FFF2-40B4-BE49-F238E27FC236}">
                <a16:creationId xmlns:a16="http://schemas.microsoft.com/office/drawing/2014/main" id="{BC9E9A16-2F1B-8AA1-720D-1F1AE67CC99A}"/>
              </a:ext>
            </a:extLst>
          </p:cNvPr>
          <p:cNvSpPr/>
          <p:nvPr userDrawn="1"/>
        </p:nvSpPr>
        <p:spPr>
          <a:xfrm>
            <a:off x="7196152" y="0"/>
            <a:ext cx="4995848" cy="6858000"/>
          </a:xfrm>
          <a:custGeom>
            <a:avLst/>
            <a:gdLst>
              <a:gd name="connsiteX0" fmla="*/ 810930 w 4995848"/>
              <a:gd name="connsiteY0" fmla="*/ 0 h 6857999"/>
              <a:gd name="connsiteX1" fmla="*/ 4995848 w 4995848"/>
              <a:gd name="connsiteY1" fmla="*/ 0 h 6857999"/>
              <a:gd name="connsiteX2" fmla="*/ 4995848 w 4995848"/>
              <a:gd name="connsiteY2" fmla="*/ 6857999 h 6857999"/>
              <a:gd name="connsiteX3" fmla="*/ 810929 w 4995848"/>
              <a:gd name="connsiteY3" fmla="*/ 6857999 h 6857999"/>
              <a:gd name="connsiteX4" fmla="*/ 772675 w 4995848"/>
              <a:gd name="connsiteY4" fmla="*/ 6790558 h 6857999"/>
              <a:gd name="connsiteX5" fmla="*/ 0 w 4995848"/>
              <a:gd name="connsiteY5" fmla="*/ 3429001 h 6857999"/>
              <a:gd name="connsiteX6" fmla="*/ 772675 w 4995848"/>
              <a:gd name="connsiteY6" fmla="*/ 67445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95848" h="6857999">
                <a:moveTo>
                  <a:pt x="810930" y="0"/>
                </a:moveTo>
                <a:lnTo>
                  <a:pt x="4995848" y="0"/>
                </a:lnTo>
                <a:lnTo>
                  <a:pt x="4995848" y="6857999"/>
                </a:lnTo>
                <a:lnTo>
                  <a:pt x="810929" y="6857999"/>
                </a:lnTo>
                <a:lnTo>
                  <a:pt x="772675" y="6790558"/>
                </a:lnTo>
                <a:cubicBezTo>
                  <a:pt x="292599" y="5902709"/>
                  <a:pt x="0" y="4723291"/>
                  <a:pt x="0" y="3429001"/>
                </a:cubicBezTo>
                <a:cubicBezTo>
                  <a:pt x="0" y="2134711"/>
                  <a:pt x="292599" y="955293"/>
                  <a:pt x="772675" y="67445"/>
                </a:cubicBezTo>
                <a:close/>
              </a:path>
            </a:pathLst>
          </a:custGeom>
          <a:solidFill>
            <a:srgbClr val="EC202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F8EF3794-6BA9-344C-32D2-2BF2148C539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15665" y="5751186"/>
            <a:ext cx="1492587" cy="827984"/>
          </a:xfrm>
          <a:prstGeom prst="rect">
            <a:avLst/>
          </a:prstGeom>
        </p:spPr>
      </p:pic>
    </p:spTree>
    <p:extLst>
      <p:ext uri="{BB962C8B-B14F-4D97-AF65-F5344CB8AC3E}">
        <p14:creationId xmlns:p14="http://schemas.microsoft.com/office/powerpoint/2010/main" val="3658409777"/>
      </p:ext>
    </p:extLst>
  </p:cSld>
  <p:clrMapOvr>
    <a:masterClrMapping/>
  </p:clrMapOvr>
  <p:extLst>
    <p:ext uri="{DCECCB84-F9BA-43D5-87BE-67443E8EF086}">
      <p15:sldGuideLst xmlns:p15="http://schemas.microsoft.com/office/powerpoint/2012/main">
        <p15:guide id="1" orient="horz" pos="4176">
          <p15:clr>
            <a:srgbClr val="FBAE40"/>
          </p15:clr>
        </p15:guide>
        <p15:guide id="2" pos="752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FLL Discover Content" preserve="1" userDrawn="1">
  <p:cSld name="1_FLL Discover Content">
    <p:spTree>
      <p:nvGrpSpPr>
        <p:cNvPr id="1" name="Shape 16"/>
        <p:cNvGrpSpPr/>
        <p:nvPr/>
      </p:nvGrpSpPr>
      <p:grpSpPr>
        <a:xfrm>
          <a:off x="0" y="0"/>
          <a:ext cx="0" cy="0"/>
          <a:chOff x="0" y="0"/>
          <a:chExt cx="0" cy="0"/>
        </a:xfrm>
      </p:grpSpPr>
      <p:sp>
        <p:nvSpPr>
          <p:cNvPr id="2" name="Footer Placeholder 4">
            <a:extLst>
              <a:ext uri="{FF2B5EF4-FFF2-40B4-BE49-F238E27FC236}">
                <a16:creationId xmlns:a16="http://schemas.microsoft.com/office/drawing/2014/main" id="{5B82D9DE-2740-819F-E76F-17D113E912E9}"/>
              </a:ext>
            </a:extLst>
          </p:cNvPr>
          <p:cNvSpPr txBox="1">
            <a:spLocks/>
          </p:cNvSpPr>
          <p:nvPr userDrawn="1"/>
        </p:nvSpPr>
        <p:spPr>
          <a:xfrm>
            <a:off x="7563853" y="6356351"/>
            <a:ext cx="4114800" cy="320348"/>
          </a:xfrm>
          <a:prstGeom prst="rect">
            <a:avLst/>
          </a:prstGeom>
        </p:spPr>
        <p:txBody>
          <a:bodyPr vert="horz" lIns="0" tIns="0" rIns="0" bIns="0" rtlCol="0" anchor="b" anchorCtr="0"/>
          <a:lstStyle>
            <a:defPPr>
              <a:defRPr lang="en-US"/>
            </a:defPPr>
            <a:lvl1pPr marL="0" algn="r" defTabSz="914400" rtl="0" eaLnBrk="1" latinLnBrk="0" hangingPunct="1">
              <a:defRPr sz="1000" i="1"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firstinspires.org</a:t>
            </a:r>
          </a:p>
        </p:txBody>
      </p:sp>
      <p:sp>
        <p:nvSpPr>
          <p:cNvPr id="3" name="Slide Number Placeholder 5">
            <a:extLst>
              <a:ext uri="{FF2B5EF4-FFF2-40B4-BE49-F238E27FC236}">
                <a16:creationId xmlns:a16="http://schemas.microsoft.com/office/drawing/2014/main" id="{56186951-BF0C-7FE7-7CFE-A6922674541E}"/>
              </a:ext>
            </a:extLst>
          </p:cNvPr>
          <p:cNvSpPr txBox="1">
            <a:spLocks/>
          </p:cNvSpPr>
          <p:nvPr userDrawn="1"/>
        </p:nvSpPr>
        <p:spPr>
          <a:xfrm>
            <a:off x="4692316" y="6356351"/>
            <a:ext cx="2743200" cy="320348"/>
          </a:xfrm>
          <a:prstGeom prst="rect">
            <a:avLst/>
          </a:prstGeom>
        </p:spPr>
        <p:txBody>
          <a:bodyPr vert="horz" lIns="0" tIns="0" rIns="0" bIns="0" rtlCol="0" anchor="b" anchorCtr="0"/>
          <a:lstStyle>
            <a:defPPr>
              <a:defRPr lang="en-US"/>
            </a:defPPr>
            <a:lvl1pPr marL="0" algn="ctr" defTabSz="914400" rtl="0" eaLnBrk="1" latinLnBrk="0" hangingPunct="1">
              <a:defRPr sz="100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3E6BEBE3-5FB4-B249-8431-073478596EAE}" type="slidenum">
              <a:rPr kumimoji="0" lang="en-US" sz="1000" b="0" i="0" u="none" strike="noStrike" kern="1200" cap="none" spc="0" normalizeH="0" baseline="0" noProof="0" smtClean="0">
                <a:ln>
                  <a:noFill/>
                </a:ln>
                <a:solidFill>
                  <a:srgbClr val="000000"/>
                </a:solidFill>
                <a:effectLst/>
                <a:uLnTx/>
                <a:uFillTx/>
                <a:latin typeface="Roboto" panose="02000000000000000000" pitchFamily="2" charset="0"/>
                <a:ea typeface="Roboto" panose="02000000000000000000" pitchFamily="2" charset="0"/>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endParaRPr>
          </a:p>
        </p:txBody>
      </p:sp>
      <p:cxnSp>
        <p:nvCxnSpPr>
          <p:cNvPr id="4" name="Straight Connector 3">
            <a:extLst>
              <a:ext uri="{FF2B5EF4-FFF2-40B4-BE49-F238E27FC236}">
                <a16:creationId xmlns:a16="http://schemas.microsoft.com/office/drawing/2014/main" id="{28E0C31D-043F-BD44-E0C7-B147B2880753}"/>
              </a:ext>
            </a:extLst>
          </p:cNvPr>
          <p:cNvCxnSpPr>
            <a:cxnSpLocks/>
          </p:cNvCxnSpPr>
          <p:nvPr userDrawn="1"/>
        </p:nvCxnSpPr>
        <p:spPr>
          <a:xfrm>
            <a:off x="0" y="6219945"/>
            <a:ext cx="12192000"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67BDD4FC-A7F2-3ADA-2243-317C2BCCD441}"/>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7856" b="-7856"/>
          <a:stretch/>
        </p:blipFill>
        <p:spPr>
          <a:xfrm>
            <a:off x="457200" y="6360269"/>
            <a:ext cx="1302811" cy="393809"/>
          </a:xfrm>
          <a:prstGeom prst="rect">
            <a:avLst/>
          </a:prstGeom>
        </p:spPr>
      </p:pic>
    </p:spTree>
    <p:extLst>
      <p:ext uri="{BB962C8B-B14F-4D97-AF65-F5344CB8AC3E}">
        <p14:creationId xmlns:p14="http://schemas.microsoft.com/office/powerpoint/2010/main" val="259896292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FLL Explore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736774"/>
      </p:ext>
    </p:extLst>
  </p:cSld>
  <p:clrMapOvr>
    <a:masterClrMapping/>
  </p:clrMapOvr>
  <p:extLst>
    <p:ext uri="{DCECCB84-F9BA-43D5-87BE-67443E8EF086}">
      <p15:sldGuideLst xmlns:p15="http://schemas.microsoft.com/office/powerpoint/2012/main">
        <p15:guide id="1" orient="horz" pos="4176">
          <p15:clr>
            <a:srgbClr val="FBAE40"/>
          </p15:clr>
        </p15:guide>
        <p15:guide id="2" pos="752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73B9C91-E27F-6892-CF2C-E06D5C6DD6A5}"/>
              </a:ext>
            </a:extLst>
          </p:cNvPr>
          <p:cNvSpPr/>
          <p:nvPr userDrawn="1"/>
        </p:nvSpPr>
        <p:spPr>
          <a:xfrm>
            <a:off x="0" y="0"/>
            <a:ext cx="12192000" cy="828675"/>
          </a:xfrm>
          <a:prstGeom prst="rect">
            <a:avLst/>
          </a:prstGeom>
          <a:gradFill>
            <a:gsLst>
              <a:gs pos="0">
                <a:srgbClr val="FFFFFF"/>
              </a:gs>
              <a:gs pos="73000">
                <a:srgbClr val="FFFFFF">
                  <a:lumMod val="95000"/>
                </a:srgbClr>
              </a:gs>
              <a:gs pos="83000">
                <a:srgbClr val="FFFFFF">
                  <a:lumMod val="95000"/>
                </a:srgbClr>
              </a:gs>
              <a:gs pos="100000">
                <a:srgbClr val="FFFFFF">
                  <a:lumMod val="95000"/>
                </a:srgbClr>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Roboto" panose="02000000000000000000" pitchFamily="2" charset="0"/>
              <a:ea typeface="+mn-ea"/>
              <a:cs typeface="+mn-cs"/>
            </a:endParaRPr>
          </a:p>
        </p:txBody>
      </p:sp>
      <p:sp>
        <p:nvSpPr>
          <p:cNvPr id="18" name="Picture Placeholder 2">
            <a:extLst>
              <a:ext uri="{FF2B5EF4-FFF2-40B4-BE49-F238E27FC236}">
                <a16:creationId xmlns:a16="http://schemas.microsoft.com/office/drawing/2014/main" id="{A0F0D5C6-1A6B-D88C-2240-D1942CBEFF0E}"/>
              </a:ext>
            </a:extLst>
          </p:cNvPr>
          <p:cNvSpPr txBox="1">
            <a:spLocks/>
          </p:cNvSpPr>
          <p:nvPr userDrawn="1"/>
        </p:nvSpPr>
        <p:spPr>
          <a:xfrm>
            <a:off x="6161103" y="836296"/>
            <a:ext cx="6030896" cy="5374004"/>
          </a:xfrm>
          <a:prstGeom prst="rect">
            <a:avLst/>
          </a:prstGeom>
          <a:solidFill>
            <a:srgbClr val="000000"/>
          </a:solidFill>
        </p:spPr>
        <p:txBody>
          <a:bodyPr vert="horz" lIns="0" tIns="0" rIns="0" bIns="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1800" b="0" i="0" kern="120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0" indent="0" algn="l" defTabSz="228600" rtl="0" eaLnBrk="1" fontAlgn="t" latinLnBrk="0" hangingPunct="1">
              <a:lnSpc>
                <a:spcPct val="100000"/>
              </a:lnSpc>
              <a:spcBef>
                <a:spcPts val="600"/>
              </a:spcBef>
              <a:buFont typeface="Arial" panose="020B0604020202020204" pitchFamily="34" charset="0"/>
              <a:buNone/>
              <a:defRPr lang="en-US" sz="2800" b="0" i="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914400" indent="0" algn="l" defTabSz="914400" rtl="0" eaLnBrk="1" latinLnBrk="0" hangingPunct="1">
              <a:lnSpc>
                <a:spcPct val="90000"/>
              </a:lnSpc>
              <a:spcBef>
                <a:spcPts val="500"/>
              </a:spcBef>
              <a:buFont typeface="System Font Regular"/>
              <a:buNone/>
              <a:tabLst/>
              <a:defRPr lang="en-US" sz="2400" b="0" i="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371600" indent="0" algn="l" defTabSz="914400" rtl="0" eaLnBrk="1" latinLnBrk="0" hangingPunct="1">
              <a:lnSpc>
                <a:spcPct val="90000"/>
              </a:lnSpc>
              <a:spcBef>
                <a:spcPts val="500"/>
              </a:spcBef>
              <a:buFont typeface="Arial" panose="020B0604020202020204" pitchFamily="34" charset="0"/>
              <a:buNone/>
              <a:defRPr sz="2000" b="0" i="0" kern="1200">
                <a:solidFill>
                  <a:schemeClr val="bg2">
                    <a:lumMod val="25000"/>
                  </a:schemeClr>
                </a:solidFill>
                <a:latin typeface="Roboto" panose="02000000000000000000" pitchFamily="2" charset="0"/>
                <a:ea typeface="Roboto" panose="02000000000000000000" pitchFamily="2" charset="0"/>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2000" b="0" i="0" kern="1200">
                <a:solidFill>
                  <a:schemeClr val="bg2">
                    <a:lumMod val="25000"/>
                  </a:schemeClr>
                </a:solidFill>
                <a:latin typeface="Roboto" panose="02000000000000000000" pitchFamily="2" charset="0"/>
                <a:ea typeface="Roboto" panose="02000000000000000000" pitchFamily="2" charset="0"/>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srgbClr val="FFFFFF"/>
              </a:solidFill>
              <a:effectLst/>
              <a:uLnTx/>
              <a:uFillTx/>
              <a:latin typeface="Roboto" panose="02000000000000000000" pitchFamily="2" charset="0"/>
              <a:ea typeface="Roboto" panose="02000000000000000000" pitchFamily="2" charset="0"/>
            </a:endParaRPr>
          </a:p>
        </p:txBody>
      </p:sp>
      <p:sp>
        <p:nvSpPr>
          <p:cNvPr id="19" name="Footer Placeholder 4">
            <a:extLst>
              <a:ext uri="{FF2B5EF4-FFF2-40B4-BE49-F238E27FC236}">
                <a16:creationId xmlns:a16="http://schemas.microsoft.com/office/drawing/2014/main" id="{70E8BA14-3921-E67F-FD9B-87E078048C4F}"/>
              </a:ext>
            </a:extLst>
          </p:cNvPr>
          <p:cNvSpPr txBox="1">
            <a:spLocks/>
          </p:cNvSpPr>
          <p:nvPr userDrawn="1"/>
        </p:nvSpPr>
        <p:spPr>
          <a:xfrm>
            <a:off x="7563853" y="6356351"/>
            <a:ext cx="4114800" cy="320348"/>
          </a:xfrm>
          <a:prstGeom prst="rect">
            <a:avLst/>
          </a:prstGeom>
        </p:spPr>
        <p:txBody>
          <a:bodyPr vert="horz" lIns="0" tIns="0" rIns="0" bIns="0" rtlCol="0" anchor="b" anchorCtr="0"/>
          <a:lstStyle>
            <a:defPPr>
              <a:defRPr lang="en-US"/>
            </a:defPPr>
            <a:lvl1pPr marL="0" algn="r" defTabSz="914400" rtl="0" eaLnBrk="1" latinLnBrk="0" hangingPunct="1">
              <a:defRPr sz="1000" i="1"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firstinspires.org</a:t>
            </a:r>
          </a:p>
        </p:txBody>
      </p:sp>
      <p:sp>
        <p:nvSpPr>
          <p:cNvPr id="20" name="Slide Number Placeholder 5">
            <a:extLst>
              <a:ext uri="{FF2B5EF4-FFF2-40B4-BE49-F238E27FC236}">
                <a16:creationId xmlns:a16="http://schemas.microsoft.com/office/drawing/2014/main" id="{C6EFF45A-2CE0-46C0-2B3F-5FE8DFD54D25}"/>
              </a:ext>
            </a:extLst>
          </p:cNvPr>
          <p:cNvSpPr txBox="1">
            <a:spLocks/>
          </p:cNvSpPr>
          <p:nvPr userDrawn="1"/>
        </p:nvSpPr>
        <p:spPr>
          <a:xfrm>
            <a:off x="4692316" y="6356351"/>
            <a:ext cx="2743200" cy="320348"/>
          </a:xfrm>
          <a:prstGeom prst="rect">
            <a:avLst/>
          </a:prstGeom>
        </p:spPr>
        <p:txBody>
          <a:bodyPr vert="horz" lIns="0" tIns="0" rIns="0" bIns="0" rtlCol="0" anchor="b" anchorCtr="0"/>
          <a:lstStyle>
            <a:defPPr>
              <a:defRPr lang="en-US"/>
            </a:defPPr>
            <a:lvl1pPr marL="0" algn="ctr" defTabSz="914400" rtl="0" eaLnBrk="1" latinLnBrk="0" hangingPunct="1">
              <a:defRPr sz="100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3E6BEBE3-5FB4-B249-8431-073478596EAE}" type="slidenum">
              <a:rPr kumimoji="0" lang="en-US" sz="1000" b="0" i="0" u="none" strike="noStrike" kern="1200" cap="none" spc="0" normalizeH="0" baseline="0" noProof="0" smtClean="0">
                <a:ln>
                  <a:noFill/>
                </a:ln>
                <a:solidFill>
                  <a:srgbClr val="000000"/>
                </a:solidFill>
                <a:effectLst/>
                <a:uLnTx/>
                <a:uFillTx/>
                <a:latin typeface="Roboto" panose="02000000000000000000" pitchFamily="2" charset="0"/>
                <a:ea typeface="Roboto" panose="02000000000000000000" pitchFamily="2" charset="0"/>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endParaRPr>
          </a:p>
        </p:txBody>
      </p:sp>
      <p:cxnSp>
        <p:nvCxnSpPr>
          <p:cNvPr id="21" name="Straight Connector 20">
            <a:extLst>
              <a:ext uri="{FF2B5EF4-FFF2-40B4-BE49-F238E27FC236}">
                <a16:creationId xmlns:a16="http://schemas.microsoft.com/office/drawing/2014/main" id="{4F66ECE8-62EF-07E6-0913-65986ACA4178}"/>
              </a:ext>
            </a:extLst>
          </p:cNvPr>
          <p:cNvCxnSpPr>
            <a:cxnSpLocks/>
          </p:cNvCxnSpPr>
          <p:nvPr userDrawn="1"/>
        </p:nvCxnSpPr>
        <p:spPr>
          <a:xfrm>
            <a:off x="0" y="6219945"/>
            <a:ext cx="12192000"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99EDFD51-4486-83D3-DA83-28BCE402F93B}"/>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7856" b="-7856"/>
          <a:stretch/>
        </p:blipFill>
        <p:spPr>
          <a:xfrm>
            <a:off x="457200" y="6360269"/>
            <a:ext cx="1302811" cy="393809"/>
          </a:xfrm>
          <a:prstGeom prst="rect">
            <a:avLst/>
          </a:prstGeom>
        </p:spPr>
      </p:pic>
      <p:pic>
        <p:nvPicPr>
          <p:cNvPr id="2" name="Picture 1">
            <a:extLst>
              <a:ext uri="{FF2B5EF4-FFF2-40B4-BE49-F238E27FC236}">
                <a16:creationId xmlns:a16="http://schemas.microsoft.com/office/drawing/2014/main" id="{658F847E-9AAB-ECE2-80B7-E876D7338842}"/>
              </a:ext>
            </a:extLst>
          </p:cNvPr>
          <p:cNvPicPr>
            <a:picLocks noChangeAspect="1"/>
          </p:cNvPicPr>
          <p:nvPr userDrawn="1"/>
        </p:nvPicPr>
        <p:blipFill>
          <a:blip r:embed="rId3" cstate="print">
            <a:extLst>
              <a:ext uri="{28A0092B-C50C-407E-A947-70E740481C1C}">
                <a14:useLocalDpi xmlns:a14="http://schemas.microsoft.com/office/drawing/2010/main"/>
              </a:ext>
            </a:extLst>
          </a:blip>
          <a:srcRect l="14" r="14"/>
          <a:stretch/>
        </p:blipFill>
        <p:spPr>
          <a:xfrm>
            <a:off x="8946672" y="25403"/>
            <a:ext cx="3159372" cy="731520"/>
          </a:xfrm>
          <a:prstGeom prst="rect">
            <a:avLst/>
          </a:prstGeom>
        </p:spPr>
      </p:pic>
    </p:spTree>
    <p:extLst>
      <p:ext uri="{BB962C8B-B14F-4D97-AF65-F5344CB8AC3E}">
        <p14:creationId xmlns:p14="http://schemas.microsoft.com/office/powerpoint/2010/main" val="466353577"/>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2FEF7DE-529B-E888-9159-23BD825A63B4}"/>
              </a:ext>
            </a:extLst>
          </p:cNvPr>
          <p:cNvSpPr/>
          <p:nvPr userDrawn="1"/>
        </p:nvSpPr>
        <p:spPr>
          <a:xfrm>
            <a:off x="0" y="0"/>
            <a:ext cx="12192000" cy="828675"/>
          </a:xfrm>
          <a:prstGeom prst="rect">
            <a:avLst/>
          </a:prstGeom>
          <a:gradFill>
            <a:gsLst>
              <a:gs pos="0">
                <a:srgbClr val="FFFFFF"/>
              </a:gs>
              <a:gs pos="73000">
                <a:srgbClr val="FFFFFF">
                  <a:lumMod val="95000"/>
                </a:srgbClr>
              </a:gs>
              <a:gs pos="83000">
                <a:srgbClr val="FFFFFF">
                  <a:lumMod val="95000"/>
                </a:srgbClr>
              </a:gs>
              <a:gs pos="100000">
                <a:srgbClr val="FFFFFF">
                  <a:lumMod val="95000"/>
                </a:srgbClr>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Roboto" panose="02000000000000000000" pitchFamily="2" charset="0"/>
              <a:ea typeface="+mn-ea"/>
              <a:cs typeface="+mn-cs"/>
            </a:endParaRPr>
          </a:p>
        </p:txBody>
      </p:sp>
      <p:sp>
        <p:nvSpPr>
          <p:cNvPr id="12" name="Title 1">
            <a:extLst>
              <a:ext uri="{FF2B5EF4-FFF2-40B4-BE49-F238E27FC236}">
                <a16:creationId xmlns:a16="http://schemas.microsoft.com/office/drawing/2014/main" id="{128EE99A-C270-699C-33D1-09B4BAC8BFDD}"/>
              </a:ext>
            </a:extLst>
          </p:cNvPr>
          <p:cNvSpPr txBox="1">
            <a:spLocks/>
          </p:cNvSpPr>
          <p:nvPr userDrawn="1"/>
        </p:nvSpPr>
        <p:spPr>
          <a:xfrm>
            <a:off x="457200" y="274320"/>
            <a:ext cx="8489472" cy="561976"/>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800" b="0" i="0" kern="1200">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rPr>
              <a:t>Click to edit Master title style</a:t>
            </a:r>
          </a:p>
        </p:txBody>
      </p:sp>
      <p:sp>
        <p:nvSpPr>
          <p:cNvPr id="13" name="Footer Placeholder 4">
            <a:extLst>
              <a:ext uri="{FF2B5EF4-FFF2-40B4-BE49-F238E27FC236}">
                <a16:creationId xmlns:a16="http://schemas.microsoft.com/office/drawing/2014/main" id="{3EDACD85-C922-31E0-9F28-CE25A66FC871}"/>
              </a:ext>
            </a:extLst>
          </p:cNvPr>
          <p:cNvSpPr txBox="1">
            <a:spLocks/>
          </p:cNvSpPr>
          <p:nvPr userDrawn="1"/>
        </p:nvSpPr>
        <p:spPr>
          <a:xfrm>
            <a:off x="7563853" y="6356351"/>
            <a:ext cx="4114800" cy="320348"/>
          </a:xfrm>
          <a:prstGeom prst="rect">
            <a:avLst/>
          </a:prstGeom>
        </p:spPr>
        <p:txBody>
          <a:bodyPr vert="horz" lIns="0" tIns="0" rIns="0" bIns="0" rtlCol="0" anchor="b" anchorCtr="0"/>
          <a:lstStyle>
            <a:defPPr>
              <a:defRPr lang="en-US"/>
            </a:defPPr>
            <a:lvl1pPr marL="0" algn="r" defTabSz="914400" rtl="0" eaLnBrk="1" latinLnBrk="0" hangingPunct="1">
              <a:defRPr sz="1000" i="1"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firstinspires.org</a:t>
            </a:r>
          </a:p>
        </p:txBody>
      </p:sp>
      <p:sp>
        <p:nvSpPr>
          <p:cNvPr id="14" name="Slide Number Placeholder 5">
            <a:extLst>
              <a:ext uri="{FF2B5EF4-FFF2-40B4-BE49-F238E27FC236}">
                <a16:creationId xmlns:a16="http://schemas.microsoft.com/office/drawing/2014/main" id="{70C72308-8A44-0676-2954-0B4375E58CE4}"/>
              </a:ext>
            </a:extLst>
          </p:cNvPr>
          <p:cNvSpPr txBox="1">
            <a:spLocks/>
          </p:cNvSpPr>
          <p:nvPr userDrawn="1"/>
        </p:nvSpPr>
        <p:spPr>
          <a:xfrm>
            <a:off x="4692316" y="6356351"/>
            <a:ext cx="2743200" cy="320348"/>
          </a:xfrm>
          <a:prstGeom prst="rect">
            <a:avLst/>
          </a:prstGeom>
        </p:spPr>
        <p:txBody>
          <a:bodyPr vert="horz" lIns="0" tIns="0" rIns="0" bIns="0" rtlCol="0" anchor="b" anchorCtr="0"/>
          <a:lstStyle>
            <a:defPPr>
              <a:defRPr lang="en-US"/>
            </a:defPPr>
            <a:lvl1pPr marL="0" algn="ctr" defTabSz="914400" rtl="0" eaLnBrk="1" latinLnBrk="0" hangingPunct="1">
              <a:defRPr sz="100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3E6BEBE3-5FB4-B249-8431-073478596EAE}" type="slidenum">
              <a:rPr kumimoji="0" lang="en-US" sz="1000" b="0" i="0" u="none" strike="noStrike" kern="1200" cap="none" spc="0" normalizeH="0" baseline="0" noProof="0" smtClean="0">
                <a:ln>
                  <a:noFill/>
                </a:ln>
                <a:solidFill>
                  <a:srgbClr val="000000"/>
                </a:solidFill>
                <a:effectLst/>
                <a:uLnTx/>
                <a:uFillTx/>
                <a:latin typeface="Roboto" panose="02000000000000000000" pitchFamily="2" charset="0"/>
                <a:ea typeface="Roboto" panose="02000000000000000000" pitchFamily="2" charset="0"/>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endParaRPr>
          </a:p>
        </p:txBody>
      </p:sp>
      <p:cxnSp>
        <p:nvCxnSpPr>
          <p:cNvPr id="15" name="Straight Connector 14">
            <a:extLst>
              <a:ext uri="{FF2B5EF4-FFF2-40B4-BE49-F238E27FC236}">
                <a16:creationId xmlns:a16="http://schemas.microsoft.com/office/drawing/2014/main" id="{F09A0B43-B2EF-C195-CDD9-6A77A721FBF3}"/>
              </a:ext>
            </a:extLst>
          </p:cNvPr>
          <p:cNvCxnSpPr>
            <a:cxnSpLocks/>
          </p:cNvCxnSpPr>
          <p:nvPr userDrawn="1"/>
        </p:nvCxnSpPr>
        <p:spPr>
          <a:xfrm>
            <a:off x="0" y="6219945"/>
            <a:ext cx="12192000"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BB5672F8-B1C4-94C7-AB1E-F048911B2273}"/>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7856" b="-7856"/>
          <a:stretch/>
        </p:blipFill>
        <p:spPr>
          <a:xfrm>
            <a:off x="457200" y="6360269"/>
            <a:ext cx="1302811" cy="393809"/>
          </a:xfrm>
          <a:prstGeom prst="rect">
            <a:avLst/>
          </a:prstGeom>
        </p:spPr>
      </p:pic>
      <p:pic>
        <p:nvPicPr>
          <p:cNvPr id="10" name="Picture 9">
            <a:extLst>
              <a:ext uri="{FF2B5EF4-FFF2-40B4-BE49-F238E27FC236}">
                <a16:creationId xmlns:a16="http://schemas.microsoft.com/office/drawing/2014/main" id="{029FCB25-5EF0-0C40-9C84-0963F39E96E1}"/>
              </a:ext>
            </a:extLst>
          </p:cNvPr>
          <p:cNvPicPr>
            <a:picLocks noChangeAspect="1"/>
          </p:cNvPicPr>
          <p:nvPr userDrawn="1"/>
        </p:nvPicPr>
        <p:blipFill>
          <a:blip r:embed="rId3" cstate="print">
            <a:extLst>
              <a:ext uri="{28A0092B-C50C-407E-A947-70E740481C1C}">
                <a14:useLocalDpi xmlns:a14="http://schemas.microsoft.com/office/drawing/2010/main"/>
              </a:ext>
            </a:extLst>
          </a:blip>
          <a:srcRect l="14" r="14"/>
          <a:stretch/>
        </p:blipFill>
        <p:spPr>
          <a:xfrm>
            <a:off x="8946672" y="25403"/>
            <a:ext cx="3159372" cy="731520"/>
          </a:xfrm>
          <a:prstGeom prst="rect">
            <a:avLst/>
          </a:prstGeom>
        </p:spPr>
      </p:pic>
    </p:spTree>
    <p:extLst>
      <p:ext uri="{BB962C8B-B14F-4D97-AF65-F5344CB8AC3E}">
        <p14:creationId xmlns:p14="http://schemas.microsoft.com/office/powerpoint/2010/main" val="1385587785"/>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FLL Discover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8E4FE93-3824-C353-75D1-BE8A51D1414C}"/>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7856" b="-7856"/>
          <a:stretch/>
        </p:blipFill>
        <p:spPr>
          <a:xfrm>
            <a:off x="457200" y="6360269"/>
            <a:ext cx="1302811" cy="393809"/>
          </a:xfrm>
          <a:prstGeom prst="rect">
            <a:avLst/>
          </a:prstGeom>
        </p:spPr>
      </p:pic>
      <p:cxnSp>
        <p:nvCxnSpPr>
          <p:cNvPr id="10" name="Straight Connector 9">
            <a:extLst>
              <a:ext uri="{FF2B5EF4-FFF2-40B4-BE49-F238E27FC236}">
                <a16:creationId xmlns:a16="http://schemas.microsoft.com/office/drawing/2014/main" id="{893AFC37-A9B5-ADF5-113A-558E73C40A11}"/>
              </a:ext>
            </a:extLst>
          </p:cNvPr>
          <p:cNvCxnSpPr>
            <a:cxnSpLocks/>
          </p:cNvCxnSpPr>
          <p:nvPr userDrawn="1"/>
        </p:nvCxnSpPr>
        <p:spPr>
          <a:xfrm>
            <a:off x="0" y="6219945"/>
            <a:ext cx="12192000"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DD182642-0552-63C3-D341-FFA74C7F96E7}"/>
              </a:ext>
            </a:extLst>
          </p:cNvPr>
          <p:cNvSpPr/>
          <p:nvPr userDrawn="1"/>
        </p:nvSpPr>
        <p:spPr>
          <a:xfrm>
            <a:off x="0" y="0"/>
            <a:ext cx="12192000" cy="828675"/>
          </a:xfrm>
          <a:prstGeom prst="rect">
            <a:avLst/>
          </a:prstGeom>
          <a:gradFill>
            <a:gsLst>
              <a:gs pos="0">
                <a:srgbClr val="FFFFFF"/>
              </a:gs>
              <a:gs pos="73000">
                <a:srgbClr val="FFFFFF">
                  <a:lumMod val="95000"/>
                </a:srgbClr>
              </a:gs>
              <a:gs pos="83000">
                <a:srgbClr val="FFFFFF">
                  <a:lumMod val="95000"/>
                </a:srgbClr>
              </a:gs>
              <a:gs pos="100000">
                <a:srgbClr val="FFFFFF">
                  <a:lumMod val="95000"/>
                </a:srgbClr>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Roboto" panose="02000000000000000000" pitchFamily="2" charset="0"/>
              <a:ea typeface="+mn-ea"/>
              <a:cs typeface="+mn-cs"/>
            </a:endParaRPr>
          </a:p>
        </p:txBody>
      </p:sp>
      <p:sp>
        <p:nvSpPr>
          <p:cNvPr id="22" name="Title 1">
            <a:extLst>
              <a:ext uri="{FF2B5EF4-FFF2-40B4-BE49-F238E27FC236}">
                <a16:creationId xmlns:a16="http://schemas.microsoft.com/office/drawing/2014/main" id="{0B150B34-2FE2-079B-E924-A224CAA99CCA}"/>
              </a:ext>
            </a:extLst>
          </p:cNvPr>
          <p:cNvSpPr txBox="1">
            <a:spLocks/>
          </p:cNvSpPr>
          <p:nvPr userDrawn="1"/>
        </p:nvSpPr>
        <p:spPr>
          <a:xfrm>
            <a:off x="457200" y="274320"/>
            <a:ext cx="8489472" cy="561976"/>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800" b="0" i="0" kern="1200">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endParaRPr>
          </a:p>
        </p:txBody>
      </p:sp>
      <p:sp>
        <p:nvSpPr>
          <p:cNvPr id="23" name="Content Placeholder 2">
            <a:extLst>
              <a:ext uri="{FF2B5EF4-FFF2-40B4-BE49-F238E27FC236}">
                <a16:creationId xmlns:a16="http://schemas.microsoft.com/office/drawing/2014/main" id="{6441A197-04F8-C22E-F70F-45B723643857}"/>
              </a:ext>
            </a:extLst>
          </p:cNvPr>
          <p:cNvSpPr txBox="1">
            <a:spLocks/>
          </p:cNvSpPr>
          <p:nvPr userDrawn="1"/>
        </p:nvSpPr>
        <p:spPr>
          <a:xfrm>
            <a:off x="457200" y="1097280"/>
            <a:ext cx="11213432" cy="5003797"/>
          </a:xfrm>
          <a:prstGeom prst="rect">
            <a:avLst/>
          </a:prstGeom>
        </p:spPr>
        <p:txBody>
          <a:bodyPr vert="horz" lIns="0" tIns="0" rIns="0" bIns="0" rtlCol="0">
            <a:noAutofit/>
          </a:bodyPr>
          <a:lstStyle>
            <a:lvl1pPr marL="0" indent="0" algn="l" defTabSz="914400" rtl="0" eaLnBrk="1" latinLnBrk="0" hangingPunct="1">
              <a:lnSpc>
                <a:spcPct val="95000"/>
              </a:lnSpc>
              <a:spcBef>
                <a:spcPts val="1000"/>
              </a:spcBef>
              <a:buFont typeface="Arial" panose="020B0604020202020204" pitchFamily="34" charset="0"/>
              <a:buNone/>
              <a:defRPr lang="en-US" sz="1600" b="0" i="0" kern="1200" dirty="0">
                <a:solidFill>
                  <a:schemeClr val="tx1"/>
                </a:solidFill>
                <a:latin typeface="Roboto" panose="02000000000000000000" pitchFamily="2" charset="0"/>
                <a:ea typeface="Roboto" panose="02000000000000000000" pitchFamily="2" charset="0"/>
                <a:cs typeface="Roboto" panose="02000000000000000000" pitchFamily="2" charset="0"/>
              </a:defRPr>
            </a:lvl1pPr>
            <a:lvl2pPr marL="0" indent="0" algn="l" defTabSz="228600" rtl="0" eaLnBrk="1" fontAlgn="t" latinLnBrk="0" hangingPunct="1">
              <a:lnSpc>
                <a:spcPct val="100000"/>
              </a:lnSpc>
              <a:spcBef>
                <a:spcPts val="1200"/>
              </a:spcBef>
              <a:buFont typeface="Arial" panose="020B0604020202020204" pitchFamily="34" charset="0"/>
              <a:buNone/>
              <a:defRPr lang="en-US" sz="1800" b="1" i="0" kern="1200">
                <a:solidFill>
                  <a:schemeClr val="accent6"/>
                </a:solidFill>
                <a:latin typeface="Roboto" panose="02000000000000000000" pitchFamily="2" charset="0"/>
                <a:ea typeface="Roboto" panose="02000000000000000000" pitchFamily="2" charset="0"/>
                <a:cs typeface="Roboto" panose="02000000000000000000" pitchFamily="2" charset="0"/>
              </a:defRPr>
            </a:lvl2pPr>
            <a:lvl3pPr marL="171450" indent="-161925" algn="l" defTabSz="914400" rtl="0" eaLnBrk="1" latinLnBrk="0" hangingPunct="1">
              <a:lnSpc>
                <a:spcPct val="90000"/>
              </a:lnSpc>
              <a:spcBef>
                <a:spcPts val="500"/>
              </a:spcBef>
              <a:buFont typeface="System Font Regular"/>
              <a:buChar char="–"/>
              <a:tabLst/>
              <a:defRPr lang="en-US" sz="1600" b="0" i="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342900" indent="-171450" algn="l" defTabSz="914400" rtl="0" eaLnBrk="1" latinLnBrk="0" hangingPunct="1">
              <a:lnSpc>
                <a:spcPct val="90000"/>
              </a:lnSpc>
              <a:spcBef>
                <a:spcPts val="500"/>
              </a:spcBef>
              <a:buFont typeface="System Font Regular"/>
              <a:buChar char="–"/>
              <a:tabLst/>
              <a:defRPr sz="1400" b="0" i="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4pPr>
            <a:lvl5pPr marL="9525" indent="0" algn="l" defTabSz="914400" rtl="0" eaLnBrk="1" latinLnBrk="0" hangingPunct="1">
              <a:lnSpc>
                <a:spcPct val="90000"/>
              </a:lnSpc>
              <a:spcBef>
                <a:spcPts val="1800"/>
              </a:spcBef>
              <a:spcAft>
                <a:spcPts val="1800"/>
              </a:spcAft>
              <a:buFont typeface="Arial" panose="020B0604020202020204" pitchFamily="34" charset="0"/>
              <a:buNone/>
              <a:tabLst/>
              <a:defRPr sz="1800" b="0" i="0" kern="1200">
                <a:solidFill>
                  <a:schemeClr val="tx2"/>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5000"/>
              </a:lnSpc>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srgbClr val="7030A0"/>
              </a:solidFill>
              <a:effectLst/>
              <a:uLnTx/>
              <a:uFillTx/>
              <a:latin typeface="Roboto" panose="02000000000000000000" pitchFamily="2" charset="0"/>
              <a:ea typeface="Roboto" panose="02000000000000000000" pitchFamily="2" charset="0"/>
            </a:endParaRPr>
          </a:p>
        </p:txBody>
      </p:sp>
      <p:sp>
        <p:nvSpPr>
          <p:cNvPr id="24" name="Footer Placeholder 4">
            <a:extLst>
              <a:ext uri="{FF2B5EF4-FFF2-40B4-BE49-F238E27FC236}">
                <a16:creationId xmlns:a16="http://schemas.microsoft.com/office/drawing/2014/main" id="{1B329C19-C97C-455C-B7CC-0072A7B9464C}"/>
              </a:ext>
            </a:extLst>
          </p:cNvPr>
          <p:cNvSpPr txBox="1">
            <a:spLocks/>
          </p:cNvSpPr>
          <p:nvPr userDrawn="1"/>
        </p:nvSpPr>
        <p:spPr>
          <a:xfrm>
            <a:off x="7563853" y="6356351"/>
            <a:ext cx="4114800" cy="320348"/>
          </a:xfrm>
          <a:prstGeom prst="rect">
            <a:avLst/>
          </a:prstGeom>
        </p:spPr>
        <p:txBody>
          <a:bodyPr vert="horz" lIns="0" tIns="0" rIns="0" bIns="0" rtlCol="0" anchor="b" anchorCtr="0"/>
          <a:lstStyle>
            <a:defPPr>
              <a:defRPr lang="en-US"/>
            </a:defPPr>
            <a:lvl1pPr marL="0" algn="r" defTabSz="914400" rtl="0" eaLnBrk="1" latinLnBrk="0" hangingPunct="1">
              <a:defRPr sz="1000" i="1"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firstinspires.org</a:t>
            </a:r>
          </a:p>
        </p:txBody>
      </p:sp>
      <p:sp>
        <p:nvSpPr>
          <p:cNvPr id="25" name="Slide Number Placeholder 5">
            <a:extLst>
              <a:ext uri="{FF2B5EF4-FFF2-40B4-BE49-F238E27FC236}">
                <a16:creationId xmlns:a16="http://schemas.microsoft.com/office/drawing/2014/main" id="{D9793F3E-0787-DF82-755E-13D498371AB6}"/>
              </a:ext>
            </a:extLst>
          </p:cNvPr>
          <p:cNvSpPr txBox="1">
            <a:spLocks/>
          </p:cNvSpPr>
          <p:nvPr userDrawn="1"/>
        </p:nvSpPr>
        <p:spPr>
          <a:xfrm>
            <a:off x="4692316" y="6356351"/>
            <a:ext cx="2743200" cy="320348"/>
          </a:xfrm>
          <a:prstGeom prst="rect">
            <a:avLst/>
          </a:prstGeom>
        </p:spPr>
        <p:txBody>
          <a:bodyPr vert="horz" lIns="0" tIns="0" rIns="0" bIns="0" rtlCol="0" anchor="b" anchorCtr="0"/>
          <a:lstStyle>
            <a:defPPr>
              <a:defRPr lang="en-US"/>
            </a:defPPr>
            <a:lvl1pPr marL="0" algn="ctr" defTabSz="914400" rtl="0" eaLnBrk="1" latinLnBrk="0" hangingPunct="1">
              <a:defRPr sz="100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3E6BEBE3-5FB4-B249-8431-073478596EAE}" type="slidenum">
              <a:rPr kumimoji="0" lang="en-US" sz="1000" b="0" i="0" u="none" strike="noStrike" kern="1200" cap="none" spc="0" normalizeH="0" baseline="0" noProof="0" smtClean="0">
                <a:ln>
                  <a:noFill/>
                </a:ln>
                <a:solidFill>
                  <a:srgbClr val="000000"/>
                </a:solidFill>
                <a:effectLst/>
                <a:uLnTx/>
                <a:uFillTx/>
                <a:latin typeface="Roboto" panose="02000000000000000000" pitchFamily="2" charset="0"/>
                <a:ea typeface="Roboto" panose="02000000000000000000" pitchFamily="2" charset="0"/>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endParaRPr>
          </a:p>
        </p:txBody>
      </p:sp>
      <p:pic>
        <p:nvPicPr>
          <p:cNvPr id="26" name="Picture 25">
            <a:extLst>
              <a:ext uri="{FF2B5EF4-FFF2-40B4-BE49-F238E27FC236}">
                <a16:creationId xmlns:a16="http://schemas.microsoft.com/office/drawing/2014/main" id="{DFB7ED85-0F56-7A1C-70B5-E63A2354EF5B}"/>
              </a:ext>
            </a:extLst>
          </p:cNvPr>
          <p:cNvPicPr>
            <a:picLocks noChangeAspect="1"/>
          </p:cNvPicPr>
          <p:nvPr userDrawn="1"/>
        </p:nvPicPr>
        <p:blipFill>
          <a:blip r:embed="rId3" cstate="print">
            <a:extLst>
              <a:ext uri="{28A0092B-C50C-407E-A947-70E740481C1C}">
                <a14:useLocalDpi xmlns:a14="http://schemas.microsoft.com/office/drawing/2010/main"/>
              </a:ext>
            </a:extLst>
          </a:blip>
          <a:srcRect l="14" r="14"/>
          <a:stretch/>
        </p:blipFill>
        <p:spPr>
          <a:xfrm>
            <a:off x="8946672" y="25403"/>
            <a:ext cx="3159372" cy="731520"/>
          </a:xfrm>
          <a:prstGeom prst="rect">
            <a:avLst/>
          </a:prstGeom>
        </p:spPr>
      </p:pic>
    </p:spTree>
    <p:extLst>
      <p:ext uri="{BB962C8B-B14F-4D97-AF65-F5344CB8AC3E}">
        <p14:creationId xmlns:p14="http://schemas.microsoft.com/office/powerpoint/2010/main" val="2854520460"/>
      </p:ext>
    </p:extLst>
  </p:cSld>
  <p:clrMapOvr>
    <a:masterClrMapping/>
  </p:clrMapOvr>
  <p:extLst>
    <p:ext uri="{DCECCB84-F9BA-43D5-87BE-67443E8EF086}">
      <p15:sldGuideLst xmlns:p15="http://schemas.microsoft.com/office/powerpoint/2012/main">
        <p15:guide id="1" orient="horz" pos="4176">
          <p15:clr>
            <a:srgbClr val="FBAE40"/>
          </p15:clr>
        </p15:guide>
        <p15:guide id="2" pos="752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AEB161-7E7A-5042-BCF6-95F27F8C571E}" type="datetime1">
              <a:rPr lang="en-US" smtClean="0"/>
              <a:t>5/26/2025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3052E6-E16C-A04B-8192-1DB31D569F09}" type="slidenum">
              <a:rPr lang="en-US" smtClean="0"/>
              <a:pPr/>
              <a:t>‹#›</a:t>
            </a:fld>
            <a:endParaRPr lang="en-US" dirty="0"/>
          </a:p>
        </p:txBody>
      </p:sp>
    </p:spTree>
    <p:extLst>
      <p:ext uri="{BB962C8B-B14F-4D97-AF65-F5344CB8AC3E}">
        <p14:creationId xmlns:p14="http://schemas.microsoft.com/office/powerpoint/2010/main" val="3793671017"/>
      </p:ext>
    </p:extLst>
  </p:cSld>
  <p:clrMap bg1="lt1" tx1="dk1" bg2="lt2" tx2="dk2" accent1="accent1" accent2="accent2" accent3="accent3" accent4="accent4" accent5="accent5" accent6="accent6" hlink="hlink" folHlink="folHlink"/>
  <p:sldLayoutIdLst>
    <p:sldLayoutId id="2147483713"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13.jpg"/><Relationship Id="rId4" Type="http://schemas.openxmlformats.org/officeDocument/2006/relationships/image" Target="../media/image12.svg"/></Relationships>
</file>

<file path=ppt/slides/_rels/slide3.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image" Target="../media/image14.png"/><Relationship Id="rId7"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microsoft.com/office/2007/relationships/hdphoto" Target="../media/hdphoto1.wdp"/><Relationship Id="rId5" Type="http://schemas.openxmlformats.org/officeDocument/2006/relationships/image" Target="../media/image16.png"/><Relationship Id="rId4" Type="http://schemas.openxmlformats.org/officeDocument/2006/relationships/image" Target="../media/image15.svg"/></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21.png"/><Relationship Id="rId4" Type="http://schemas.openxmlformats.org/officeDocument/2006/relationships/image" Target="../media/image20.svg"/></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21.png"/><Relationship Id="rId4" Type="http://schemas.openxmlformats.org/officeDocument/2006/relationships/image" Target="../media/image23.svg"/></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27.jpeg"/><Relationship Id="rId5" Type="http://schemas.openxmlformats.org/officeDocument/2006/relationships/image" Target="../media/image26.png"/><Relationship Id="rId4" Type="http://schemas.openxmlformats.org/officeDocument/2006/relationships/image" Target="../media/image25.svg"/></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7" Type="http://schemas.microsoft.com/office/2007/relationships/hdphoto" Target="../media/hdphoto2.wdp"/><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30.png"/><Relationship Id="rId5" Type="http://schemas.openxmlformats.org/officeDocument/2006/relationships/image" Target="../media/image27.jpeg"/><Relationship Id="rId4" Type="http://schemas.openxmlformats.org/officeDocument/2006/relationships/image" Target="../media/image29.sv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31.jpeg"/><Relationship Id="rId4" Type="http://schemas.openxmlformats.org/officeDocument/2006/relationships/image" Target="../media/image12.sv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34.jp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2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81FCCC-5B06-399F-A188-506908FBE1DC}"/>
            </a:ext>
          </a:extLst>
        </p:cNvPr>
        <p:cNvGrpSpPr/>
        <p:nvPr/>
      </p:nvGrpSpPr>
      <p:grpSpPr>
        <a:xfrm>
          <a:off x="0" y="0"/>
          <a:ext cx="0" cy="0"/>
          <a:chOff x="0" y="0"/>
          <a:chExt cx="0" cy="0"/>
        </a:xfrm>
      </p:grpSpPr>
      <p:sp>
        <p:nvSpPr>
          <p:cNvPr id="3" name="Title 3">
            <a:extLst>
              <a:ext uri="{FF2B5EF4-FFF2-40B4-BE49-F238E27FC236}">
                <a16:creationId xmlns:a16="http://schemas.microsoft.com/office/drawing/2014/main" id="{83D69124-12DE-626F-C834-1BA7D69B9408}"/>
              </a:ext>
            </a:extLst>
          </p:cNvPr>
          <p:cNvSpPr txBox="1">
            <a:spLocks/>
          </p:cNvSpPr>
          <p:nvPr/>
        </p:nvSpPr>
        <p:spPr>
          <a:xfrm>
            <a:off x="326169" y="341369"/>
            <a:ext cx="4509782" cy="1407421"/>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000" b="1" kern="1200">
                <a:solidFill>
                  <a:schemeClr val="bg2">
                    <a:lumMod val="25000"/>
                  </a:schemeClr>
                </a:solidFill>
                <a:latin typeface="Helvetica Neue" panose="02000503000000020004" pitchFamily="2" charset="0"/>
                <a:ea typeface="Helvetica Neue" panose="02000503000000020004" pitchFamily="2" charset="0"/>
                <a:cs typeface="Helvetica Neue" panose="02000503000000020004" pitchFamily="2" charset="0"/>
              </a:defRPr>
            </a:lvl1pPr>
          </a:lstStyle>
          <a:p>
            <a:pPr>
              <a:lnSpc>
                <a:spcPct val="100000"/>
              </a:lnSpc>
              <a:spcAft>
                <a:spcPts val="1200"/>
              </a:spcAft>
              <a:defRPr/>
            </a:pPr>
            <a:r>
              <a:rPr lang="en-US" sz="4800" spc="250" dirty="0">
                <a:solidFill>
                  <a:srgbClr val="ED1C24"/>
                </a:solidFill>
                <a:latin typeface="Roboto" panose="02000000000000000000" pitchFamily="2" charset="0"/>
                <a:ea typeface="Roboto" panose="02000000000000000000" pitchFamily="2" charset="0"/>
                <a:cs typeface="Roboto" panose="02000000000000000000" pitchFamily="2" charset="0"/>
              </a:rPr>
              <a:t>SESSION 3</a:t>
            </a:r>
          </a:p>
        </p:txBody>
      </p:sp>
      <p:sp>
        <p:nvSpPr>
          <p:cNvPr id="4" name="Text Placeholder 4">
            <a:extLst>
              <a:ext uri="{FF2B5EF4-FFF2-40B4-BE49-F238E27FC236}">
                <a16:creationId xmlns:a16="http://schemas.microsoft.com/office/drawing/2014/main" id="{6750C1C8-6386-DDED-19A5-2016D654A326}"/>
              </a:ext>
            </a:extLst>
          </p:cNvPr>
          <p:cNvSpPr txBox="1">
            <a:spLocks/>
          </p:cNvSpPr>
          <p:nvPr/>
        </p:nvSpPr>
        <p:spPr>
          <a:xfrm>
            <a:off x="7841293" y="790832"/>
            <a:ext cx="4261981" cy="5561412"/>
          </a:xfrm>
          <a:prstGeom prst="rect">
            <a:avLst/>
          </a:prstGeom>
        </p:spPr>
        <p:txBody>
          <a:bodyPr vert="horz" lIns="91440" tIns="45720" rIns="91440" bIns="4572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rPr>
              <a:t>I can work with my team to identify their innovation project problem to solve and then research solutions.</a:t>
            </a:r>
          </a:p>
          <a:p>
            <a:r>
              <a:rPr lang="en-US" dirty="0">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rPr>
              <a:t>I can work with my team to code their robot to power an attachment and avoid obstacles using a sensor.</a:t>
            </a:r>
          </a:p>
        </p:txBody>
      </p:sp>
      <p:sp>
        <p:nvSpPr>
          <p:cNvPr id="8" name="Text Placeholder 4">
            <a:extLst>
              <a:ext uri="{FF2B5EF4-FFF2-40B4-BE49-F238E27FC236}">
                <a16:creationId xmlns:a16="http://schemas.microsoft.com/office/drawing/2014/main" id="{A6AAEB71-AACB-1350-FA60-DABC810222C4}"/>
              </a:ext>
            </a:extLst>
          </p:cNvPr>
          <p:cNvSpPr txBox="1">
            <a:spLocks/>
          </p:cNvSpPr>
          <p:nvPr/>
        </p:nvSpPr>
        <p:spPr>
          <a:xfrm>
            <a:off x="326169" y="2286000"/>
            <a:ext cx="6675880" cy="2823210"/>
          </a:xfrm>
          <a:prstGeom prst="rect">
            <a:avLst/>
          </a:prstGeom>
        </p:spPr>
        <p:txBody>
          <a:bodyPr vert="horz" lIns="91440" tIns="45720" rIns="91440" bIns="4572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0" i="0" u="none" strike="noStrike" dirty="0">
                <a:solidFill>
                  <a:srgbClr val="000000"/>
                </a:solidFill>
                <a:effectLst/>
                <a:latin typeface="Roboto" panose="02000000000000000000" pitchFamily="2" charset="0"/>
              </a:rPr>
              <a:t>Students will begin to work on their innovation project and continue with the building </a:t>
            </a:r>
            <a:r>
              <a:rPr lang="en-US" b="0" i="0" u="none" strike="noStrike">
                <a:solidFill>
                  <a:srgbClr val="000000"/>
                </a:solidFill>
                <a:effectLst/>
                <a:latin typeface="Roboto" panose="02000000000000000000" pitchFamily="2" charset="0"/>
              </a:rPr>
              <a:t>and coding a robot. </a:t>
            </a:r>
            <a:r>
              <a:rPr lang="en-US" b="0" i="0">
                <a:solidFill>
                  <a:srgbClr val="000000"/>
                </a:solidFill>
                <a:effectLst/>
                <a:latin typeface="Roboto" panose="02000000000000000000" pitchFamily="2" charset="0"/>
              </a:rPr>
              <a:t>​</a:t>
            </a:r>
            <a:endParaRPr lang="en-US" sz="4000" dirty="0">
              <a:highlight>
                <a:srgbClr val="FFFF00"/>
              </a:highlight>
              <a:latin typeface="Roboto" panose="02000000000000000000" pitchFamily="2" charset="0"/>
              <a:ea typeface="Roboto" panose="02000000000000000000" pitchFamily="2" charset="0"/>
              <a:cs typeface="Roboto" panose="02000000000000000000" pitchFamily="2" charset="0"/>
            </a:endParaRPr>
          </a:p>
        </p:txBody>
      </p:sp>
      <p:pic>
        <p:nvPicPr>
          <p:cNvPr id="1026" name="Picture 2" descr="A yellow square with a red triangle and a black background&#10;&#10;AI-generated content may be incorrect.">
            <a:extLst>
              <a:ext uri="{FF2B5EF4-FFF2-40B4-BE49-F238E27FC236}">
                <a16:creationId xmlns:a16="http://schemas.microsoft.com/office/drawing/2014/main" id="{DDA63D0B-B4FA-47D6-90BF-8720DA8813F0}"/>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5260065" y="5096973"/>
            <a:ext cx="1741984" cy="1741984"/>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A black and white logo&#10;&#10;AI-generated content may be incorrect.">
            <a:extLst>
              <a:ext uri="{FF2B5EF4-FFF2-40B4-BE49-F238E27FC236}">
                <a16:creationId xmlns:a16="http://schemas.microsoft.com/office/drawing/2014/main" id="{C823F484-6DA0-2D29-88D1-8E8A79D65AFD}"/>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707837" y="4776294"/>
            <a:ext cx="2599108" cy="2167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03233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81FCCC-5B06-399F-A188-506908FBE1DC}"/>
            </a:ext>
          </a:extLst>
        </p:cNvPr>
        <p:cNvGrpSpPr/>
        <p:nvPr/>
      </p:nvGrpSpPr>
      <p:grpSpPr>
        <a:xfrm>
          <a:off x="0" y="0"/>
          <a:ext cx="0" cy="0"/>
          <a:chOff x="0" y="0"/>
          <a:chExt cx="0" cy="0"/>
        </a:xfrm>
      </p:grpSpPr>
      <p:pic>
        <p:nvPicPr>
          <p:cNvPr id="7" name="Picture 6" descr="A toy figurine with a broom&#10;&#10;AI-generated content may be incorrect.">
            <a:extLst>
              <a:ext uri="{FF2B5EF4-FFF2-40B4-BE49-F238E27FC236}">
                <a16:creationId xmlns:a16="http://schemas.microsoft.com/office/drawing/2014/main" id="{1F88CC93-535E-7CCB-BBBE-F836C6AA7F94}"/>
              </a:ext>
            </a:extLst>
          </p:cNvPr>
          <p:cNvPicPr>
            <a:picLocks noChangeAspect="1"/>
          </p:cNvPicPr>
          <p:nvPr/>
        </p:nvPicPr>
        <p:blipFill>
          <a:blip r:embed="rId3"/>
          <a:stretch>
            <a:fillRect/>
          </a:stretch>
        </p:blipFill>
        <p:spPr>
          <a:xfrm>
            <a:off x="1180234" y="1757363"/>
            <a:ext cx="5010150" cy="3343275"/>
          </a:xfrm>
          <a:prstGeom prst="rect">
            <a:avLst/>
          </a:prstGeom>
        </p:spPr>
      </p:pic>
      <p:sp>
        <p:nvSpPr>
          <p:cNvPr id="2" name="Text Placeholder 4">
            <a:extLst>
              <a:ext uri="{FF2B5EF4-FFF2-40B4-BE49-F238E27FC236}">
                <a16:creationId xmlns:a16="http://schemas.microsoft.com/office/drawing/2014/main" id="{4DEA8CAD-271C-963A-B80C-9E4799B0C477}"/>
              </a:ext>
            </a:extLst>
          </p:cNvPr>
          <p:cNvSpPr txBox="1">
            <a:spLocks/>
          </p:cNvSpPr>
          <p:nvPr/>
        </p:nvSpPr>
        <p:spPr>
          <a:xfrm>
            <a:off x="7652506" y="2604481"/>
            <a:ext cx="4329651" cy="1093124"/>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8000" dirty="0">
                <a:solidFill>
                  <a:schemeClr val="bg1"/>
                </a:solidFill>
                <a:effectLst>
                  <a:outerShdw blurRad="50800" dist="38100" dir="2700000" algn="tl" rotWithShape="0">
                    <a:prstClr val="black">
                      <a:alpha val="40000"/>
                    </a:prstClr>
                  </a:outerShdw>
                </a:effectLst>
                <a:latin typeface="Roboto Medium"/>
                <a:ea typeface="Roboto Medium"/>
                <a:cs typeface="Roboto Medium"/>
              </a:rPr>
              <a:t>Clean Up</a:t>
            </a:r>
            <a:endParaRPr lang="en-US" dirty="0">
              <a:solidFill>
                <a:schemeClr val="bg1"/>
              </a:solidFill>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16674495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yellow square with a red triangle and a black background&#10;&#10;AI-generated content may be incorrect.">
            <a:extLst>
              <a:ext uri="{FF2B5EF4-FFF2-40B4-BE49-F238E27FC236}">
                <a16:creationId xmlns:a16="http://schemas.microsoft.com/office/drawing/2014/main" id="{0D89BD50-6876-58F6-61AB-979641161F44}"/>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727414" y="1344435"/>
            <a:ext cx="3154556" cy="3200681"/>
          </a:xfrm>
          <a:prstGeom prst="rect">
            <a:avLst/>
          </a:prstGeom>
        </p:spPr>
      </p:pic>
      <p:pic>
        <p:nvPicPr>
          <p:cNvPr id="6" name="Picture 5" descr="A logo on a black background&#10;&#10;AI-generated content may be incorrect.">
            <a:extLst>
              <a:ext uri="{FF2B5EF4-FFF2-40B4-BE49-F238E27FC236}">
                <a16:creationId xmlns:a16="http://schemas.microsoft.com/office/drawing/2014/main" id="{5CF653DF-5BC6-AA81-74CB-E7BE88E0C83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06936" y="1344435"/>
            <a:ext cx="5089064" cy="3200681"/>
          </a:xfrm>
          <a:prstGeom prst="rect">
            <a:avLst/>
          </a:prstGeom>
        </p:spPr>
      </p:pic>
      <p:sp>
        <p:nvSpPr>
          <p:cNvPr id="2" name="TextBox 1">
            <a:extLst>
              <a:ext uri="{FF2B5EF4-FFF2-40B4-BE49-F238E27FC236}">
                <a16:creationId xmlns:a16="http://schemas.microsoft.com/office/drawing/2014/main" id="{48BEEE71-B830-6BD8-3B49-B7C247A06C4E}"/>
              </a:ext>
            </a:extLst>
          </p:cNvPr>
          <p:cNvSpPr txBox="1"/>
          <p:nvPr/>
        </p:nvSpPr>
        <p:spPr>
          <a:xfrm>
            <a:off x="1851973" y="5642518"/>
            <a:ext cx="8488054" cy="1015663"/>
          </a:xfrm>
          <a:prstGeom prst="rect">
            <a:avLst/>
          </a:prstGeom>
          <a:noFill/>
        </p:spPr>
        <p:txBody>
          <a:bodyPr wrap="square" lIns="91440" tIns="45720" rIns="91440" bIns="45720" anchor="t">
            <a:spAutoFit/>
          </a:bodyPr>
          <a:lstStyle/>
          <a:p>
            <a:pPr algn="ctr"/>
            <a:r>
              <a:rPr lang="en-US" sz="1200" b="0" i="0" u="none" strike="noStrike" baseline="0" dirty="0">
                <a:latin typeface="Roboto" panose="02000000000000000000" pitchFamily="2" charset="0"/>
                <a:ea typeface="Roboto" panose="02000000000000000000" pitchFamily="2" charset="0"/>
              </a:rPr>
              <a:t>LEGO, the LEGO logo, and the SPIKE logo are trademarks of the/</a:t>
            </a:r>
            <a:r>
              <a:rPr lang="en-US" sz="1200" b="0" i="0" u="none" strike="noStrike" baseline="0" dirty="0" err="1">
                <a:latin typeface="Roboto" panose="02000000000000000000" pitchFamily="2" charset="0"/>
                <a:ea typeface="Roboto" panose="02000000000000000000" pitchFamily="2" charset="0"/>
              </a:rPr>
              <a:t>sont</a:t>
            </a:r>
            <a:r>
              <a:rPr lang="en-US" sz="1200" b="0" i="0" u="none" strike="noStrike" baseline="0" dirty="0">
                <a:latin typeface="Roboto" panose="02000000000000000000" pitchFamily="2" charset="0"/>
                <a:ea typeface="Roboto" panose="02000000000000000000" pitchFamily="2" charset="0"/>
              </a:rPr>
              <a:t> des marques de commerce du/son </a:t>
            </a:r>
            <a:r>
              <a:rPr lang="en-US" sz="1200" b="0" i="0" u="none" strike="noStrike" baseline="0" dirty="0" err="1">
                <a:latin typeface="Roboto" panose="02000000000000000000" pitchFamily="2" charset="0"/>
                <a:ea typeface="Roboto" panose="02000000000000000000" pitchFamily="2" charset="0"/>
              </a:rPr>
              <a:t>marcas</a:t>
            </a:r>
            <a:r>
              <a:rPr lang="en-US" sz="1200" b="0" i="0" u="none" strike="noStrike" baseline="0" dirty="0">
                <a:latin typeface="Roboto" panose="02000000000000000000" pitchFamily="2" charset="0"/>
                <a:ea typeface="Roboto" panose="02000000000000000000" pitchFamily="2" charset="0"/>
              </a:rPr>
              <a:t> </a:t>
            </a:r>
            <a:r>
              <a:rPr lang="en-US" sz="1200" b="0" i="0" u="none" strike="noStrike" baseline="0" dirty="0" err="1">
                <a:latin typeface="Roboto" panose="02000000000000000000" pitchFamily="2" charset="0"/>
                <a:ea typeface="Roboto" panose="02000000000000000000" pitchFamily="2" charset="0"/>
              </a:rPr>
              <a:t>registradas</a:t>
            </a:r>
            <a:r>
              <a:rPr lang="en-US" sz="1200" b="0" i="0" u="none" strike="noStrike" baseline="0" dirty="0">
                <a:latin typeface="Roboto" panose="02000000000000000000" pitchFamily="2" charset="0"/>
                <a:ea typeface="Roboto" panose="02000000000000000000" pitchFamily="2" charset="0"/>
              </a:rPr>
              <a:t> de LEGO Group. ©2025 The LEGO Group. All rights reserved/Tous droits </a:t>
            </a:r>
            <a:r>
              <a:rPr lang="en-US" sz="1200" b="0" i="0" u="none" strike="noStrike" baseline="0" dirty="0" err="1">
                <a:latin typeface="Roboto" panose="02000000000000000000" pitchFamily="2" charset="0"/>
                <a:ea typeface="Roboto" panose="02000000000000000000" pitchFamily="2" charset="0"/>
              </a:rPr>
              <a:t>réservés</a:t>
            </a:r>
            <a:r>
              <a:rPr lang="en-US" sz="1200" b="0" i="0" u="none" strike="noStrike" baseline="0" dirty="0">
                <a:latin typeface="Roboto" panose="02000000000000000000" pitchFamily="2" charset="0"/>
                <a:ea typeface="Roboto" panose="02000000000000000000" pitchFamily="2" charset="0"/>
              </a:rPr>
              <a:t>/Todos </a:t>
            </a:r>
            <a:r>
              <a:rPr lang="en-US" sz="1200" b="0" i="0" u="none" strike="noStrike" baseline="0" dirty="0" err="1">
                <a:latin typeface="Roboto" panose="02000000000000000000" pitchFamily="2" charset="0"/>
                <a:ea typeface="Roboto" panose="02000000000000000000" pitchFamily="2" charset="0"/>
              </a:rPr>
              <a:t>los</a:t>
            </a:r>
            <a:r>
              <a:rPr lang="en-US" sz="1200" b="0" i="0" u="none" strike="noStrike" baseline="0" dirty="0">
                <a:latin typeface="Roboto" panose="02000000000000000000" pitchFamily="2" charset="0"/>
                <a:ea typeface="Roboto" panose="02000000000000000000" pitchFamily="2" charset="0"/>
              </a:rPr>
              <a:t> derechos </a:t>
            </a:r>
            <a:r>
              <a:rPr lang="en-US" sz="1200" b="0" i="0" u="none" strike="noStrike" baseline="0" dirty="0" err="1">
                <a:latin typeface="Roboto" panose="02000000000000000000" pitchFamily="2" charset="0"/>
                <a:ea typeface="Roboto" panose="02000000000000000000" pitchFamily="2" charset="0"/>
              </a:rPr>
              <a:t>reservados</a:t>
            </a:r>
            <a:r>
              <a:rPr lang="en-US" sz="1200" b="0" i="0" u="none" strike="noStrike" baseline="0" dirty="0">
                <a:latin typeface="Roboto" panose="02000000000000000000" pitchFamily="2" charset="0"/>
                <a:ea typeface="Roboto" panose="02000000000000000000" pitchFamily="2" charset="0"/>
              </a:rPr>
              <a:t>. </a:t>
            </a:r>
            <a:r>
              <a:rPr lang="en-US" sz="1200" b="0" i="1" u="none" strike="noStrike" baseline="0" dirty="0">
                <a:latin typeface="Roboto" panose="02000000000000000000" pitchFamily="2" charset="0"/>
                <a:ea typeface="Roboto" panose="02000000000000000000" pitchFamily="2" charset="0"/>
              </a:rPr>
              <a:t>FIRST</a:t>
            </a:r>
            <a:r>
              <a:rPr lang="en-US" sz="1200" b="0" i="0" u="none" strike="noStrike" baseline="0" dirty="0">
                <a:latin typeface="Roboto" panose="02000000000000000000" pitchFamily="2" charset="0"/>
                <a:ea typeface="Roboto" panose="02000000000000000000" pitchFamily="2" charset="0"/>
              </a:rPr>
              <a:t>®, the </a:t>
            </a:r>
            <a:r>
              <a:rPr lang="en-US" sz="1200" b="0" i="1" u="none" strike="noStrike" baseline="0" dirty="0">
                <a:latin typeface="Roboto" panose="02000000000000000000" pitchFamily="2" charset="0"/>
                <a:ea typeface="Roboto" panose="02000000000000000000" pitchFamily="2" charset="0"/>
              </a:rPr>
              <a:t>FIRST</a:t>
            </a:r>
            <a:r>
              <a:rPr lang="en-US" sz="1200" b="0" i="0" u="none" strike="noStrike" baseline="0" dirty="0">
                <a:latin typeface="Roboto" panose="02000000000000000000" pitchFamily="2" charset="0"/>
                <a:ea typeface="Roboto" panose="02000000000000000000" pitchFamily="2" charset="0"/>
              </a:rPr>
              <a:t>® logo, and </a:t>
            </a:r>
            <a:r>
              <a:rPr lang="en-US" sz="1200" b="0" i="1" u="none" strike="noStrike" baseline="0" dirty="0">
                <a:latin typeface="Roboto" panose="02000000000000000000" pitchFamily="2" charset="0"/>
                <a:ea typeface="Roboto" panose="02000000000000000000" pitchFamily="2" charset="0"/>
              </a:rPr>
              <a:t>FIRST</a:t>
            </a:r>
            <a:r>
              <a:rPr lang="en-US" sz="1200" b="0" i="0" u="none" strike="noStrike" baseline="0" dirty="0">
                <a:latin typeface="Roboto" panose="02000000000000000000" pitchFamily="2" charset="0"/>
                <a:ea typeface="Roboto" panose="02000000000000000000" pitchFamily="2" charset="0"/>
              </a:rPr>
              <a:t>® AGE™ are trademarks of For Inspiration and Recognition of Science and Technology (</a:t>
            </a:r>
            <a:r>
              <a:rPr lang="en-US" sz="1200" b="0" i="1" u="none" strike="noStrike" baseline="0" dirty="0">
                <a:latin typeface="Roboto" panose="02000000000000000000" pitchFamily="2" charset="0"/>
                <a:ea typeface="Roboto" panose="02000000000000000000" pitchFamily="2" charset="0"/>
              </a:rPr>
              <a:t>FIRST</a:t>
            </a:r>
            <a:r>
              <a:rPr lang="en-US" sz="1200" b="0" i="0" u="none" strike="noStrike" baseline="0" dirty="0">
                <a:latin typeface="Roboto" panose="02000000000000000000" pitchFamily="2" charset="0"/>
                <a:ea typeface="Roboto" panose="02000000000000000000" pitchFamily="2" charset="0"/>
              </a:rPr>
              <a:t>). LEGO® is a registered trademark of the LEGO Group. </a:t>
            </a:r>
            <a:r>
              <a:rPr lang="en-US" sz="1200" b="0" i="1" u="none" strike="noStrike" baseline="0" dirty="0">
                <a:latin typeface="Roboto" panose="02000000000000000000" pitchFamily="2" charset="0"/>
                <a:ea typeface="Roboto" panose="02000000000000000000" pitchFamily="2" charset="0"/>
              </a:rPr>
              <a:t>FIRST</a:t>
            </a:r>
            <a:r>
              <a:rPr lang="en-US" sz="1200" b="0" i="0" u="none" strike="noStrike" baseline="0" dirty="0">
                <a:latin typeface="Roboto" panose="02000000000000000000" pitchFamily="2" charset="0"/>
                <a:ea typeface="Roboto" panose="02000000000000000000" pitchFamily="2" charset="0"/>
              </a:rPr>
              <a:t>® LEGO® League and UNEARTHED™ are jointly held trademarks of </a:t>
            </a:r>
            <a:r>
              <a:rPr lang="en-US" sz="1200" b="0" i="1" u="none" strike="noStrike" baseline="0" dirty="0">
                <a:latin typeface="Roboto" panose="02000000000000000000" pitchFamily="2" charset="0"/>
                <a:ea typeface="Roboto" panose="02000000000000000000" pitchFamily="2" charset="0"/>
              </a:rPr>
              <a:t>FIRST </a:t>
            </a:r>
            <a:r>
              <a:rPr lang="en-US" sz="1200" b="0" i="0" u="none" strike="noStrike" baseline="0" dirty="0">
                <a:latin typeface="Roboto" panose="02000000000000000000" pitchFamily="2" charset="0"/>
                <a:ea typeface="Roboto" panose="02000000000000000000" pitchFamily="2" charset="0"/>
              </a:rPr>
              <a:t>and the LEGO Group. ©2025 </a:t>
            </a:r>
            <a:r>
              <a:rPr lang="en-US" sz="1200" b="0" i="1" u="none" strike="noStrike" baseline="0" dirty="0">
                <a:latin typeface="Roboto" panose="02000000000000000000" pitchFamily="2" charset="0"/>
                <a:ea typeface="Roboto" panose="02000000000000000000" pitchFamily="2" charset="0"/>
              </a:rPr>
              <a:t>FIRST </a:t>
            </a:r>
            <a:r>
              <a:rPr lang="en-US" sz="1200" b="0" i="0" u="none" strike="noStrike" baseline="0" dirty="0">
                <a:latin typeface="Roboto" panose="02000000000000000000" pitchFamily="2" charset="0"/>
                <a:ea typeface="Roboto" panose="02000000000000000000" pitchFamily="2" charset="0"/>
              </a:rPr>
              <a:t>and the LEGO Group. All rights reserved.</a:t>
            </a:r>
            <a:endParaRPr lang="en-US" sz="800" dirty="0">
              <a:latin typeface="Roboto" panose="02000000000000000000" pitchFamily="2" charset="0"/>
              <a:ea typeface="Roboto" panose="02000000000000000000" pitchFamily="2" charset="0"/>
              <a:cs typeface="Roboto"/>
            </a:endParaRPr>
          </a:p>
        </p:txBody>
      </p:sp>
    </p:spTree>
    <p:extLst>
      <p:ext uri="{BB962C8B-B14F-4D97-AF65-F5344CB8AC3E}">
        <p14:creationId xmlns:p14="http://schemas.microsoft.com/office/powerpoint/2010/main" val="11091884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13A48A-ACB6-FAEB-C04D-52066EE6FE87}"/>
            </a:ext>
          </a:extLst>
        </p:cNvPr>
        <p:cNvGrpSpPr/>
        <p:nvPr/>
      </p:nvGrpSpPr>
      <p:grpSpPr>
        <a:xfrm>
          <a:off x="0" y="0"/>
          <a:ext cx="0" cy="0"/>
          <a:chOff x="0" y="0"/>
          <a:chExt cx="0" cy="0"/>
        </a:xfrm>
      </p:grpSpPr>
      <p:grpSp>
        <p:nvGrpSpPr>
          <p:cNvPr id="11" name="Group 10">
            <a:extLst>
              <a:ext uri="{FF2B5EF4-FFF2-40B4-BE49-F238E27FC236}">
                <a16:creationId xmlns:a16="http://schemas.microsoft.com/office/drawing/2014/main" id="{B4C05673-DBAE-E541-D77B-91928F7A53DD}"/>
              </a:ext>
            </a:extLst>
          </p:cNvPr>
          <p:cNvGrpSpPr/>
          <p:nvPr/>
        </p:nvGrpSpPr>
        <p:grpSpPr>
          <a:xfrm>
            <a:off x="457200" y="170180"/>
            <a:ext cx="11277600" cy="762634"/>
            <a:chOff x="457200" y="170180"/>
            <a:chExt cx="11277600" cy="762634"/>
          </a:xfrm>
        </p:grpSpPr>
        <p:sp>
          <p:nvSpPr>
            <p:cNvPr id="6" name="Google Shape;248;p31">
              <a:extLst>
                <a:ext uri="{FF2B5EF4-FFF2-40B4-BE49-F238E27FC236}">
                  <a16:creationId xmlns:a16="http://schemas.microsoft.com/office/drawing/2014/main" id="{4288CD1E-0967-3FCE-BE03-FC771F60F5BF}"/>
                </a:ext>
              </a:extLst>
            </p:cNvPr>
            <p:cNvSpPr/>
            <p:nvPr/>
          </p:nvSpPr>
          <p:spPr>
            <a:xfrm>
              <a:off x="457200" y="170180"/>
              <a:ext cx="11277600" cy="762634"/>
            </a:xfrm>
            <a:prstGeom prst="roundRect">
              <a:avLst>
                <a:gd name="adj" fmla="val 16667"/>
              </a:avLst>
            </a:prstGeom>
            <a:solidFill>
              <a:srgbClr val="ED1C24"/>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algn="ctr"/>
              <a:endParaRPr>
                <a:solidFill>
                  <a:schemeClr val="lt1"/>
                </a:solidFill>
                <a:latin typeface="Roboto" panose="02000000000000000000" pitchFamily="2" charset="0"/>
                <a:ea typeface="Roboto" panose="02000000000000000000" pitchFamily="2" charset="0"/>
                <a:cs typeface="Roboto" panose="02000000000000000000" pitchFamily="2" charset="0"/>
                <a:sym typeface="Calibri"/>
              </a:endParaRPr>
            </a:p>
          </p:txBody>
        </p:sp>
        <p:sp>
          <p:nvSpPr>
            <p:cNvPr id="7" name="Google Shape;250;p31">
              <a:extLst>
                <a:ext uri="{FF2B5EF4-FFF2-40B4-BE49-F238E27FC236}">
                  <a16:creationId xmlns:a16="http://schemas.microsoft.com/office/drawing/2014/main" id="{0E0600F0-826E-B1FF-5C6B-8E1D4E9E3DC0}"/>
                </a:ext>
              </a:extLst>
            </p:cNvPr>
            <p:cNvSpPr txBox="1">
              <a:spLocks/>
            </p:cNvSpPr>
            <p:nvPr/>
          </p:nvSpPr>
          <p:spPr>
            <a:xfrm>
              <a:off x="587828" y="274319"/>
              <a:ext cx="11038115" cy="554355"/>
            </a:xfrm>
            <a:prstGeom prst="rect">
              <a:avLst/>
            </a:prstGeom>
            <a:noFill/>
            <a:ln>
              <a:noFill/>
            </a:ln>
          </p:spPr>
          <p:txBody>
            <a:bodyPr spcFirstLastPara="1" vert="horz" wrap="square" lIns="91425" tIns="45700" rIns="91425" bIns="4570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
                  <a:schemeClr val="lt1"/>
                </a:buClr>
                <a:buSzPts val="4000"/>
              </a:pPr>
              <a:r>
                <a:rPr lang="en-US" sz="3200" b="1" dirty="0">
                  <a:solidFill>
                    <a:schemeClr val="lt1"/>
                  </a:solidFill>
                  <a:latin typeface="Roboto" panose="02000000000000000000" pitchFamily="2" charset="0"/>
                  <a:ea typeface="Roboto" panose="02000000000000000000" pitchFamily="2" charset="0"/>
                  <a:cs typeface="Roboto" panose="02000000000000000000" pitchFamily="2" charset="0"/>
                </a:rPr>
                <a:t>Discussion</a:t>
              </a:r>
              <a:endParaRPr lang="en-US" sz="3200" b="1" dirty="0">
                <a:latin typeface="Roboto" panose="02000000000000000000" pitchFamily="2" charset="0"/>
                <a:ea typeface="Roboto" panose="02000000000000000000" pitchFamily="2" charset="0"/>
                <a:cs typeface="Roboto" panose="02000000000000000000" pitchFamily="2" charset="0"/>
              </a:endParaRPr>
            </a:p>
          </p:txBody>
        </p:sp>
      </p:grpSp>
      <p:grpSp>
        <p:nvGrpSpPr>
          <p:cNvPr id="14" name="Group 13">
            <a:extLst>
              <a:ext uri="{FF2B5EF4-FFF2-40B4-BE49-F238E27FC236}">
                <a16:creationId xmlns:a16="http://schemas.microsoft.com/office/drawing/2014/main" id="{A17977A7-90C8-1701-365B-F2C04BFB271B}"/>
              </a:ext>
            </a:extLst>
          </p:cNvPr>
          <p:cNvGrpSpPr/>
          <p:nvPr/>
        </p:nvGrpSpPr>
        <p:grpSpPr>
          <a:xfrm>
            <a:off x="612880" y="1145429"/>
            <a:ext cx="1188720" cy="1188720"/>
            <a:chOff x="612880" y="1145429"/>
            <a:chExt cx="1188720" cy="1188720"/>
          </a:xfrm>
        </p:grpSpPr>
        <p:sp>
          <p:nvSpPr>
            <p:cNvPr id="15" name="Oval 14">
              <a:extLst>
                <a:ext uri="{FF2B5EF4-FFF2-40B4-BE49-F238E27FC236}">
                  <a16:creationId xmlns:a16="http://schemas.microsoft.com/office/drawing/2014/main" id="{3108DD57-4390-C9C4-AE40-215A9A8AA1A2}"/>
                </a:ext>
              </a:extLst>
            </p:cNvPr>
            <p:cNvSpPr/>
            <p:nvPr/>
          </p:nvSpPr>
          <p:spPr>
            <a:xfrm>
              <a:off x="612880" y="1145429"/>
              <a:ext cx="1188720" cy="1188720"/>
            </a:xfrm>
            <a:prstGeom prst="ellipse">
              <a:avLst/>
            </a:prstGeom>
            <a:solidFill>
              <a:srgbClr val="0660A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raphic 15" descr="Thought with solid fill">
              <a:extLst>
                <a:ext uri="{FF2B5EF4-FFF2-40B4-BE49-F238E27FC236}">
                  <a16:creationId xmlns:a16="http://schemas.microsoft.com/office/drawing/2014/main" id="{3C3ADF6F-BE0E-7550-0284-3E7358CED9C9}"/>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775889" y="1262058"/>
              <a:ext cx="931281" cy="931281"/>
            </a:xfrm>
            <a:prstGeom prst="rect">
              <a:avLst/>
            </a:prstGeom>
          </p:spPr>
        </p:pic>
      </p:grpSp>
      <p:sp>
        <p:nvSpPr>
          <p:cNvPr id="17" name="Text Placeholder 2">
            <a:extLst>
              <a:ext uri="{FF2B5EF4-FFF2-40B4-BE49-F238E27FC236}">
                <a16:creationId xmlns:a16="http://schemas.microsoft.com/office/drawing/2014/main" id="{916640C8-5B54-B7F7-F4FA-5210212E37B3}"/>
              </a:ext>
            </a:extLst>
          </p:cNvPr>
          <p:cNvSpPr txBox="1">
            <a:spLocks/>
          </p:cNvSpPr>
          <p:nvPr/>
        </p:nvSpPr>
        <p:spPr>
          <a:xfrm>
            <a:off x="1963457" y="1393757"/>
            <a:ext cx="9582149" cy="762634"/>
          </a:xfrm>
          <a:prstGeom prst="rect">
            <a:avLst/>
          </a:prstGeom>
          <a:noFill/>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4800" b="1" dirty="0">
                <a:solidFill>
                  <a:srgbClr val="0660AC"/>
                </a:solidFill>
                <a:latin typeface="Roboto" panose="02000000000000000000" pitchFamily="2" charset="0"/>
                <a:ea typeface="Roboto" panose="02000000000000000000" pitchFamily="2" charset="0"/>
                <a:cs typeface="Roboto" panose="02000000000000000000" pitchFamily="2" charset="0"/>
              </a:rPr>
              <a:t>What did we do last session?</a:t>
            </a:r>
          </a:p>
        </p:txBody>
      </p:sp>
      <p:pic>
        <p:nvPicPr>
          <p:cNvPr id="3" name="Picture 2" descr="Cartoon of a child and child with their hands on their face&#10;&#10;AI-generated content may be incorrect.">
            <a:extLst>
              <a:ext uri="{FF2B5EF4-FFF2-40B4-BE49-F238E27FC236}">
                <a16:creationId xmlns:a16="http://schemas.microsoft.com/office/drawing/2014/main" id="{7DB2EA68-0F32-B469-77F4-3996225AEA4E}"/>
              </a:ext>
            </a:extLst>
          </p:cNvPr>
          <p:cNvPicPr>
            <a:picLocks noChangeAspect="1"/>
          </p:cNvPicPr>
          <p:nvPr/>
        </p:nvPicPr>
        <p:blipFill>
          <a:blip r:embed="rId5"/>
          <a:stretch>
            <a:fillRect/>
          </a:stretch>
        </p:blipFill>
        <p:spPr>
          <a:xfrm>
            <a:off x="3839366" y="2417274"/>
            <a:ext cx="4513268" cy="3803058"/>
          </a:xfrm>
          <a:prstGeom prst="rect">
            <a:avLst/>
          </a:prstGeom>
        </p:spPr>
      </p:pic>
    </p:spTree>
    <p:extLst>
      <p:ext uri="{BB962C8B-B14F-4D97-AF65-F5344CB8AC3E}">
        <p14:creationId xmlns:p14="http://schemas.microsoft.com/office/powerpoint/2010/main" val="29848399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5C8550-E073-5579-A82F-7A63B9DF837C}"/>
            </a:ext>
          </a:extLst>
        </p:cNvPr>
        <p:cNvGrpSpPr/>
        <p:nvPr/>
      </p:nvGrpSpPr>
      <p:grpSpPr>
        <a:xfrm>
          <a:off x="0" y="0"/>
          <a:ext cx="0" cy="0"/>
          <a:chOff x="0" y="0"/>
          <a:chExt cx="0" cy="0"/>
        </a:xfrm>
      </p:grpSpPr>
      <p:grpSp>
        <p:nvGrpSpPr>
          <p:cNvPr id="3" name="Group 2">
            <a:extLst>
              <a:ext uri="{FF2B5EF4-FFF2-40B4-BE49-F238E27FC236}">
                <a16:creationId xmlns:a16="http://schemas.microsoft.com/office/drawing/2014/main" id="{492D2572-CFCB-794D-62B6-39594A1F0721}"/>
              </a:ext>
            </a:extLst>
          </p:cNvPr>
          <p:cNvGrpSpPr/>
          <p:nvPr/>
        </p:nvGrpSpPr>
        <p:grpSpPr>
          <a:xfrm>
            <a:off x="457200" y="170180"/>
            <a:ext cx="11277600" cy="762634"/>
            <a:chOff x="457200" y="170180"/>
            <a:chExt cx="11277600" cy="762634"/>
          </a:xfrm>
        </p:grpSpPr>
        <p:sp>
          <p:nvSpPr>
            <p:cNvPr id="5" name="Google Shape;248;p31">
              <a:extLst>
                <a:ext uri="{FF2B5EF4-FFF2-40B4-BE49-F238E27FC236}">
                  <a16:creationId xmlns:a16="http://schemas.microsoft.com/office/drawing/2014/main" id="{3D2F5D4D-CBDF-42A4-329D-E503CCA812B6}"/>
                </a:ext>
              </a:extLst>
            </p:cNvPr>
            <p:cNvSpPr/>
            <p:nvPr/>
          </p:nvSpPr>
          <p:spPr>
            <a:xfrm>
              <a:off x="457200" y="170180"/>
              <a:ext cx="11277600" cy="762634"/>
            </a:xfrm>
            <a:prstGeom prst="roundRect">
              <a:avLst>
                <a:gd name="adj" fmla="val 16667"/>
              </a:avLst>
            </a:prstGeom>
            <a:solidFill>
              <a:srgbClr val="ED1C24"/>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algn="ctr"/>
              <a:endParaRPr>
                <a:solidFill>
                  <a:schemeClr val="lt1"/>
                </a:solidFill>
                <a:latin typeface="Roboto" panose="02000000000000000000" pitchFamily="2" charset="0"/>
                <a:ea typeface="Roboto" panose="02000000000000000000" pitchFamily="2" charset="0"/>
                <a:cs typeface="Roboto" panose="02000000000000000000" pitchFamily="2" charset="0"/>
                <a:sym typeface="Calibri"/>
              </a:endParaRPr>
            </a:p>
          </p:txBody>
        </p:sp>
        <p:sp>
          <p:nvSpPr>
            <p:cNvPr id="6" name="Google Shape;250;p31">
              <a:extLst>
                <a:ext uri="{FF2B5EF4-FFF2-40B4-BE49-F238E27FC236}">
                  <a16:creationId xmlns:a16="http://schemas.microsoft.com/office/drawing/2014/main" id="{784F2C2D-9D42-EB0C-D5F4-D320E2469080}"/>
                </a:ext>
              </a:extLst>
            </p:cNvPr>
            <p:cNvSpPr txBox="1">
              <a:spLocks/>
            </p:cNvSpPr>
            <p:nvPr/>
          </p:nvSpPr>
          <p:spPr>
            <a:xfrm>
              <a:off x="587828" y="274319"/>
              <a:ext cx="11038115" cy="554355"/>
            </a:xfrm>
            <a:prstGeom prst="rect">
              <a:avLst/>
            </a:prstGeom>
            <a:noFill/>
            <a:ln>
              <a:noFill/>
            </a:ln>
          </p:spPr>
          <p:txBody>
            <a:bodyPr spcFirstLastPara="1" vert="horz" wrap="square" lIns="91425" tIns="45700" rIns="91425" bIns="4570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
                  <a:schemeClr val="lt1"/>
                </a:buClr>
                <a:buSzPts val="4000"/>
              </a:pPr>
              <a:r>
                <a:rPr lang="en-US" sz="3200" b="1" dirty="0">
                  <a:solidFill>
                    <a:schemeClr val="lt1"/>
                  </a:solidFill>
                  <a:latin typeface="Roboto" panose="02000000000000000000" pitchFamily="2" charset="0"/>
                  <a:ea typeface="Roboto" panose="02000000000000000000" pitchFamily="2" charset="0"/>
                  <a:cs typeface="Roboto" panose="02000000000000000000" pitchFamily="2" charset="0"/>
                </a:rPr>
                <a:t>Key Vocabulary</a:t>
              </a:r>
              <a:endParaRPr lang="en-US" sz="3200" b="1" dirty="0">
                <a:latin typeface="Roboto" panose="02000000000000000000" pitchFamily="2" charset="0"/>
                <a:ea typeface="Roboto" panose="02000000000000000000" pitchFamily="2" charset="0"/>
                <a:cs typeface="Roboto" panose="02000000000000000000" pitchFamily="2" charset="0"/>
              </a:endParaRPr>
            </a:p>
          </p:txBody>
        </p:sp>
      </p:grpSp>
      <p:sp>
        <p:nvSpPr>
          <p:cNvPr id="4" name="Text Placeholder 2">
            <a:extLst>
              <a:ext uri="{FF2B5EF4-FFF2-40B4-BE49-F238E27FC236}">
                <a16:creationId xmlns:a16="http://schemas.microsoft.com/office/drawing/2014/main" id="{89F4FCED-CBF3-2597-9ABE-B85139692A53}"/>
              </a:ext>
            </a:extLst>
          </p:cNvPr>
          <p:cNvSpPr txBox="1">
            <a:spLocks/>
          </p:cNvSpPr>
          <p:nvPr/>
        </p:nvSpPr>
        <p:spPr>
          <a:xfrm>
            <a:off x="1943099" y="1145429"/>
            <a:ext cx="6771824" cy="5003911"/>
          </a:xfrm>
          <a:prstGeom prst="rect">
            <a:avLst/>
          </a:prstGeom>
        </p:spPr>
        <p:txBody>
          <a:bodyPr vert="horz" lIns="91440" tIns="45720" rIns="91440" bIns="4572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5400"/>
              </a:spcAft>
            </a:pPr>
            <a:r>
              <a:rPr lang="en-US" b="1" dirty="0">
                <a:solidFill>
                  <a:srgbClr val="0660AC"/>
                </a:solidFill>
                <a:latin typeface="Roboto" panose="02000000000000000000" pitchFamily="2" charset="0"/>
                <a:ea typeface="Roboto" panose="02000000000000000000" pitchFamily="2" charset="0"/>
                <a:cs typeface="Roboto" panose="02000000000000000000" pitchFamily="2" charset="0"/>
              </a:rPr>
              <a:t>research:</a:t>
            </a:r>
            <a:r>
              <a:rPr lang="en-US" dirty="0">
                <a:solidFill>
                  <a:srgbClr val="0660AC"/>
                </a:solidFill>
                <a:latin typeface="Roboto" panose="02000000000000000000" pitchFamily="2" charset="0"/>
                <a:ea typeface="Roboto" panose="02000000000000000000" pitchFamily="2" charset="0"/>
                <a:cs typeface="Roboto" panose="02000000000000000000" pitchFamily="2" charset="0"/>
              </a:rPr>
              <a:t> </a:t>
            </a:r>
            <a:r>
              <a:rPr lang="en-US" dirty="0">
                <a:latin typeface="Roboto" panose="02000000000000000000" pitchFamily="2" charset="0"/>
                <a:ea typeface="Roboto" panose="02000000000000000000" pitchFamily="2" charset="0"/>
                <a:cs typeface="Roboto" panose="02000000000000000000" pitchFamily="2" charset="0"/>
              </a:rPr>
              <a:t>the collecting of information about a particular subject</a:t>
            </a:r>
          </a:p>
          <a:p>
            <a:pPr>
              <a:lnSpc>
                <a:spcPct val="100000"/>
              </a:lnSpc>
              <a:spcBef>
                <a:spcPts val="0"/>
              </a:spcBef>
              <a:spcAft>
                <a:spcPts val="5400"/>
              </a:spcAft>
            </a:pPr>
            <a:r>
              <a:rPr lang="en-US" b="1" dirty="0">
                <a:solidFill>
                  <a:srgbClr val="0660AC"/>
                </a:solidFill>
                <a:latin typeface="Roboto" panose="02000000000000000000" pitchFamily="2" charset="0"/>
                <a:ea typeface="Roboto" panose="02000000000000000000" pitchFamily="2" charset="0"/>
                <a:cs typeface="Roboto" panose="02000000000000000000" pitchFamily="2" charset="0"/>
              </a:rPr>
              <a:t>robot game:</a:t>
            </a:r>
            <a:r>
              <a:rPr lang="en-US" dirty="0">
                <a:solidFill>
                  <a:srgbClr val="0660AC"/>
                </a:solidFill>
                <a:latin typeface="Roboto" panose="02000000000000000000" pitchFamily="2" charset="0"/>
                <a:ea typeface="Roboto" panose="02000000000000000000" pitchFamily="2" charset="0"/>
                <a:cs typeface="Roboto" panose="02000000000000000000" pitchFamily="2" charset="0"/>
              </a:rPr>
              <a:t> </a:t>
            </a:r>
            <a:r>
              <a:rPr lang="en-US" dirty="0">
                <a:latin typeface="Roboto" panose="02000000000000000000" pitchFamily="2" charset="0"/>
                <a:ea typeface="Roboto" panose="02000000000000000000" pitchFamily="2" charset="0"/>
                <a:cs typeface="Roboto" panose="02000000000000000000" pitchFamily="2" charset="0"/>
              </a:rPr>
              <a:t>complete missions in 2.5 minute match</a:t>
            </a:r>
          </a:p>
          <a:p>
            <a:pPr>
              <a:lnSpc>
                <a:spcPct val="100000"/>
              </a:lnSpc>
              <a:spcBef>
                <a:spcPts val="0"/>
              </a:spcBef>
              <a:spcAft>
                <a:spcPts val="5400"/>
              </a:spcAft>
            </a:pPr>
            <a:r>
              <a:rPr lang="en-US" b="1" dirty="0">
                <a:solidFill>
                  <a:srgbClr val="0660AC"/>
                </a:solidFill>
                <a:latin typeface="Roboto" panose="02000000000000000000" pitchFamily="2" charset="0"/>
                <a:ea typeface="Roboto" panose="02000000000000000000" pitchFamily="2" charset="0"/>
                <a:cs typeface="Roboto" panose="02000000000000000000" pitchFamily="2" charset="0"/>
              </a:rPr>
              <a:t>sensor:</a:t>
            </a:r>
            <a:r>
              <a:rPr lang="en-US" dirty="0">
                <a:solidFill>
                  <a:srgbClr val="0660AC"/>
                </a:solidFill>
                <a:latin typeface="Roboto" panose="02000000000000000000" pitchFamily="2" charset="0"/>
                <a:ea typeface="Roboto" panose="02000000000000000000" pitchFamily="2" charset="0"/>
                <a:cs typeface="Roboto" panose="02000000000000000000" pitchFamily="2" charset="0"/>
              </a:rPr>
              <a:t> </a:t>
            </a:r>
            <a:r>
              <a:rPr lang="en-US" dirty="0">
                <a:latin typeface="Roboto"/>
                <a:ea typeface="Roboto"/>
                <a:cs typeface="Roboto"/>
              </a:rPr>
              <a:t>a device that detects something and responds by transmitting a signal</a:t>
            </a:r>
            <a:endParaRPr lang="en-US" dirty="0">
              <a:latin typeface="Roboto" panose="02000000000000000000" pitchFamily="2" charset="0"/>
              <a:ea typeface="Roboto" panose="02000000000000000000" pitchFamily="2" charset="0"/>
              <a:cs typeface="Roboto" panose="02000000000000000000" pitchFamily="2" charset="0"/>
            </a:endParaRPr>
          </a:p>
        </p:txBody>
      </p:sp>
      <p:grpSp>
        <p:nvGrpSpPr>
          <p:cNvPr id="9" name="Group 8">
            <a:extLst>
              <a:ext uri="{FF2B5EF4-FFF2-40B4-BE49-F238E27FC236}">
                <a16:creationId xmlns:a16="http://schemas.microsoft.com/office/drawing/2014/main" id="{E08FD90C-89FF-C2FE-D062-3F9EEFA6EAEE}"/>
              </a:ext>
            </a:extLst>
          </p:cNvPr>
          <p:cNvGrpSpPr/>
          <p:nvPr/>
        </p:nvGrpSpPr>
        <p:grpSpPr>
          <a:xfrm>
            <a:off x="612880" y="1145429"/>
            <a:ext cx="1188720" cy="1188720"/>
            <a:chOff x="612880" y="1145429"/>
            <a:chExt cx="1188720" cy="1188720"/>
          </a:xfrm>
        </p:grpSpPr>
        <p:sp>
          <p:nvSpPr>
            <p:cNvPr id="11" name="Oval 10">
              <a:extLst>
                <a:ext uri="{FF2B5EF4-FFF2-40B4-BE49-F238E27FC236}">
                  <a16:creationId xmlns:a16="http://schemas.microsoft.com/office/drawing/2014/main" id="{AFD43FDB-21D5-5953-EAFA-943D35C3042B}"/>
                </a:ext>
              </a:extLst>
            </p:cNvPr>
            <p:cNvSpPr/>
            <p:nvPr/>
          </p:nvSpPr>
          <p:spPr>
            <a:xfrm>
              <a:off x="612880" y="1145429"/>
              <a:ext cx="1188720" cy="1188720"/>
            </a:xfrm>
            <a:prstGeom prst="ellipse">
              <a:avLst/>
            </a:prstGeom>
            <a:solidFill>
              <a:srgbClr val="0660A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Graphic 11" descr="Open book with solid fill">
              <a:extLst>
                <a:ext uri="{FF2B5EF4-FFF2-40B4-BE49-F238E27FC236}">
                  <a16:creationId xmlns:a16="http://schemas.microsoft.com/office/drawing/2014/main" id="{4B42F1E1-28BB-27EF-4707-C41BD9A7F8DA}"/>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780571" y="1313120"/>
              <a:ext cx="853338" cy="853338"/>
            </a:xfrm>
            <a:prstGeom prst="rect">
              <a:avLst/>
            </a:prstGeom>
          </p:spPr>
        </p:pic>
      </p:grpSp>
      <p:pic>
        <p:nvPicPr>
          <p:cNvPr id="2" name="Picture 1" descr="A black rectangular object with a map on it&#10;&#10;AI-generated content may be incorrect.">
            <a:extLst>
              <a:ext uri="{FF2B5EF4-FFF2-40B4-BE49-F238E27FC236}">
                <a16:creationId xmlns:a16="http://schemas.microsoft.com/office/drawing/2014/main" id="{500FC756-77DF-C6A6-A0D4-1645E7F93BE2}"/>
              </a:ext>
            </a:extLst>
          </p:cNvPr>
          <p:cNvPicPr>
            <a:picLocks noChangeAspect="1"/>
          </p:cNvPicPr>
          <p:nvPr/>
        </p:nvPicPr>
        <p:blipFill>
          <a:blip r:embed="rId5" cstate="print">
            <a:extLst>
              <a:ext uri="{BEBA8EAE-BF5A-486C-A8C5-ECC9F3942E4B}">
                <a14:imgProps xmlns:a14="http://schemas.microsoft.com/office/drawing/2010/main">
                  <a14:imgLayer r:embed="rId6">
                    <a14:imgEffect>
                      <a14:saturation sat="66000"/>
                    </a14:imgEffect>
                  </a14:imgLayer>
                </a14:imgProps>
              </a:ext>
              <a:ext uri="{28A0092B-C50C-407E-A947-70E740481C1C}">
                <a14:useLocalDpi xmlns:a14="http://schemas.microsoft.com/office/drawing/2010/main"/>
              </a:ext>
            </a:extLst>
          </a:blip>
          <a:stretch>
            <a:fillRect/>
          </a:stretch>
        </p:blipFill>
        <p:spPr>
          <a:xfrm>
            <a:off x="8767756" y="2814189"/>
            <a:ext cx="2334136" cy="1424324"/>
          </a:xfrm>
          <a:prstGeom prst="rect">
            <a:avLst/>
          </a:prstGeom>
        </p:spPr>
      </p:pic>
      <p:pic>
        <p:nvPicPr>
          <p:cNvPr id="8" name="Picture 7" descr="A young person using a computer&#10;&#10;AI-generated content may be incorrect.">
            <a:extLst>
              <a:ext uri="{FF2B5EF4-FFF2-40B4-BE49-F238E27FC236}">
                <a16:creationId xmlns:a16="http://schemas.microsoft.com/office/drawing/2014/main" id="{151995BF-8930-93A8-DC0A-A8CAA1A88655}"/>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8714923" y="1145430"/>
            <a:ext cx="2386969" cy="1591312"/>
          </a:xfrm>
          <a:prstGeom prst="rect">
            <a:avLst/>
          </a:prstGeom>
        </p:spPr>
      </p:pic>
      <p:pic>
        <p:nvPicPr>
          <p:cNvPr id="16" name="Picture 15" descr="A white and black device with a cable&#10;&#10;AI-generated content may be incorrect.">
            <a:extLst>
              <a:ext uri="{FF2B5EF4-FFF2-40B4-BE49-F238E27FC236}">
                <a16:creationId xmlns:a16="http://schemas.microsoft.com/office/drawing/2014/main" id="{C7C391A5-29C5-8815-49A9-95568ED6F6A1}"/>
              </a:ext>
            </a:extLst>
          </p:cNvPr>
          <p:cNvPicPr>
            <a:picLocks noChangeAspect="1"/>
          </p:cNvPicPr>
          <p:nvPr/>
        </p:nvPicPr>
        <p:blipFill>
          <a:blip r:embed="rId8" cstate="print">
            <a:extLst>
              <a:ext uri="{28A0092B-C50C-407E-A947-70E740481C1C}">
                <a14:useLocalDpi xmlns:a14="http://schemas.microsoft.com/office/drawing/2010/main"/>
              </a:ext>
            </a:extLst>
          </a:blip>
          <a:srcRect t="13169" b="12232"/>
          <a:stretch/>
        </p:blipFill>
        <p:spPr>
          <a:xfrm>
            <a:off x="9027165" y="4423537"/>
            <a:ext cx="1999423" cy="1491560"/>
          </a:xfrm>
          <a:prstGeom prst="rect">
            <a:avLst/>
          </a:prstGeom>
        </p:spPr>
      </p:pic>
    </p:spTree>
    <p:extLst>
      <p:ext uri="{BB962C8B-B14F-4D97-AF65-F5344CB8AC3E}">
        <p14:creationId xmlns:p14="http://schemas.microsoft.com/office/powerpoint/2010/main" val="38815100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BE1991-F09F-29A2-5267-3B3E93EA0FFA}"/>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3949FFF1-6E4A-1E02-CB89-FC93C7B928C7}"/>
              </a:ext>
            </a:extLst>
          </p:cNvPr>
          <p:cNvSpPr>
            <a:spLocks noGrp="1"/>
          </p:cNvSpPr>
          <p:nvPr>
            <p:ph type="body" sz="quarter" idx="4294967295"/>
          </p:nvPr>
        </p:nvSpPr>
        <p:spPr>
          <a:xfrm>
            <a:off x="612881" y="3438466"/>
            <a:ext cx="4496820" cy="2024982"/>
          </a:xfrm>
          <a:noFill/>
        </p:spPr>
        <p:txBody>
          <a:bodyPr anchor="ctr" anchorCtr="0">
            <a:noAutofit/>
          </a:bodyPr>
          <a:lstStyle/>
          <a:p>
            <a:pPr marL="0" indent="0">
              <a:buNone/>
            </a:pPr>
            <a:r>
              <a:rPr lang="en-US" sz="4800" b="1" dirty="0">
                <a:solidFill>
                  <a:srgbClr val="0660AC"/>
                </a:solidFill>
                <a:latin typeface="Roboto" panose="02000000000000000000" pitchFamily="2" charset="0"/>
                <a:ea typeface="Roboto" panose="02000000000000000000" pitchFamily="2" charset="0"/>
                <a:cs typeface="Roboto" panose="02000000000000000000" pitchFamily="2" charset="0"/>
              </a:rPr>
              <a:t>Share your ideas with your team.</a:t>
            </a:r>
          </a:p>
        </p:txBody>
      </p:sp>
      <p:grpSp>
        <p:nvGrpSpPr>
          <p:cNvPr id="11" name="Group 10">
            <a:extLst>
              <a:ext uri="{FF2B5EF4-FFF2-40B4-BE49-F238E27FC236}">
                <a16:creationId xmlns:a16="http://schemas.microsoft.com/office/drawing/2014/main" id="{E70FDF5C-E209-5A8F-7348-079CFBBE83D4}"/>
              </a:ext>
            </a:extLst>
          </p:cNvPr>
          <p:cNvGrpSpPr/>
          <p:nvPr/>
        </p:nvGrpSpPr>
        <p:grpSpPr>
          <a:xfrm>
            <a:off x="457200" y="170180"/>
            <a:ext cx="11277600" cy="762634"/>
            <a:chOff x="457200" y="170180"/>
            <a:chExt cx="11277600" cy="762634"/>
          </a:xfrm>
        </p:grpSpPr>
        <p:sp>
          <p:nvSpPr>
            <p:cNvPr id="6" name="Google Shape;248;p31">
              <a:extLst>
                <a:ext uri="{FF2B5EF4-FFF2-40B4-BE49-F238E27FC236}">
                  <a16:creationId xmlns:a16="http://schemas.microsoft.com/office/drawing/2014/main" id="{07048586-E74D-1450-C0C1-CDFF1F2DC139}"/>
                </a:ext>
              </a:extLst>
            </p:cNvPr>
            <p:cNvSpPr/>
            <p:nvPr/>
          </p:nvSpPr>
          <p:spPr>
            <a:xfrm>
              <a:off x="457200" y="170180"/>
              <a:ext cx="11277600" cy="762634"/>
            </a:xfrm>
            <a:prstGeom prst="roundRect">
              <a:avLst>
                <a:gd name="adj" fmla="val 16667"/>
              </a:avLst>
            </a:prstGeom>
            <a:solidFill>
              <a:srgbClr val="ED1C24"/>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algn="ctr"/>
              <a:endParaRPr>
                <a:solidFill>
                  <a:schemeClr val="lt1"/>
                </a:solidFill>
                <a:latin typeface="Roboto" panose="02000000000000000000" pitchFamily="2" charset="0"/>
                <a:ea typeface="Roboto" panose="02000000000000000000" pitchFamily="2" charset="0"/>
                <a:cs typeface="Roboto" panose="02000000000000000000" pitchFamily="2" charset="0"/>
                <a:sym typeface="Calibri"/>
              </a:endParaRPr>
            </a:p>
          </p:txBody>
        </p:sp>
        <p:sp>
          <p:nvSpPr>
            <p:cNvPr id="7" name="Google Shape;250;p31">
              <a:extLst>
                <a:ext uri="{FF2B5EF4-FFF2-40B4-BE49-F238E27FC236}">
                  <a16:creationId xmlns:a16="http://schemas.microsoft.com/office/drawing/2014/main" id="{CAAD6E60-D336-455D-6B29-C92F39270665}"/>
                </a:ext>
              </a:extLst>
            </p:cNvPr>
            <p:cNvSpPr txBox="1">
              <a:spLocks/>
            </p:cNvSpPr>
            <p:nvPr/>
          </p:nvSpPr>
          <p:spPr>
            <a:xfrm>
              <a:off x="587828" y="274319"/>
              <a:ext cx="11038115" cy="554355"/>
            </a:xfrm>
            <a:prstGeom prst="rect">
              <a:avLst/>
            </a:prstGeom>
            <a:noFill/>
            <a:ln>
              <a:noFill/>
            </a:ln>
          </p:spPr>
          <p:txBody>
            <a:bodyPr spcFirstLastPara="1" vert="horz" wrap="square" lIns="91425" tIns="45700" rIns="91425" bIns="4570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
                  <a:schemeClr val="lt1"/>
                </a:buClr>
                <a:buSzPts val="4000"/>
              </a:pPr>
              <a:r>
                <a:rPr lang="en-US" sz="3200" b="1" dirty="0">
                  <a:solidFill>
                    <a:schemeClr val="lt1"/>
                  </a:solidFill>
                  <a:latin typeface="Roboto" panose="02000000000000000000" pitchFamily="2" charset="0"/>
                  <a:ea typeface="Roboto" panose="02000000000000000000" pitchFamily="2" charset="0"/>
                  <a:cs typeface="Roboto" panose="02000000000000000000" pitchFamily="2" charset="0"/>
                </a:rPr>
                <a:t>Introduction</a:t>
              </a:r>
              <a:endParaRPr lang="en-US" sz="3200" b="1" dirty="0">
                <a:latin typeface="Roboto" panose="02000000000000000000" pitchFamily="2" charset="0"/>
                <a:ea typeface="Roboto" panose="02000000000000000000" pitchFamily="2" charset="0"/>
                <a:cs typeface="Roboto" panose="02000000000000000000" pitchFamily="2" charset="0"/>
              </a:endParaRPr>
            </a:p>
          </p:txBody>
        </p:sp>
      </p:grpSp>
      <p:grpSp>
        <p:nvGrpSpPr>
          <p:cNvPr id="5" name="Group 4">
            <a:extLst>
              <a:ext uri="{FF2B5EF4-FFF2-40B4-BE49-F238E27FC236}">
                <a16:creationId xmlns:a16="http://schemas.microsoft.com/office/drawing/2014/main" id="{AE7207A7-0F23-960F-8F4E-C6FC7CC3DC07}"/>
              </a:ext>
            </a:extLst>
          </p:cNvPr>
          <p:cNvGrpSpPr/>
          <p:nvPr/>
        </p:nvGrpSpPr>
        <p:grpSpPr>
          <a:xfrm>
            <a:off x="612880" y="1145429"/>
            <a:ext cx="1188720" cy="1188720"/>
            <a:chOff x="612880" y="1145429"/>
            <a:chExt cx="1188720" cy="1188720"/>
          </a:xfrm>
        </p:grpSpPr>
        <p:sp>
          <p:nvSpPr>
            <p:cNvPr id="8" name="Oval 7">
              <a:extLst>
                <a:ext uri="{FF2B5EF4-FFF2-40B4-BE49-F238E27FC236}">
                  <a16:creationId xmlns:a16="http://schemas.microsoft.com/office/drawing/2014/main" id="{4043751F-99C4-397F-4E15-07AA0DF1F79F}"/>
                </a:ext>
              </a:extLst>
            </p:cNvPr>
            <p:cNvSpPr/>
            <p:nvPr/>
          </p:nvSpPr>
          <p:spPr>
            <a:xfrm>
              <a:off x="612880" y="1145429"/>
              <a:ext cx="1188720" cy="1188720"/>
            </a:xfrm>
            <a:prstGeom prst="ellipse">
              <a:avLst/>
            </a:prstGeom>
            <a:solidFill>
              <a:srgbClr val="0660A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descr="Map with pin with solid fill">
              <a:extLst>
                <a:ext uri="{FF2B5EF4-FFF2-40B4-BE49-F238E27FC236}">
                  <a16:creationId xmlns:a16="http://schemas.microsoft.com/office/drawing/2014/main" id="{D201E340-08D7-F349-348C-5A4D7AC41BBF}"/>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708762" y="1183007"/>
              <a:ext cx="996955" cy="996955"/>
            </a:xfrm>
            <a:prstGeom prst="rect">
              <a:avLst/>
            </a:prstGeom>
          </p:spPr>
        </p:pic>
      </p:grpSp>
      <p:sp>
        <p:nvSpPr>
          <p:cNvPr id="2" name="TextBox 1">
            <a:extLst>
              <a:ext uri="{FF2B5EF4-FFF2-40B4-BE49-F238E27FC236}">
                <a16:creationId xmlns:a16="http://schemas.microsoft.com/office/drawing/2014/main" id="{1C4E7809-88BA-51E8-23CF-5E38B0E32196}"/>
              </a:ext>
            </a:extLst>
          </p:cNvPr>
          <p:cNvSpPr txBox="1"/>
          <p:nvPr/>
        </p:nvSpPr>
        <p:spPr>
          <a:xfrm>
            <a:off x="612880" y="5525884"/>
            <a:ext cx="4496819" cy="646331"/>
          </a:xfrm>
          <a:prstGeom prst="rect">
            <a:avLst/>
          </a:prstGeom>
          <a:noFill/>
        </p:spPr>
        <p:txBody>
          <a:bodyPr wrap="square" rtlCol="0">
            <a:spAutoFit/>
          </a:bodyPr>
          <a:lstStyle/>
          <a:p>
            <a:r>
              <a:rPr lang="en-US" b="1" dirty="0">
                <a:solidFill>
                  <a:srgbClr val="ED1C24"/>
                </a:solidFill>
                <a:latin typeface="Roboto" panose="02000000000000000000" pitchFamily="2" charset="0"/>
                <a:ea typeface="Roboto" panose="02000000000000000000" pitchFamily="2" charset="0"/>
                <a:cs typeface="Roboto" panose="02000000000000000000" pitchFamily="2" charset="0"/>
              </a:rPr>
              <a:t>Make sure everyone has a chance to share.</a:t>
            </a:r>
          </a:p>
        </p:txBody>
      </p:sp>
      <p:grpSp>
        <p:nvGrpSpPr>
          <p:cNvPr id="4" name="Group 3">
            <a:extLst>
              <a:ext uri="{FF2B5EF4-FFF2-40B4-BE49-F238E27FC236}">
                <a16:creationId xmlns:a16="http://schemas.microsoft.com/office/drawing/2014/main" id="{372EA2E5-77FC-CB35-464D-9692387801F3}"/>
              </a:ext>
            </a:extLst>
          </p:cNvPr>
          <p:cNvGrpSpPr/>
          <p:nvPr/>
        </p:nvGrpSpPr>
        <p:grpSpPr>
          <a:xfrm>
            <a:off x="5109700" y="1036953"/>
            <a:ext cx="7082299" cy="5121251"/>
            <a:chOff x="5109700" y="1036953"/>
            <a:chExt cx="7082299" cy="5121251"/>
          </a:xfrm>
        </p:grpSpPr>
        <p:pic>
          <p:nvPicPr>
            <p:cNvPr id="10" name="Picture 9" descr="A piece of paper with a red stripe&#10;&#10;AI-generated content may be incorrect.">
              <a:extLst>
                <a:ext uri="{FF2B5EF4-FFF2-40B4-BE49-F238E27FC236}">
                  <a16:creationId xmlns:a16="http://schemas.microsoft.com/office/drawing/2014/main" id="{06416224-79EE-7A9A-CEC0-0F7021595ECD}"/>
                </a:ext>
              </a:extLst>
            </p:cNvPr>
            <p:cNvPicPr>
              <a:picLocks noChangeAspect="1"/>
            </p:cNvPicPr>
            <p:nvPr/>
          </p:nvPicPr>
          <p:blipFill>
            <a:blip r:embed="rId5"/>
            <a:srcRect l="37121" t="10276" r="2374" b="54285"/>
            <a:stretch/>
          </p:blipFill>
          <p:spPr>
            <a:xfrm>
              <a:off x="5109700" y="1036953"/>
              <a:ext cx="7082299" cy="5121251"/>
            </a:xfrm>
            <a:prstGeom prst="rect">
              <a:avLst/>
            </a:prstGeom>
          </p:spPr>
        </p:pic>
        <p:sp>
          <p:nvSpPr>
            <p:cNvPr id="12" name="TextBox 11">
              <a:extLst>
                <a:ext uri="{FF2B5EF4-FFF2-40B4-BE49-F238E27FC236}">
                  <a16:creationId xmlns:a16="http://schemas.microsoft.com/office/drawing/2014/main" id="{6D89AAAB-4635-A915-0447-0684BA78043C}"/>
                </a:ext>
              </a:extLst>
            </p:cNvPr>
            <p:cNvSpPr txBox="1"/>
            <p:nvPr/>
          </p:nvSpPr>
          <p:spPr>
            <a:xfrm rot="21437334">
              <a:off x="7134805" y="1964519"/>
              <a:ext cx="2743059" cy="430887"/>
            </a:xfrm>
            <a:prstGeom prst="rect">
              <a:avLst/>
            </a:prstGeom>
            <a:noFill/>
          </p:spPr>
          <p:txBody>
            <a:bodyPr wrap="none" rtlCol="0">
              <a:spAutoFit/>
            </a:bodyPr>
            <a:lstStyle/>
            <a:p>
              <a:r>
                <a:rPr lang="en-US" sz="2200" b="1" dirty="0">
                  <a:solidFill>
                    <a:schemeClr val="bg1"/>
                  </a:solidFill>
                  <a:latin typeface="Roboto" panose="02000000000000000000" pitchFamily="2" charset="0"/>
                  <a:ea typeface="Roboto" panose="02000000000000000000" pitchFamily="2" charset="0"/>
                </a:rPr>
                <a:t>Project Spark Ideas:</a:t>
              </a:r>
            </a:p>
          </p:txBody>
        </p:sp>
      </p:grpSp>
      <p:sp>
        <p:nvSpPr>
          <p:cNvPr id="13" name="Text Placeholder 2">
            <a:extLst>
              <a:ext uri="{FF2B5EF4-FFF2-40B4-BE49-F238E27FC236}">
                <a16:creationId xmlns:a16="http://schemas.microsoft.com/office/drawing/2014/main" id="{12E264A9-D5E7-A617-2FD9-022E6489DE19}"/>
              </a:ext>
            </a:extLst>
          </p:cNvPr>
          <p:cNvSpPr txBox="1">
            <a:spLocks/>
          </p:cNvSpPr>
          <p:nvPr/>
        </p:nvSpPr>
        <p:spPr>
          <a:xfrm>
            <a:off x="1897482" y="1122582"/>
            <a:ext cx="3212218" cy="2211745"/>
          </a:xfrm>
          <a:prstGeom prst="rect">
            <a:avLst/>
          </a:prstGeom>
          <a:noFill/>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4800" b="1" dirty="0">
                <a:solidFill>
                  <a:srgbClr val="0660AC"/>
                </a:solidFill>
                <a:latin typeface="Roboto" panose="02000000000000000000" pitchFamily="2" charset="0"/>
                <a:ea typeface="Roboto" panose="02000000000000000000" pitchFamily="2" charset="0"/>
                <a:cs typeface="Roboto" panose="02000000000000000000" pitchFamily="2" charset="0"/>
              </a:rPr>
              <a:t>Review the Project Sparks.</a:t>
            </a:r>
          </a:p>
        </p:txBody>
      </p:sp>
    </p:spTree>
    <p:extLst>
      <p:ext uri="{BB962C8B-B14F-4D97-AF65-F5344CB8AC3E}">
        <p14:creationId xmlns:p14="http://schemas.microsoft.com/office/powerpoint/2010/main" val="13703205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4AAF26-E6BD-0568-D409-BD0DC7580E21}"/>
            </a:ext>
          </a:extLst>
        </p:cNvPr>
        <p:cNvGrpSpPr/>
        <p:nvPr/>
      </p:nvGrpSpPr>
      <p:grpSpPr>
        <a:xfrm>
          <a:off x="0" y="0"/>
          <a:ext cx="0" cy="0"/>
          <a:chOff x="0" y="0"/>
          <a:chExt cx="0" cy="0"/>
        </a:xfrm>
      </p:grpSpPr>
      <p:grpSp>
        <p:nvGrpSpPr>
          <p:cNvPr id="3" name="Group 2">
            <a:extLst>
              <a:ext uri="{FF2B5EF4-FFF2-40B4-BE49-F238E27FC236}">
                <a16:creationId xmlns:a16="http://schemas.microsoft.com/office/drawing/2014/main" id="{5084D53A-C45A-129A-F14B-20E8C364D416}"/>
              </a:ext>
            </a:extLst>
          </p:cNvPr>
          <p:cNvGrpSpPr/>
          <p:nvPr/>
        </p:nvGrpSpPr>
        <p:grpSpPr>
          <a:xfrm>
            <a:off x="457200" y="170180"/>
            <a:ext cx="11277600" cy="762634"/>
            <a:chOff x="457200" y="170180"/>
            <a:chExt cx="11277600" cy="762634"/>
          </a:xfrm>
        </p:grpSpPr>
        <p:sp>
          <p:nvSpPr>
            <p:cNvPr id="6" name="Google Shape;248;p31">
              <a:extLst>
                <a:ext uri="{FF2B5EF4-FFF2-40B4-BE49-F238E27FC236}">
                  <a16:creationId xmlns:a16="http://schemas.microsoft.com/office/drawing/2014/main" id="{301ADE73-CFFB-A2DD-EF51-BF7AFB05A3F6}"/>
                </a:ext>
              </a:extLst>
            </p:cNvPr>
            <p:cNvSpPr/>
            <p:nvPr/>
          </p:nvSpPr>
          <p:spPr>
            <a:xfrm>
              <a:off x="457200" y="170180"/>
              <a:ext cx="11277600" cy="762634"/>
            </a:xfrm>
            <a:prstGeom prst="roundRect">
              <a:avLst>
                <a:gd name="adj" fmla="val 16667"/>
              </a:avLst>
            </a:prstGeom>
            <a:solidFill>
              <a:srgbClr val="ED1C24"/>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algn="ctr"/>
              <a:endParaRPr>
                <a:solidFill>
                  <a:schemeClr val="lt1"/>
                </a:solidFill>
                <a:latin typeface="Roboto" panose="02000000000000000000" pitchFamily="2" charset="0"/>
                <a:ea typeface="Roboto" panose="02000000000000000000" pitchFamily="2" charset="0"/>
                <a:cs typeface="Roboto" panose="02000000000000000000" pitchFamily="2" charset="0"/>
                <a:sym typeface="Calibri"/>
              </a:endParaRPr>
            </a:p>
          </p:txBody>
        </p:sp>
        <p:sp>
          <p:nvSpPr>
            <p:cNvPr id="8" name="Google Shape;250;p31">
              <a:extLst>
                <a:ext uri="{FF2B5EF4-FFF2-40B4-BE49-F238E27FC236}">
                  <a16:creationId xmlns:a16="http://schemas.microsoft.com/office/drawing/2014/main" id="{8C9F2EF3-81F3-1371-7117-A8AD05805F20}"/>
                </a:ext>
              </a:extLst>
            </p:cNvPr>
            <p:cNvSpPr txBox="1">
              <a:spLocks/>
            </p:cNvSpPr>
            <p:nvPr/>
          </p:nvSpPr>
          <p:spPr>
            <a:xfrm>
              <a:off x="587828" y="274319"/>
              <a:ext cx="11038115" cy="554355"/>
            </a:xfrm>
            <a:prstGeom prst="rect">
              <a:avLst/>
            </a:prstGeom>
            <a:noFill/>
            <a:ln>
              <a:noFill/>
            </a:ln>
          </p:spPr>
          <p:txBody>
            <a:bodyPr spcFirstLastPara="1" vert="horz" wrap="square" lIns="91425" tIns="45700" rIns="91425" bIns="4570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
                  <a:schemeClr val="lt1"/>
                </a:buClr>
                <a:buSzPts val="4000"/>
              </a:pPr>
              <a:r>
                <a:rPr lang="en-US" sz="3200" b="1" dirty="0">
                  <a:solidFill>
                    <a:schemeClr val="lt1"/>
                  </a:solidFill>
                  <a:latin typeface="Roboto" panose="02000000000000000000" pitchFamily="2" charset="0"/>
                  <a:ea typeface="Roboto" panose="02000000000000000000" pitchFamily="2" charset="0"/>
                  <a:cs typeface="Roboto" panose="02000000000000000000" pitchFamily="2" charset="0"/>
                </a:rPr>
                <a:t>Tasks</a:t>
              </a:r>
              <a:endParaRPr lang="en-US" sz="3200" b="1" dirty="0">
                <a:latin typeface="Roboto" panose="02000000000000000000" pitchFamily="2" charset="0"/>
                <a:ea typeface="Roboto" panose="02000000000000000000" pitchFamily="2" charset="0"/>
                <a:cs typeface="Roboto" panose="02000000000000000000" pitchFamily="2" charset="0"/>
              </a:endParaRPr>
            </a:p>
          </p:txBody>
        </p:sp>
      </p:grpSp>
      <p:sp>
        <p:nvSpPr>
          <p:cNvPr id="11" name="Text Placeholder 2">
            <a:extLst>
              <a:ext uri="{FF2B5EF4-FFF2-40B4-BE49-F238E27FC236}">
                <a16:creationId xmlns:a16="http://schemas.microsoft.com/office/drawing/2014/main" id="{10FC610D-E847-34EA-05B8-A5A655AAA853}"/>
              </a:ext>
            </a:extLst>
          </p:cNvPr>
          <p:cNvSpPr txBox="1">
            <a:spLocks/>
          </p:cNvSpPr>
          <p:nvPr/>
        </p:nvSpPr>
        <p:spPr>
          <a:xfrm>
            <a:off x="1930319" y="1586111"/>
            <a:ext cx="3248073" cy="2585409"/>
          </a:xfrm>
          <a:prstGeom prst="rect">
            <a:avLst/>
          </a:prstGeom>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800" b="1" dirty="0">
                <a:solidFill>
                  <a:srgbClr val="0660AC"/>
                </a:solidFill>
                <a:latin typeface="Roboto" panose="02000000000000000000" pitchFamily="2" charset="0"/>
                <a:ea typeface="Roboto" panose="02000000000000000000" pitchFamily="2" charset="0"/>
                <a:cs typeface="Roboto" panose="02000000000000000000" pitchFamily="2" charset="0"/>
              </a:rPr>
              <a:t>Record your team’s problem statement.</a:t>
            </a:r>
            <a:endParaRPr lang="en-US" sz="4800" b="1" dirty="0">
              <a:solidFill>
                <a:srgbClr val="0660AC"/>
              </a:solidFill>
              <a:highlight>
                <a:srgbClr val="00FF00"/>
              </a:highlight>
              <a:latin typeface="Roboto" panose="02000000000000000000" pitchFamily="2" charset="0"/>
              <a:ea typeface="Roboto" panose="02000000000000000000" pitchFamily="2" charset="0"/>
              <a:cs typeface="Roboto" panose="02000000000000000000" pitchFamily="2" charset="0"/>
            </a:endParaRPr>
          </a:p>
        </p:txBody>
      </p:sp>
      <p:grpSp>
        <p:nvGrpSpPr>
          <p:cNvPr id="13" name="Group 12">
            <a:extLst>
              <a:ext uri="{FF2B5EF4-FFF2-40B4-BE49-F238E27FC236}">
                <a16:creationId xmlns:a16="http://schemas.microsoft.com/office/drawing/2014/main" id="{D21E3E00-9C76-4032-26BC-8F1C04F075CA}"/>
              </a:ext>
            </a:extLst>
          </p:cNvPr>
          <p:cNvGrpSpPr/>
          <p:nvPr/>
        </p:nvGrpSpPr>
        <p:grpSpPr>
          <a:xfrm>
            <a:off x="612880" y="1145429"/>
            <a:ext cx="1188720" cy="1188720"/>
            <a:chOff x="612880" y="1145429"/>
            <a:chExt cx="1188720" cy="1188720"/>
          </a:xfrm>
        </p:grpSpPr>
        <p:sp>
          <p:nvSpPr>
            <p:cNvPr id="14" name="Oval 13">
              <a:extLst>
                <a:ext uri="{FF2B5EF4-FFF2-40B4-BE49-F238E27FC236}">
                  <a16:creationId xmlns:a16="http://schemas.microsoft.com/office/drawing/2014/main" id="{22959216-C67D-A967-F49A-03A4EC6B9B6D}"/>
                </a:ext>
              </a:extLst>
            </p:cNvPr>
            <p:cNvSpPr/>
            <p:nvPr/>
          </p:nvSpPr>
          <p:spPr>
            <a:xfrm>
              <a:off x="612880" y="1145429"/>
              <a:ext cx="1188720" cy="1188720"/>
            </a:xfrm>
            <a:prstGeom prst="ellipse">
              <a:avLst/>
            </a:prstGeom>
            <a:solidFill>
              <a:srgbClr val="0660A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Graphic 14" descr="Customer review with solid fill">
              <a:extLst>
                <a:ext uri="{FF2B5EF4-FFF2-40B4-BE49-F238E27FC236}">
                  <a16:creationId xmlns:a16="http://schemas.microsoft.com/office/drawing/2014/main" id="{E964CE57-7AAB-394E-E2AF-F56BF1C3B366}"/>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741599" y="1284918"/>
              <a:ext cx="931281" cy="931281"/>
            </a:xfrm>
            <a:prstGeom prst="rect">
              <a:avLst/>
            </a:prstGeom>
          </p:spPr>
        </p:pic>
      </p:grpSp>
      <p:grpSp>
        <p:nvGrpSpPr>
          <p:cNvPr id="7" name="Group 6">
            <a:extLst>
              <a:ext uri="{FF2B5EF4-FFF2-40B4-BE49-F238E27FC236}">
                <a16:creationId xmlns:a16="http://schemas.microsoft.com/office/drawing/2014/main" id="{667EA018-EF58-3DDA-15F6-0225628AD960}"/>
              </a:ext>
            </a:extLst>
          </p:cNvPr>
          <p:cNvGrpSpPr/>
          <p:nvPr/>
        </p:nvGrpSpPr>
        <p:grpSpPr>
          <a:xfrm>
            <a:off x="5109700" y="1036953"/>
            <a:ext cx="7082299" cy="5121251"/>
            <a:chOff x="5109700" y="1036953"/>
            <a:chExt cx="7082299" cy="5121251"/>
          </a:xfrm>
        </p:grpSpPr>
        <p:pic>
          <p:nvPicPr>
            <p:cNvPr id="2" name="Picture 1" descr="A piece of paper with a red stripe&#10;&#10;AI-generated content may be incorrect.">
              <a:extLst>
                <a:ext uri="{FF2B5EF4-FFF2-40B4-BE49-F238E27FC236}">
                  <a16:creationId xmlns:a16="http://schemas.microsoft.com/office/drawing/2014/main" id="{B9ED973A-2704-0940-BA4F-8EA7F1205CDA}"/>
                </a:ext>
              </a:extLst>
            </p:cNvPr>
            <p:cNvPicPr>
              <a:picLocks noChangeAspect="1"/>
            </p:cNvPicPr>
            <p:nvPr/>
          </p:nvPicPr>
          <p:blipFill>
            <a:blip r:embed="rId5"/>
            <a:srcRect l="37121" t="10276" r="2374" b="54285"/>
            <a:stretch/>
          </p:blipFill>
          <p:spPr>
            <a:xfrm>
              <a:off x="5109700" y="1036953"/>
              <a:ext cx="7082299" cy="5121251"/>
            </a:xfrm>
            <a:prstGeom prst="rect">
              <a:avLst/>
            </a:prstGeom>
          </p:spPr>
        </p:pic>
        <p:sp>
          <p:nvSpPr>
            <p:cNvPr id="5" name="TextBox 4">
              <a:extLst>
                <a:ext uri="{FF2B5EF4-FFF2-40B4-BE49-F238E27FC236}">
                  <a16:creationId xmlns:a16="http://schemas.microsoft.com/office/drawing/2014/main" id="{6B12BEEE-847A-D591-D7DD-16FB757E909F}"/>
                </a:ext>
              </a:extLst>
            </p:cNvPr>
            <p:cNvSpPr txBox="1"/>
            <p:nvPr/>
          </p:nvSpPr>
          <p:spPr>
            <a:xfrm rot="21437334">
              <a:off x="7143619" y="1964519"/>
              <a:ext cx="2725426" cy="430887"/>
            </a:xfrm>
            <a:prstGeom prst="rect">
              <a:avLst/>
            </a:prstGeom>
            <a:noFill/>
          </p:spPr>
          <p:txBody>
            <a:bodyPr wrap="none" rtlCol="0">
              <a:spAutoFit/>
            </a:bodyPr>
            <a:lstStyle/>
            <a:p>
              <a:r>
                <a:rPr lang="en-US" sz="2200" b="1" dirty="0">
                  <a:solidFill>
                    <a:schemeClr val="bg1"/>
                  </a:solidFill>
                  <a:latin typeface="Roboto" panose="02000000000000000000" pitchFamily="2" charset="0"/>
                  <a:ea typeface="Roboto" panose="02000000000000000000" pitchFamily="2" charset="0"/>
                </a:rPr>
                <a:t>Problem Statement:</a:t>
              </a:r>
            </a:p>
          </p:txBody>
        </p:sp>
      </p:grpSp>
    </p:spTree>
    <p:extLst>
      <p:ext uri="{BB962C8B-B14F-4D97-AF65-F5344CB8AC3E}">
        <p14:creationId xmlns:p14="http://schemas.microsoft.com/office/powerpoint/2010/main" val="3735335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A04010-138E-E9A2-2080-9DB773E68780}"/>
            </a:ext>
          </a:extLst>
        </p:cNvPr>
        <p:cNvGrpSpPr/>
        <p:nvPr/>
      </p:nvGrpSpPr>
      <p:grpSpPr>
        <a:xfrm>
          <a:off x="0" y="0"/>
          <a:ext cx="0" cy="0"/>
          <a:chOff x="0" y="0"/>
          <a:chExt cx="0" cy="0"/>
        </a:xfrm>
      </p:grpSpPr>
      <p:grpSp>
        <p:nvGrpSpPr>
          <p:cNvPr id="8" name="Group 7">
            <a:extLst>
              <a:ext uri="{FF2B5EF4-FFF2-40B4-BE49-F238E27FC236}">
                <a16:creationId xmlns:a16="http://schemas.microsoft.com/office/drawing/2014/main" id="{81CCBD10-92EB-5ED3-6150-33D57200E017}"/>
              </a:ext>
            </a:extLst>
          </p:cNvPr>
          <p:cNvGrpSpPr/>
          <p:nvPr/>
        </p:nvGrpSpPr>
        <p:grpSpPr>
          <a:xfrm>
            <a:off x="457200" y="170180"/>
            <a:ext cx="11277600" cy="762634"/>
            <a:chOff x="457200" y="170180"/>
            <a:chExt cx="11277600" cy="762634"/>
          </a:xfrm>
        </p:grpSpPr>
        <p:sp>
          <p:nvSpPr>
            <p:cNvPr id="9" name="Google Shape;248;p31">
              <a:extLst>
                <a:ext uri="{FF2B5EF4-FFF2-40B4-BE49-F238E27FC236}">
                  <a16:creationId xmlns:a16="http://schemas.microsoft.com/office/drawing/2014/main" id="{A7E5BE77-1F3D-FAF3-B6F7-0F50B6B82167}"/>
                </a:ext>
              </a:extLst>
            </p:cNvPr>
            <p:cNvSpPr/>
            <p:nvPr/>
          </p:nvSpPr>
          <p:spPr>
            <a:xfrm>
              <a:off x="457200" y="170180"/>
              <a:ext cx="11277600" cy="762634"/>
            </a:xfrm>
            <a:prstGeom prst="roundRect">
              <a:avLst>
                <a:gd name="adj" fmla="val 16667"/>
              </a:avLst>
            </a:prstGeom>
            <a:solidFill>
              <a:srgbClr val="ED1C24"/>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algn="ctr"/>
              <a:endParaRPr>
                <a:solidFill>
                  <a:schemeClr val="lt1"/>
                </a:solidFill>
                <a:latin typeface="Roboto" panose="02000000000000000000" pitchFamily="2" charset="0"/>
                <a:ea typeface="Roboto" panose="02000000000000000000" pitchFamily="2" charset="0"/>
                <a:cs typeface="Roboto" panose="02000000000000000000" pitchFamily="2" charset="0"/>
                <a:sym typeface="Calibri"/>
              </a:endParaRPr>
            </a:p>
          </p:txBody>
        </p:sp>
        <p:sp>
          <p:nvSpPr>
            <p:cNvPr id="10" name="Google Shape;250;p31">
              <a:extLst>
                <a:ext uri="{FF2B5EF4-FFF2-40B4-BE49-F238E27FC236}">
                  <a16:creationId xmlns:a16="http://schemas.microsoft.com/office/drawing/2014/main" id="{D545434C-F772-5C87-2741-2ED20359FE4F}"/>
                </a:ext>
              </a:extLst>
            </p:cNvPr>
            <p:cNvSpPr txBox="1">
              <a:spLocks/>
            </p:cNvSpPr>
            <p:nvPr/>
          </p:nvSpPr>
          <p:spPr>
            <a:xfrm>
              <a:off x="587828" y="274319"/>
              <a:ext cx="11038115" cy="554355"/>
            </a:xfrm>
            <a:prstGeom prst="rect">
              <a:avLst/>
            </a:prstGeom>
            <a:noFill/>
            <a:ln>
              <a:noFill/>
            </a:ln>
          </p:spPr>
          <p:txBody>
            <a:bodyPr spcFirstLastPara="1" vert="horz" wrap="square" lIns="91425" tIns="45700" rIns="91425" bIns="4570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
                  <a:schemeClr val="lt1"/>
                </a:buClr>
                <a:buSzPts val="4000"/>
              </a:pPr>
              <a:r>
                <a:rPr lang="en-US" sz="3200" b="1" dirty="0">
                  <a:solidFill>
                    <a:schemeClr val="lt1"/>
                  </a:solidFill>
                  <a:latin typeface="Roboto" panose="02000000000000000000" pitchFamily="2" charset="0"/>
                  <a:ea typeface="Roboto" panose="02000000000000000000" pitchFamily="2" charset="0"/>
                  <a:cs typeface="Roboto" panose="02000000000000000000" pitchFamily="2" charset="0"/>
                </a:rPr>
                <a:t>Tasks</a:t>
              </a:r>
              <a:endParaRPr lang="en-US" sz="3200" b="1" dirty="0">
                <a:latin typeface="Roboto" panose="02000000000000000000" pitchFamily="2" charset="0"/>
                <a:ea typeface="Roboto" panose="02000000000000000000" pitchFamily="2" charset="0"/>
                <a:cs typeface="Roboto" panose="02000000000000000000" pitchFamily="2" charset="0"/>
              </a:endParaRPr>
            </a:p>
          </p:txBody>
        </p:sp>
      </p:grpSp>
      <p:sp>
        <p:nvSpPr>
          <p:cNvPr id="13" name="Text Placeholder 2">
            <a:extLst>
              <a:ext uri="{FF2B5EF4-FFF2-40B4-BE49-F238E27FC236}">
                <a16:creationId xmlns:a16="http://schemas.microsoft.com/office/drawing/2014/main" id="{633F7B0A-9ECC-9258-1B3E-6B8C01FA3F29}"/>
              </a:ext>
            </a:extLst>
          </p:cNvPr>
          <p:cNvSpPr txBox="1">
            <a:spLocks/>
          </p:cNvSpPr>
          <p:nvPr/>
        </p:nvSpPr>
        <p:spPr>
          <a:xfrm>
            <a:off x="1882779" y="1080923"/>
            <a:ext cx="9682844" cy="1485900"/>
          </a:xfrm>
          <a:prstGeom prst="rect">
            <a:avLst/>
          </a:prstGeom>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800" b="1" dirty="0">
                <a:solidFill>
                  <a:srgbClr val="0660AC"/>
                </a:solidFill>
                <a:latin typeface="Roboto" panose="02000000000000000000" pitchFamily="2" charset="0"/>
                <a:ea typeface="Roboto" panose="02000000000000000000" pitchFamily="2" charset="0"/>
                <a:cs typeface="Roboto" panose="02000000000000000000" pitchFamily="2" charset="0"/>
              </a:rPr>
              <a:t>In the SPIKE</a:t>
            </a:r>
            <a:r>
              <a:rPr lang="en-US" sz="4800" b="1" baseline="30000" dirty="0">
                <a:solidFill>
                  <a:srgbClr val="0660AC"/>
                </a:solidFill>
                <a:latin typeface="Roboto" panose="02000000000000000000" pitchFamily="2" charset="0"/>
                <a:ea typeface="Roboto" panose="02000000000000000000" pitchFamily="2" charset="0"/>
                <a:cs typeface="Roboto" panose="02000000000000000000" pitchFamily="2" charset="0"/>
              </a:rPr>
              <a:t>TM </a:t>
            </a:r>
            <a:r>
              <a:rPr lang="en-US" sz="4800" b="1" dirty="0">
                <a:solidFill>
                  <a:srgbClr val="0660AC"/>
                </a:solidFill>
                <a:latin typeface="Roboto" panose="02000000000000000000" pitchFamily="2" charset="0"/>
                <a:ea typeface="Roboto" panose="02000000000000000000" pitchFamily="2" charset="0"/>
                <a:cs typeface="Roboto" panose="02000000000000000000" pitchFamily="2" charset="0"/>
              </a:rPr>
              <a:t>app, complete the following lesson.</a:t>
            </a:r>
          </a:p>
        </p:txBody>
      </p:sp>
      <p:grpSp>
        <p:nvGrpSpPr>
          <p:cNvPr id="17" name="Group 16">
            <a:extLst>
              <a:ext uri="{FF2B5EF4-FFF2-40B4-BE49-F238E27FC236}">
                <a16:creationId xmlns:a16="http://schemas.microsoft.com/office/drawing/2014/main" id="{68282A37-FE5B-61B7-318E-B4CDB014CBAB}"/>
              </a:ext>
            </a:extLst>
          </p:cNvPr>
          <p:cNvGrpSpPr/>
          <p:nvPr/>
        </p:nvGrpSpPr>
        <p:grpSpPr>
          <a:xfrm>
            <a:off x="612880" y="1145429"/>
            <a:ext cx="1188720" cy="1188720"/>
            <a:chOff x="612880" y="1145429"/>
            <a:chExt cx="1188720" cy="1188720"/>
          </a:xfrm>
        </p:grpSpPr>
        <p:sp>
          <p:nvSpPr>
            <p:cNvPr id="16" name="Oval 15">
              <a:extLst>
                <a:ext uri="{FF2B5EF4-FFF2-40B4-BE49-F238E27FC236}">
                  <a16:creationId xmlns:a16="http://schemas.microsoft.com/office/drawing/2014/main" id="{20F71A35-F611-4193-8E31-AFE96333C388}"/>
                </a:ext>
              </a:extLst>
            </p:cNvPr>
            <p:cNvSpPr/>
            <p:nvPr/>
          </p:nvSpPr>
          <p:spPr>
            <a:xfrm>
              <a:off x="612880" y="1145429"/>
              <a:ext cx="1188720" cy="1188720"/>
            </a:xfrm>
            <a:prstGeom prst="ellipse">
              <a:avLst/>
            </a:prstGeom>
            <a:solidFill>
              <a:srgbClr val="0660A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0A551"/>
                </a:solidFill>
              </a:endParaRPr>
            </a:p>
          </p:txBody>
        </p:sp>
        <p:pic>
          <p:nvPicPr>
            <p:cNvPr id="15" name="Graphic 14" descr="Good Idea with solid fill">
              <a:extLst>
                <a:ext uri="{FF2B5EF4-FFF2-40B4-BE49-F238E27FC236}">
                  <a16:creationId xmlns:a16="http://schemas.microsoft.com/office/drawing/2014/main" id="{3CB2DB6A-30BF-F9E3-3716-EAB2FE38D42A}"/>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694059" y="1191149"/>
              <a:ext cx="1076466" cy="1097280"/>
            </a:xfrm>
            <a:prstGeom prst="rect">
              <a:avLst/>
            </a:prstGeom>
          </p:spPr>
        </p:pic>
      </p:grpSp>
      <p:sp>
        <p:nvSpPr>
          <p:cNvPr id="3" name="TextBox 2">
            <a:extLst>
              <a:ext uri="{FF2B5EF4-FFF2-40B4-BE49-F238E27FC236}">
                <a16:creationId xmlns:a16="http://schemas.microsoft.com/office/drawing/2014/main" id="{F0BE0D4D-5CC3-B3F1-F43D-3820DA02D688}"/>
              </a:ext>
            </a:extLst>
          </p:cNvPr>
          <p:cNvSpPr txBox="1"/>
          <p:nvPr/>
        </p:nvSpPr>
        <p:spPr>
          <a:xfrm>
            <a:off x="1882779" y="2714932"/>
            <a:ext cx="6692509" cy="369332"/>
          </a:xfrm>
          <a:prstGeom prst="rect">
            <a:avLst/>
          </a:prstGeom>
          <a:noFill/>
        </p:spPr>
        <p:txBody>
          <a:bodyPr wrap="square" rtlCol="0">
            <a:spAutoFit/>
          </a:bodyPr>
          <a:lstStyle/>
          <a:p>
            <a:r>
              <a:rPr lang="en-US" b="1" dirty="0">
                <a:solidFill>
                  <a:srgbClr val="ED1C24"/>
                </a:solidFill>
                <a:latin typeface="Roboto" panose="02000000000000000000" pitchFamily="2" charset="0"/>
                <a:ea typeface="Roboto" panose="02000000000000000000" pitchFamily="2" charset="0"/>
                <a:cs typeface="Roboto" panose="02000000000000000000" pitchFamily="2" charset="0"/>
              </a:rPr>
              <a:t>Competition Ready Unit Training Camp 2: Playing with Objects</a:t>
            </a:r>
          </a:p>
        </p:txBody>
      </p:sp>
      <p:pic>
        <p:nvPicPr>
          <p:cNvPr id="4" name="Picture 3" descr="A yellow square with black text and letters&#10;&#10;AI-generated content may be incorrect.">
            <a:extLst>
              <a:ext uri="{FF2B5EF4-FFF2-40B4-BE49-F238E27FC236}">
                <a16:creationId xmlns:a16="http://schemas.microsoft.com/office/drawing/2014/main" id="{6EFA4614-E711-E793-019B-DF4D89687440}"/>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882779" y="3232373"/>
            <a:ext cx="2859022" cy="2859022"/>
          </a:xfrm>
          <a:prstGeom prst="rect">
            <a:avLst/>
          </a:prstGeom>
        </p:spPr>
      </p:pic>
      <p:pic>
        <p:nvPicPr>
          <p:cNvPr id="2" name="Picture 2" descr="lesson-header">
            <a:extLst>
              <a:ext uri="{FF2B5EF4-FFF2-40B4-BE49-F238E27FC236}">
                <a16:creationId xmlns:a16="http://schemas.microsoft.com/office/drawing/2014/main" id="{0A9C568A-CF71-4EC5-AFC0-FCE85850E89C}"/>
              </a:ext>
            </a:extLst>
          </p:cNvPr>
          <p:cNvPicPr>
            <a:picLocks noChangeAspect="1" noChangeArrowheads="1"/>
          </p:cNvPicPr>
          <p:nvPr/>
        </p:nvPicPr>
        <p:blipFill rotWithShape="1">
          <a:blip r:embed="rId6">
            <a:extLst>
              <a:ext uri="{28A0092B-C50C-407E-A947-70E740481C1C}">
                <a14:useLocalDpi xmlns:a14="http://schemas.microsoft.com/office/drawing/2010/main"/>
              </a:ext>
            </a:extLst>
          </a:blip>
          <a:srcRect t="27011" b="28937"/>
          <a:stretch/>
        </p:blipFill>
        <p:spPr bwMode="auto">
          <a:xfrm>
            <a:off x="5229032" y="3571539"/>
            <a:ext cx="5221493" cy="2300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90057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B163E3-E541-5FE9-785A-9F5E39BBFCD4}"/>
            </a:ext>
          </a:extLst>
        </p:cNvPr>
        <p:cNvGrpSpPr/>
        <p:nvPr/>
      </p:nvGrpSpPr>
      <p:grpSpPr>
        <a:xfrm>
          <a:off x="0" y="0"/>
          <a:ext cx="0" cy="0"/>
          <a:chOff x="0" y="0"/>
          <a:chExt cx="0" cy="0"/>
        </a:xfrm>
      </p:grpSpPr>
      <p:grpSp>
        <p:nvGrpSpPr>
          <p:cNvPr id="8" name="Group 7">
            <a:extLst>
              <a:ext uri="{FF2B5EF4-FFF2-40B4-BE49-F238E27FC236}">
                <a16:creationId xmlns:a16="http://schemas.microsoft.com/office/drawing/2014/main" id="{A5A31A31-B5C5-06E5-3B02-8DD2415950A1}"/>
              </a:ext>
            </a:extLst>
          </p:cNvPr>
          <p:cNvGrpSpPr/>
          <p:nvPr/>
        </p:nvGrpSpPr>
        <p:grpSpPr>
          <a:xfrm>
            <a:off x="457200" y="170180"/>
            <a:ext cx="11277600" cy="762634"/>
            <a:chOff x="457200" y="170180"/>
            <a:chExt cx="11277600" cy="762634"/>
          </a:xfrm>
        </p:grpSpPr>
        <p:sp>
          <p:nvSpPr>
            <p:cNvPr id="9" name="Google Shape;248;p31">
              <a:extLst>
                <a:ext uri="{FF2B5EF4-FFF2-40B4-BE49-F238E27FC236}">
                  <a16:creationId xmlns:a16="http://schemas.microsoft.com/office/drawing/2014/main" id="{36FAB4EF-84A0-4C04-D9DB-30B19CD5AE14}"/>
                </a:ext>
              </a:extLst>
            </p:cNvPr>
            <p:cNvSpPr/>
            <p:nvPr/>
          </p:nvSpPr>
          <p:spPr>
            <a:xfrm>
              <a:off x="457200" y="170180"/>
              <a:ext cx="11277600" cy="762634"/>
            </a:xfrm>
            <a:prstGeom prst="roundRect">
              <a:avLst>
                <a:gd name="adj" fmla="val 16667"/>
              </a:avLst>
            </a:prstGeom>
            <a:solidFill>
              <a:srgbClr val="ED1C24"/>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algn="ctr"/>
              <a:endParaRPr>
                <a:solidFill>
                  <a:schemeClr val="lt1"/>
                </a:solidFill>
                <a:latin typeface="Roboto" panose="02000000000000000000" pitchFamily="2" charset="0"/>
                <a:ea typeface="Roboto" panose="02000000000000000000" pitchFamily="2" charset="0"/>
                <a:cs typeface="Roboto" panose="02000000000000000000" pitchFamily="2" charset="0"/>
                <a:sym typeface="Calibri"/>
              </a:endParaRPr>
            </a:p>
          </p:txBody>
        </p:sp>
        <p:sp>
          <p:nvSpPr>
            <p:cNvPr id="10" name="Google Shape;250;p31">
              <a:extLst>
                <a:ext uri="{FF2B5EF4-FFF2-40B4-BE49-F238E27FC236}">
                  <a16:creationId xmlns:a16="http://schemas.microsoft.com/office/drawing/2014/main" id="{BB1AB903-273A-6858-FC07-A62CF19D3FF3}"/>
                </a:ext>
              </a:extLst>
            </p:cNvPr>
            <p:cNvSpPr txBox="1">
              <a:spLocks/>
            </p:cNvSpPr>
            <p:nvPr/>
          </p:nvSpPr>
          <p:spPr>
            <a:xfrm>
              <a:off x="587828" y="274319"/>
              <a:ext cx="11038115" cy="554355"/>
            </a:xfrm>
            <a:prstGeom prst="rect">
              <a:avLst/>
            </a:prstGeom>
            <a:noFill/>
            <a:ln>
              <a:noFill/>
            </a:ln>
          </p:spPr>
          <p:txBody>
            <a:bodyPr spcFirstLastPara="1" vert="horz" wrap="square" lIns="91425" tIns="45700" rIns="91425" bIns="4570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
                  <a:schemeClr val="lt1"/>
                </a:buClr>
                <a:buSzPts val="4000"/>
              </a:pPr>
              <a:r>
                <a:rPr lang="en-US" sz="3200" b="1" dirty="0">
                  <a:solidFill>
                    <a:schemeClr val="lt1"/>
                  </a:solidFill>
                  <a:latin typeface="Roboto" panose="02000000000000000000" pitchFamily="2" charset="0"/>
                  <a:ea typeface="Roboto" panose="02000000000000000000" pitchFamily="2" charset="0"/>
                  <a:cs typeface="Roboto" panose="02000000000000000000" pitchFamily="2" charset="0"/>
                </a:rPr>
                <a:t>Tasks</a:t>
              </a:r>
              <a:endParaRPr lang="en-US" sz="3200" b="1" dirty="0">
                <a:latin typeface="Roboto" panose="02000000000000000000" pitchFamily="2" charset="0"/>
                <a:ea typeface="Roboto" panose="02000000000000000000" pitchFamily="2" charset="0"/>
                <a:cs typeface="Roboto" panose="02000000000000000000" pitchFamily="2" charset="0"/>
              </a:endParaRPr>
            </a:p>
          </p:txBody>
        </p:sp>
      </p:grpSp>
      <p:sp>
        <p:nvSpPr>
          <p:cNvPr id="13" name="Text Placeholder 2">
            <a:extLst>
              <a:ext uri="{FF2B5EF4-FFF2-40B4-BE49-F238E27FC236}">
                <a16:creationId xmlns:a16="http://schemas.microsoft.com/office/drawing/2014/main" id="{7C56E4BD-5091-15CC-FDDA-7B64E0C6A623}"/>
              </a:ext>
            </a:extLst>
          </p:cNvPr>
          <p:cNvSpPr txBox="1">
            <a:spLocks/>
          </p:cNvSpPr>
          <p:nvPr/>
        </p:nvSpPr>
        <p:spPr>
          <a:xfrm>
            <a:off x="1882779" y="1145429"/>
            <a:ext cx="9682844" cy="1485900"/>
          </a:xfrm>
          <a:prstGeom prst="rect">
            <a:avLst/>
          </a:prstGeom>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800" b="1" dirty="0">
                <a:solidFill>
                  <a:srgbClr val="0660AC"/>
                </a:solidFill>
                <a:latin typeface="Roboto" panose="02000000000000000000" pitchFamily="2" charset="0"/>
                <a:ea typeface="Roboto" panose="02000000000000000000" pitchFamily="2" charset="0"/>
                <a:cs typeface="Roboto" panose="02000000000000000000" pitchFamily="2" charset="0"/>
              </a:rPr>
              <a:t>Try to code your robot to attempt a mission.</a:t>
            </a:r>
          </a:p>
        </p:txBody>
      </p:sp>
      <p:sp>
        <p:nvSpPr>
          <p:cNvPr id="3" name="TextBox 2">
            <a:extLst>
              <a:ext uri="{FF2B5EF4-FFF2-40B4-BE49-F238E27FC236}">
                <a16:creationId xmlns:a16="http://schemas.microsoft.com/office/drawing/2014/main" id="{38A50A1B-3382-F1D5-3083-4E25B7306331}"/>
              </a:ext>
            </a:extLst>
          </p:cNvPr>
          <p:cNvSpPr txBox="1"/>
          <p:nvPr/>
        </p:nvSpPr>
        <p:spPr>
          <a:xfrm>
            <a:off x="1882779" y="2843944"/>
            <a:ext cx="3026918" cy="923330"/>
          </a:xfrm>
          <a:prstGeom prst="rect">
            <a:avLst/>
          </a:prstGeom>
          <a:noFill/>
        </p:spPr>
        <p:txBody>
          <a:bodyPr wrap="square" rtlCol="0">
            <a:spAutoFit/>
          </a:bodyPr>
          <a:lstStyle/>
          <a:p>
            <a:r>
              <a:rPr lang="en-US" b="1" dirty="0">
                <a:solidFill>
                  <a:srgbClr val="ED1C24"/>
                </a:solidFill>
                <a:latin typeface="Roboto" panose="02000000000000000000" pitchFamily="2" charset="0"/>
                <a:ea typeface="Roboto" panose="02000000000000000000" pitchFamily="2" charset="0"/>
                <a:cs typeface="Roboto" panose="02000000000000000000" pitchFamily="2" charset="0"/>
              </a:rPr>
              <a:t>You might want to adjust the attachment for the mission you selected. </a:t>
            </a:r>
          </a:p>
        </p:txBody>
      </p:sp>
      <p:grpSp>
        <p:nvGrpSpPr>
          <p:cNvPr id="6" name="Group 5">
            <a:extLst>
              <a:ext uri="{FF2B5EF4-FFF2-40B4-BE49-F238E27FC236}">
                <a16:creationId xmlns:a16="http://schemas.microsoft.com/office/drawing/2014/main" id="{BE71161F-29AC-BF8F-63B1-4737AB5CC114}"/>
              </a:ext>
            </a:extLst>
          </p:cNvPr>
          <p:cNvGrpSpPr/>
          <p:nvPr/>
        </p:nvGrpSpPr>
        <p:grpSpPr>
          <a:xfrm>
            <a:off x="587828" y="1145429"/>
            <a:ext cx="1188720" cy="1188720"/>
            <a:chOff x="612880" y="1145429"/>
            <a:chExt cx="1188720" cy="1188720"/>
          </a:xfrm>
        </p:grpSpPr>
        <p:sp>
          <p:nvSpPr>
            <p:cNvPr id="7" name="Oval 6">
              <a:extLst>
                <a:ext uri="{FF2B5EF4-FFF2-40B4-BE49-F238E27FC236}">
                  <a16:creationId xmlns:a16="http://schemas.microsoft.com/office/drawing/2014/main" id="{2A35F9E7-96B8-535C-22CE-95845A74E90B}"/>
                </a:ext>
              </a:extLst>
            </p:cNvPr>
            <p:cNvSpPr/>
            <p:nvPr/>
          </p:nvSpPr>
          <p:spPr>
            <a:xfrm>
              <a:off x="612880" y="1145429"/>
              <a:ext cx="1188720" cy="1188720"/>
            </a:xfrm>
            <a:prstGeom prst="ellipse">
              <a:avLst/>
            </a:prstGeom>
            <a:solidFill>
              <a:srgbClr val="0660A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Graphic 10" descr="Sports Field with solid fill">
              <a:extLst>
                <a:ext uri="{FF2B5EF4-FFF2-40B4-BE49-F238E27FC236}">
                  <a16:creationId xmlns:a16="http://schemas.microsoft.com/office/drawing/2014/main" id="{6D8BA9E1-1A35-7AD4-D86F-320538D140E4}"/>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708762" y="1240157"/>
              <a:ext cx="996955" cy="996955"/>
            </a:xfrm>
            <a:prstGeom prst="rect">
              <a:avLst/>
            </a:prstGeom>
          </p:spPr>
        </p:pic>
      </p:grpSp>
      <p:pic>
        <p:nvPicPr>
          <p:cNvPr id="2" name="Picture 2" descr="lesson-header">
            <a:extLst>
              <a:ext uri="{FF2B5EF4-FFF2-40B4-BE49-F238E27FC236}">
                <a16:creationId xmlns:a16="http://schemas.microsoft.com/office/drawing/2014/main" id="{FD47A1EA-3683-159A-CD04-D0CB19314240}"/>
              </a:ext>
            </a:extLst>
          </p:cNvPr>
          <p:cNvPicPr>
            <a:picLocks noChangeAspect="1" noChangeArrowheads="1"/>
          </p:cNvPicPr>
          <p:nvPr/>
        </p:nvPicPr>
        <p:blipFill rotWithShape="1">
          <a:blip r:embed="rId5">
            <a:extLst>
              <a:ext uri="{28A0092B-C50C-407E-A947-70E740481C1C}">
                <a14:useLocalDpi xmlns:a14="http://schemas.microsoft.com/office/drawing/2010/main"/>
              </a:ext>
            </a:extLst>
          </a:blip>
          <a:srcRect t="27011" r="44781" b="28937"/>
          <a:stretch/>
        </p:blipFill>
        <p:spPr bwMode="auto">
          <a:xfrm>
            <a:off x="1680665" y="3786692"/>
            <a:ext cx="2883274" cy="23002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black rectangular object with a map on it&#10;&#10;AI-generated content may be incorrect.">
            <a:extLst>
              <a:ext uri="{FF2B5EF4-FFF2-40B4-BE49-F238E27FC236}">
                <a16:creationId xmlns:a16="http://schemas.microsoft.com/office/drawing/2014/main" id="{0C58D1E7-872E-D26B-BC38-97904B5593E1}"/>
              </a:ext>
            </a:extLst>
          </p:cNvPr>
          <p:cNvPicPr>
            <a:picLocks noChangeAspect="1"/>
          </p:cNvPicPr>
          <p:nvPr/>
        </p:nvPicPr>
        <p:blipFill>
          <a:blip r:embed="rId6" cstate="print">
            <a:extLst>
              <a:ext uri="{BEBA8EAE-BF5A-486C-A8C5-ECC9F3942E4B}">
                <a14:imgProps xmlns:a14="http://schemas.microsoft.com/office/drawing/2010/main">
                  <a14:imgLayer r:embed="rId7">
                    <a14:imgEffect>
                      <a14:saturation sat="66000"/>
                    </a14:imgEffect>
                  </a14:imgLayer>
                </a14:imgProps>
              </a:ext>
              <a:ext uri="{28A0092B-C50C-407E-A947-70E740481C1C}">
                <a14:useLocalDpi xmlns:a14="http://schemas.microsoft.com/office/drawing/2010/main"/>
              </a:ext>
            </a:extLst>
          </a:blip>
          <a:stretch>
            <a:fillRect/>
          </a:stretch>
        </p:blipFill>
        <p:spPr>
          <a:xfrm>
            <a:off x="5475642" y="2184308"/>
            <a:ext cx="6397862" cy="3904072"/>
          </a:xfrm>
          <a:prstGeom prst="rect">
            <a:avLst/>
          </a:prstGeom>
        </p:spPr>
      </p:pic>
    </p:spTree>
    <p:extLst>
      <p:ext uri="{BB962C8B-B14F-4D97-AF65-F5344CB8AC3E}">
        <p14:creationId xmlns:p14="http://schemas.microsoft.com/office/powerpoint/2010/main" val="16697805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142D88-F1D7-EBDD-E6D8-E09A710A1116}"/>
            </a:ext>
          </a:extLst>
        </p:cNvPr>
        <p:cNvGrpSpPr/>
        <p:nvPr/>
      </p:nvGrpSpPr>
      <p:grpSpPr>
        <a:xfrm>
          <a:off x="0" y="0"/>
          <a:ext cx="0" cy="0"/>
          <a:chOff x="0" y="0"/>
          <a:chExt cx="0" cy="0"/>
        </a:xfrm>
      </p:grpSpPr>
      <p:grpSp>
        <p:nvGrpSpPr>
          <p:cNvPr id="3" name="Group 2">
            <a:extLst>
              <a:ext uri="{FF2B5EF4-FFF2-40B4-BE49-F238E27FC236}">
                <a16:creationId xmlns:a16="http://schemas.microsoft.com/office/drawing/2014/main" id="{420A7C67-F243-5FFE-E265-46349BB83707}"/>
              </a:ext>
            </a:extLst>
          </p:cNvPr>
          <p:cNvGrpSpPr/>
          <p:nvPr/>
        </p:nvGrpSpPr>
        <p:grpSpPr>
          <a:xfrm>
            <a:off x="457200" y="170180"/>
            <a:ext cx="11277600" cy="762634"/>
            <a:chOff x="457200" y="170180"/>
            <a:chExt cx="11277600" cy="762634"/>
          </a:xfrm>
        </p:grpSpPr>
        <p:sp>
          <p:nvSpPr>
            <p:cNvPr id="6" name="Google Shape;248;p31">
              <a:extLst>
                <a:ext uri="{FF2B5EF4-FFF2-40B4-BE49-F238E27FC236}">
                  <a16:creationId xmlns:a16="http://schemas.microsoft.com/office/drawing/2014/main" id="{1C48B353-6C8C-E37C-716D-5C7208119DF2}"/>
                </a:ext>
              </a:extLst>
            </p:cNvPr>
            <p:cNvSpPr/>
            <p:nvPr/>
          </p:nvSpPr>
          <p:spPr>
            <a:xfrm>
              <a:off x="457200" y="170180"/>
              <a:ext cx="11277600" cy="762634"/>
            </a:xfrm>
            <a:prstGeom prst="roundRect">
              <a:avLst>
                <a:gd name="adj" fmla="val 16667"/>
              </a:avLst>
            </a:prstGeom>
            <a:solidFill>
              <a:srgbClr val="ED1C24"/>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algn="ctr"/>
              <a:endParaRPr>
                <a:solidFill>
                  <a:schemeClr val="lt1"/>
                </a:solidFill>
                <a:latin typeface="Roboto" panose="02000000000000000000" pitchFamily="2" charset="0"/>
                <a:ea typeface="Roboto" panose="02000000000000000000" pitchFamily="2" charset="0"/>
                <a:cs typeface="Roboto" panose="02000000000000000000" pitchFamily="2" charset="0"/>
                <a:sym typeface="Calibri"/>
              </a:endParaRPr>
            </a:p>
          </p:txBody>
        </p:sp>
        <p:sp>
          <p:nvSpPr>
            <p:cNvPr id="8" name="Google Shape;250;p31">
              <a:extLst>
                <a:ext uri="{FF2B5EF4-FFF2-40B4-BE49-F238E27FC236}">
                  <a16:creationId xmlns:a16="http://schemas.microsoft.com/office/drawing/2014/main" id="{2032C11E-AFB9-6FA6-8788-10BA268D51A1}"/>
                </a:ext>
              </a:extLst>
            </p:cNvPr>
            <p:cNvSpPr txBox="1">
              <a:spLocks/>
            </p:cNvSpPr>
            <p:nvPr/>
          </p:nvSpPr>
          <p:spPr>
            <a:xfrm>
              <a:off x="587828" y="274319"/>
              <a:ext cx="11038115" cy="554355"/>
            </a:xfrm>
            <a:prstGeom prst="rect">
              <a:avLst/>
            </a:prstGeom>
            <a:noFill/>
            <a:ln>
              <a:noFill/>
            </a:ln>
          </p:spPr>
          <p:txBody>
            <a:bodyPr spcFirstLastPara="1" vert="horz" wrap="square" lIns="91425" tIns="45700" rIns="91425" bIns="4570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
                  <a:schemeClr val="lt1"/>
                </a:buClr>
                <a:buSzPts val="4000"/>
              </a:pPr>
              <a:r>
                <a:rPr lang="en-US" sz="3200" b="1" dirty="0">
                  <a:solidFill>
                    <a:schemeClr val="lt1"/>
                  </a:solidFill>
                  <a:latin typeface="Roboto" panose="02000000000000000000" pitchFamily="2" charset="0"/>
                  <a:ea typeface="Roboto" panose="02000000000000000000" pitchFamily="2" charset="0"/>
                  <a:cs typeface="Roboto" panose="02000000000000000000" pitchFamily="2" charset="0"/>
                </a:rPr>
                <a:t>Reflect</a:t>
              </a:r>
              <a:endParaRPr lang="en-US" sz="3200" b="1" dirty="0">
                <a:latin typeface="Roboto" panose="02000000000000000000" pitchFamily="2" charset="0"/>
                <a:ea typeface="Roboto" panose="02000000000000000000" pitchFamily="2" charset="0"/>
                <a:cs typeface="Roboto" panose="02000000000000000000" pitchFamily="2" charset="0"/>
              </a:endParaRPr>
            </a:p>
          </p:txBody>
        </p:sp>
      </p:grpSp>
      <p:sp>
        <p:nvSpPr>
          <p:cNvPr id="11" name="Text Placeholder 2">
            <a:extLst>
              <a:ext uri="{FF2B5EF4-FFF2-40B4-BE49-F238E27FC236}">
                <a16:creationId xmlns:a16="http://schemas.microsoft.com/office/drawing/2014/main" id="{BB4A7199-DF59-C861-6CFC-158D81D4FADB}"/>
              </a:ext>
            </a:extLst>
          </p:cNvPr>
          <p:cNvSpPr txBox="1">
            <a:spLocks/>
          </p:cNvSpPr>
          <p:nvPr/>
        </p:nvSpPr>
        <p:spPr>
          <a:xfrm>
            <a:off x="1943100" y="1145430"/>
            <a:ext cx="9682844" cy="4985740"/>
          </a:xfrm>
          <a:prstGeom prst="rect">
            <a:avLst/>
          </a:prstGeom>
        </p:spPr>
        <p:txBody>
          <a:bodyPr vert="horz" lIns="91440" tIns="45720" rIns="91440" bIns="4572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800" b="1" dirty="0">
                <a:solidFill>
                  <a:srgbClr val="0660AC"/>
                </a:solidFill>
                <a:latin typeface="Roboto" panose="02000000000000000000" pitchFamily="2" charset="0"/>
                <a:ea typeface="Roboto" panose="02000000000000000000" pitchFamily="2" charset="0"/>
                <a:cs typeface="Roboto" panose="02000000000000000000" pitchFamily="2" charset="0"/>
              </a:rPr>
              <a:t>What additional research is necessary to select an idea for the project?</a:t>
            </a:r>
          </a:p>
          <a:p>
            <a:r>
              <a:rPr lang="en-US" sz="3800" b="1" dirty="0">
                <a:solidFill>
                  <a:srgbClr val="0660AC"/>
                </a:solidFill>
                <a:latin typeface="Roboto" panose="02000000000000000000" pitchFamily="2" charset="0"/>
                <a:ea typeface="Roboto" panose="02000000000000000000" pitchFamily="2" charset="0"/>
                <a:cs typeface="Roboto" panose="02000000000000000000" pitchFamily="2" charset="0"/>
              </a:rPr>
              <a:t>What objects does your robot need to avoid in the robot game?</a:t>
            </a:r>
          </a:p>
          <a:p>
            <a:r>
              <a:rPr lang="en-US" sz="3800" b="1" dirty="0">
                <a:solidFill>
                  <a:srgbClr val="0660AC"/>
                </a:solidFill>
                <a:latin typeface="Roboto" panose="02000000000000000000" pitchFamily="2" charset="0"/>
                <a:ea typeface="Roboto" panose="02000000000000000000" pitchFamily="2" charset="0"/>
                <a:cs typeface="Roboto" panose="02000000000000000000" pitchFamily="2" charset="0"/>
              </a:rPr>
              <a:t>What missions does your team want to attempt next?</a:t>
            </a:r>
          </a:p>
        </p:txBody>
      </p:sp>
      <p:grpSp>
        <p:nvGrpSpPr>
          <p:cNvPr id="13" name="Group 12">
            <a:extLst>
              <a:ext uri="{FF2B5EF4-FFF2-40B4-BE49-F238E27FC236}">
                <a16:creationId xmlns:a16="http://schemas.microsoft.com/office/drawing/2014/main" id="{7477E9F4-281B-434C-0436-E89014E4FE5D}"/>
              </a:ext>
            </a:extLst>
          </p:cNvPr>
          <p:cNvGrpSpPr/>
          <p:nvPr/>
        </p:nvGrpSpPr>
        <p:grpSpPr>
          <a:xfrm>
            <a:off x="612880" y="1145429"/>
            <a:ext cx="1188720" cy="1188720"/>
            <a:chOff x="612880" y="1145429"/>
            <a:chExt cx="1188720" cy="1188720"/>
          </a:xfrm>
        </p:grpSpPr>
        <p:sp>
          <p:nvSpPr>
            <p:cNvPr id="14" name="Oval 13">
              <a:extLst>
                <a:ext uri="{FF2B5EF4-FFF2-40B4-BE49-F238E27FC236}">
                  <a16:creationId xmlns:a16="http://schemas.microsoft.com/office/drawing/2014/main" id="{4BD1659B-66EF-0815-2E27-95BA50DDBB87}"/>
                </a:ext>
              </a:extLst>
            </p:cNvPr>
            <p:cNvSpPr/>
            <p:nvPr/>
          </p:nvSpPr>
          <p:spPr>
            <a:xfrm>
              <a:off x="612880" y="1145429"/>
              <a:ext cx="1188720" cy="1188720"/>
            </a:xfrm>
            <a:prstGeom prst="ellipse">
              <a:avLst/>
            </a:prstGeom>
            <a:solidFill>
              <a:srgbClr val="0660A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Graphic 14" descr="Thought with solid fill">
              <a:extLst>
                <a:ext uri="{FF2B5EF4-FFF2-40B4-BE49-F238E27FC236}">
                  <a16:creationId xmlns:a16="http://schemas.microsoft.com/office/drawing/2014/main" id="{52C208DA-FC57-63FA-31E6-9CD9688B1CF9}"/>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775889" y="1262058"/>
              <a:ext cx="931281" cy="931281"/>
            </a:xfrm>
            <a:prstGeom prst="rect">
              <a:avLst/>
            </a:prstGeom>
          </p:spPr>
        </p:pic>
      </p:grpSp>
      <p:pic>
        <p:nvPicPr>
          <p:cNvPr id="2" name="Picture 1" descr="A cartoon of a child and a child&#10;&#10;AI-generated content may be incorrect.">
            <a:extLst>
              <a:ext uri="{FF2B5EF4-FFF2-40B4-BE49-F238E27FC236}">
                <a16:creationId xmlns:a16="http://schemas.microsoft.com/office/drawing/2014/main" id="{C32E808D-C256-D668-F150-238888A8A953}"/>
              </a:ext>
            </a:extLst>
          </p:cNvPr>
          <p:cNvPicPr>
            <a:picLocks noChangeAspect="1"/>
          </p:cNvPicPr>
          <p:nvPr/>
        </p:nvPicPr>
        <p:blipFill>
          <a:blip r:embed="rId5" cstate="print">
            <a:extLst>
              <a:ext uri="{28A0092B-C50C-407E-A947-70E740481C1C}">
                <a14:useLocalDpi xmlns:a14="http://schemas.microsoft.com/office/drawing/2010/main"/>
              </a:ext>
            </a:extLst>
          </a:blip>
          <a:srcRect r="47267"/>
          <a:stretch/>
        </p:blipFill>
        <p:spPr>
          <a:xfrm>
            <a:off x="4145544" y="4639367"/>
            <a:ext cx="3900911" cy="1572768"/>
          </a:xfrm>
          <a:prstGeom prst="rect">
            <a:avLst/>
          </a:prstGeom>
        </p:spPr>
      </p:pic>
    </p:spTree>
    <p:extLst>
      <p:ext uri="{BB962C8B-B14F-4D97-AF65-F5344CB8AC3E}">
        <p14:creationId xmlns:p14="http://schemas.microsoft.com/office/powerpoint/2010/main" val="13938504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5F3146-109F-1077-0AA2-9A32E6D801F1}"/>
            </a:ext>
          </a:extLst>
        </p:cNvPr>
        <p:cNvGrpSpPr/>
        <p:nvPr/>
      </p:nvGrpSpPr>
      <p:grpSpPr>
        <a:xfrm>
          <a:off x="0" y="0"/>
          <a:ext cx="0" cy="0"/>
          <a:chOff x="0" y="0"/>
          <a:chExt cx="0" cy="0"/>
        </a:xfrm>
      </p:grpSpPr>
      <p:grpSp>
        <p:nvGrpSpPr>
          <p:cNvPr id="3" name="Group 2">
            <a:extLst>
              <a:ext uri="{FF2B5EF4-FFF2-40B4-BE49-F238E27FC236}">
                <a16:creationId xmlns:a16="http://schemas.microsoft.com/office/drawing/2014/main" id="{9BE533C7-9AA5-63D1-A5A2-0053DAB4850C}"/>
              </a:ext>
            </a:extLst>
          </p:cNvPr>
          <p:cNvGrpSpPr/>
          <p:nvPr/>
        </p:nvGrpSpPr>
        <p:grpSpPr>
          <a:xfrm>
            <a:off x="457200" y="170180"/>
            <a:ext cx="11277600" cy="762634"/>
            <a:chOff x="457200" y="170180"/>
            <a:chExt cx="11277600" cy="762634"/>
          </a:xfrm>
        </p:grpSpPr>
        <p:sp>
          <p:nvSpPr>
            <p:cNvPr id="6" name="Google Shape;248;p31">
              <a:extLst>
                <a:ext uri="{FF2B5EF4-FFF2-40B4-BE49-F238E27FC236}">
                  <a16:creationId xmlns:a16="http://schemas.microsoft.com/office/drawing/2014/main" id="{2CD8ABA6-F6B4-6B10-747F-D830FA4AC3CB}"/>
                </a:ext>
              </a:extLst>
            </p:cNvPr>
            <p:cNvSpPr/>
            <p:nvPr/>
          </p:nvSpPr>
          <p:spPr>
            <a:xfrm>
              <a:off x="457200" y="170180"/>
              <a:ext cx="11277600" cy="762634"/>
            </a:xfrm>
            <a:prstGeom prst="roundRect">
              <a:avLst>
                <a:gd name="adj" fmla="val 16667"/>
              </a:avLst>
            </a:prstGeom>
            <a:solidFill>
              <a:srgbClr val="ED1C24"/>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algn="ctr"/>
              <a:endParaRPr>
                <a:solidFill>
                  <a:schemeClr val="lt1"/>
                </a:solidFill>
                <a:latin typeface="Roboto" panose="02000000000000000000" pitchFamily="2" charset="0"/>
                <a:ea typeface="Roboto" panose="02000000000000000000" pitchFamily="2" charset="0"/>
                <a:cs typeface="Roboto" panose="02000000000000000000" pitchFamily="2" charset="0"/>
                <a:sym typeface="Calibri"/>
              </a:endParaRPr>
            </a:p>
          </p:txBody>
        </p:sp>
        <p:sp>
          <p:nvSpPr>
            <p:cNvPr id="8" name="Google Shape;250;p31">
              <a:extLst>
                <a:ext uri="{FF2B5EF4-FFF2-40B4-BE49-F238E27FC236}">
                  <a16:creationId xmlns:a16="http://schemas.microsoft.com/office/drawing/2014/main" id="{6FD12720-56DF-47B1-D0E1-39F8D4F70D52}"/>
                </a:ext>
              </a:extLst>
            </p:cNvPr>
            <p:cNvSpPr txBox="1">
              <a:spLocks/>
            </p:cNvSpPr>
            <p:nvPr/>
          </p:nvSpPr>
          <p:spPr>
            <a:xfrm>
              <a:off x="587828" y="274319"/>
              <a:ext cx="11038115" cy="554355"/>
            </a:xfrm>
            <a:prstGeom prst="rect">
              <a:avLst/>
            </a:prstGeom>
            <a:noFill/>
            <a:ln>
              <a:noFill/>
            </a:ln>
          </p:spPr>
          <p:txBody>
            <a:bodyPr spcFirstLastPara="1" vert="horz" wrap="square" lIns="91425" tIns="45700" rIns="91425" bIns="4570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
                  <a:schemeClr val="lt1"/>
                </a:buClr>
                <a:buSzPts val="4000"/>
              </a:pPr>
              <a:r>
                <a:rPr lang="en-US" sz="3200" b="1" dirty="0">
                  <a:solidFill>
                    <a:schemeClr val="lt1"/>
                  </a:solidFill>
                  <a:latin typeface="Roboto" panose="02000000000000000000" pitchFamily="2" charset="0"/>
                  <a:ea typeface="Roboto" panose="02000000000000000000" pitchFamily="2" charset="0"/>
                  <a:cs typeface="Roboto" panose="02000000000000000000" pitchFamily="2" charset="0"/>
                </a:rPr>
                <a:t>Share</a:t>
              </a:r>
              <a:endParaRPr lang="en-US" sz="3200" b="1" dirty="0">
                <a:latin typeface="Roboto" panose="02000000000000000000" pitchFamily="2" charset="0"/>
                <a:ea typeface="Roboto" panose="02000000000000000000" pitchFamily="2" charset="0"/>
                <a:cs typeface="Roboto" panose="02000000000000000000" pitchFamily="2" charset="0"/>
              </a:endParaRPr>
            </a:p>
          </p:txBody>
        </p:sp>
      </p:grpSp>
      <p:sp>
        <p:nvSpPr>
          <p:cNvPr id="11" name="Text Placeholder 2">
            <a:extLst>
              <a:ext uri="{FF2B5EF4-FFF2-40B4-BE49-F238E27FC236}">
                <a16:creationId xmlns:a16="http://schemas.microsoft.com/office/drawing/2014/main" id="{DD7DBD67-C10A-803D-24AF-51669F454FAF}"/>
              </a:ext>
            </a:extLst>
          </p:cNvPr>
          <p:cNvSpPr txBox="1">
            <a:spLocks/>
          </p:cNvSpPr>
          <p:nvPr/>
        </p:nvSpPr>
        <p:spPr>
          <a:xfrm>
            <a:off x="1943100" y="1007609"/>
            <a:ext cx="9682844" cy="1485900"/>
          </a:xfrm>
          <a:prstGeom prst="rect">
            <a:avLst/>
          </a:prstGeom>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800" b="1" dirty="0">
                <a:solidFill>
                  <a:srgbClr val="0660AC"/>
                </a:solidFill>
                <a:latin typeface="Roboto" panose="02000000000000000000" pitchFamily="2" charset="0"/>
                <a:ea typeface="Roboto" panose="02000000000000000000" pitchFamily="2" charset="0"/>
                <a:cs typeface="Roboto" panose="02000000000000000000" pitchFamily="2" charset="0"/>
              </a:rPr>
              <a:t>Share the robot skills learned in this session.</a:t>
            </a:r>
            <a:endParaRPr lang="en-US" sz="4800" b="1" dirty="0">
              <a:solidFill>
                <a:srgbClr val="0660AC"/>
              </a:solidFill>
              <a:highlight>
                <a:srgbClr val="00FF00"/>
              </a:highlight>
              <a:latin typeface="Roboto" panose="02000000000000000000" pitchFamily="2" charset="0"/>
              <a:ea typeface="Roboto" panose="02000000000000000000" pitchFamily="2" charset="0"/>
              <a:cs typeface="Roboto" panose="02000000000000000000" pitchFamily="2" charset="0"/>
            </a:endParaRPr>
          </a:p>
        </p:txBody>
      </p:sp>
      <p:grpSp>
        <p:nvGrpSpPr>
          <p:cNvPr id="13" name="Group 12">
            <a:extLst>
              <a:ext uri="{FF2B5EF4-FFF2-40B4-BE49-F238E27FC236}">
                <a16:creationId xmlns:a16="http://schemas.microsoft.com/office/drawing/2014/main" id="{0F6001B8-E250-B612-7E9D-945F4808BDC6}"/>
              </a:ext>
            </a:extLst>
          </p:cNvPr>
          <p:cNvGrpSpPr/>
          <p:nvPr/>
        </p:nvGrpSpPr>
        <p:grpSpPr>
          <a:xfrm>
            <a:off x="612880" y="1145429"/>
            <a:ext cx="1188720" cy="1188720"/>
            <a:chOff x="612880" y="1145429"/>
            <a:chExt cx="1188720" cy="1188720"/>
          </a:xfrm>
        </p:grpSpPr>
        <p:sp>
          <p:nvSpPr>
            <p:cNvPr id="14" name="Oval 13">
              <a:extLst>
                <a:ext uri="{FF2B5EF4-FFF2-40B4-BE49-F238E27FC236}">
                  <a16:creationId xmlns:a16="http://schemas.microsoft.com/office/drawing/2014/main" id="{98354F08-EA5F-A715-E534-44FC48AAEBBD}"/>
                </a:ext>
              </a:extLst>
            </p:cNvPr>
            <p:cNvSpPr/>
            <p:nvPr/>
          </p:nvSpPr>
          <p:spPr>
            <a:xfrm>
              <a:off x="612880" y="1145429"/>
              <a:ext cx="1188720" cy="1188720"/>
            </a:xfrm>
            <a:prstGeom prst="ellipse">
              <a:avLst/>
            </a:prstGeom>
            <a:solidFill>
              <a:srgbClr val="0660A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Graphic 14" descr="Customer review with solid fill">
              <a:extLst>
                <a:ext uri="{FF2B5EF4-FFF2-40B4-BE49-F238E27FC236}">
                  <a16:creationId xmlns:a16="http://schemas.microsoft.com/office/drawing/2014/main" id="{D42FD170-2BF4-AD7C-7C45-91A3F50BE4D5}"/>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741599" y="1284918"/>
              <a:ext cx="931281" cy="931281"/>
            </a:xfrm>
            <a:prstGeom prst="rect">
              <a:avLst/>
            </a:prstGeom>
          </p:spPr>
        </p:pic>
      </p:grpSp>
      <p:grpSp>
        <p:nvGrpSpPr>
          <p:cNvPr id="16" name="Group 15">
            <a:extLst>
              <a:ext uri="{FF2B5EF4-FFF2-40B4-BE49-F238E27FC236}">
                <a16:creationId xmlns:a16="http://schemas.microsoft.com/office/drawing/2014/main" id="{E062814D-42D8-1CD1-BF83-2D10A05FEF9F}"/>
              </a:ext>
            </a:extLst>
          </p:cNvPr>
          <p:cNvGrpSpPr/>
          <p:nvPr/>
        </p:nvGrpSpPr>
        <p:grpSpPr>
          <a:xfrm>
            <a:off x="5974657" y="2858342"/>
            <a:ext cx="5134380" cy="3353297"/>
            <a:chOff x="5974657" y="2858342"/>
            <a:chExt cx="5134380" cy="3353297"/>
          </a:xfrm>
        </p:grpSpPr>
        <p:pic>
          <p:nvPicPr>
            <p:cNvPr id="5" name="Picture 4" descr="A cartoon of a child&#10;&#10;AI-generated content may be incorrect.">
              <a:extLst>
                <a:ext uri="{FF2B5EF4-FFF2-40B4-BE49-F238E27FC236}">
                  <a16:creationId xmlns:a16="http://schemas.microsoft.com/office/drawing/2014/main" id="{8B1B9237-CDEC-ACD6-343E-4D058727FB9E}"/>
                </a:ext>
              </a:extLst>
            </p:cNvPr>
            <p:cNvPicPr>
              <a:picLocks noChangeAspect="1"/>
            </p:cNvPicPr>
            <p:nvPr/>
          </p:nvPicPr>
          <p:blipFill>
            <a:blip r:embed="rId5"/>
            <a:stretch>
              <a:fillRect/>
            </a:stretch>
          </p:blipFill>
          <p:spPr>
            <a:xfrm>
              <a:off x="5974657" y="3343564"/>
              <a:ext cx="2121836" cy="2868075"/>
            </a:xfrm>
            <a:prstGeom prst="rect">
              <a:avLst/>
            </a:prstGeom>
          </p:spPr>
        </p:pic>
        <p:pic>
          <p:nvPicPr>
            <p:cNvPr id="9" name="Picture 8" descr="A cartoon of a child wearing glasses&#10;&#10;AI-generated content may be incorrect.">
              <a:extLst>
                <a:ext uri="{FF2B5EF4-FFF2-40B4-BE49-F238E27FC236}">
                  <a16:creationId xmlns:a16="http://schemas.microsoft.com/office/drawing/2014/main" id="{A7189A2A-47F9-7F05-FE19-5F8B321025A7}"/>
                </a:ext>
              </a:extLst>
            </p:cNvPr>
            <p:cNvPicPr>
              <a:picLocks noChangeAspect="1"/>
            </p:cNvPicPr>
            <p:nvPr/>
          </p:nvPicPr>
          <p:blipFill>
            <a:blip r:embed="rId6"/>
            <a:stretch>
              <a:fillRect/>
            </a:stretch>
          </p:blipFill>
          <p:spPr>
            <a:xfrm>
              <a:off x="8096493" y="2858342"/>
              <a:ext cx="1558637" cy="3353297"/>
            </a:xfrm>
            <a:prstGeom prst="rect">
              <a:avLst/>
            </a:prstGeom>
          </p:spPr>
        </p:pic>
        <p:pic>
          <p:nvPicPr>
            <p:cNvPr id="12" name="Picture 11" descr="Cartoon child with short black hair and yellow shirt&#10;&#10;AI-generated content may be incorrect.">
              <a:extLst>
                <a:ext uri="{FF2B5EF4-FFF2-40B4-BE49-F238E27FC236}">
                  <a16:creationId xmlns:a16="http://schemas.microsoft.com/office/drawing/2014/main" id="{F24F1449-4293-D68C-5DFB-A93E28129B0C}"/>
                </a:ext>
              </a:extLst>
            </p:cNvPr>
            <p:cNvPicPr>
              <a:picLocks noChangeAspect="1"/>
            </p:cNvPicPr>
            <p:nvPr/>
          </p:nvPicPr>
          <p:blipFill>
            <a:blip r:embed="rId7"/>
            <a:stretch>
              <a:fillRect/>
            </a:stretch>
          </p:blipFill>
          <p:spPr>
            <a:xfrm>
              <a:off x="9774565" y="3303174"/>
              <a:ext cx="1334472" cy="2908465"/>
            </a:xfrm>
            <a:prstGeom prst="rect">
              <a:avLst/>
            </a:prstGeom>
          </p:spPr>
        </p:pic>
      </p:grpSp>
    </p:spTree>
    <p:extLst>
      <p:ext uri="{BB962C8B-B14F-4D97-AF65-F5344CB8AC3E}">
        <p14:creationId xmlns:p14="http://schemas.microsoft.com/office/powerpoint/2010/main" val="3997043545"/>
      </p:ext>
    </p:extLst>
  </p:cSld>
  <p:clrMapOvr>
    <a:masterClrMapping/>
  </p:clrMapOvr>
</p:sld>
</file>

<file path=ppt/theme/theme1.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8A997C5561FD94D82BEA37A4242D399" ma:contentTypeVersion="20" ma:contentTypeDescription="Create a new document." ma:contentTypeScope="" ma:versionID="7cae5696f57b22d11ba6a7f9918b81e6">
  <xsd:schema xmlns:xsd="http://www.w3.org/2001/XMLSchema" xmlns:xs="http://www.w3.org/2001/XMLSchema" xmlns:p="http://schemas.microsoft.com/office/2006/metadata/properties" xmlns:ns2="7c8aad47-528b-43f4-b615-4953615f0d4f" xmlns:ns3="c7bc20cd-f3b5-4cb9-9099-b7d1e4c3c983" xmlns:ns4="0bfdc619-4bd5-4a26-8e37-4be4446dc23a" targetNamespace="http://schemas.microsoft.com/office/2006/metadata/properties" ma:root="true" ma:fieldsID="3a32943b1fe7c914c3fd4b30f2445c37" ns2:_="" ns3:_="" ns4:_="">
    <xsd:import namespace="7c8aad47-528b-43f4-b615-4953615f0d4f"/>
    <xsd:import namespace="c7bc20cd-f3b5-4cb9-9099-b7d1e4c3c983"/>
    <xsd:import namespace="0bfdc619-4bd5-4a26-8e37-4be4446dc23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LengthInSeconds"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4: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8aad47-528b-43f4-b615-4953615f0d4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LengthInSeconds" ma:index="15" nillable="true" ma:displayName="Length (seconds)" ma:internalName="MediaLengthInSeconds" ma:readOnly="true">
      <xsd:simpleType>
        <xsd:restriction base="dms:Unknow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f13cef49-2953-4246-9b7f-e3d70b1cf0e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7bc20cd-f3b5-4cb9-9099-b7d1e4c3c983"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bfdc619-4bd5-4a26-8e37-4be4446dc23a"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c948275e-acb8-4f67-9f4b-0f18b628c537}" ma:internalName="TaxCatchAll" ma:showField="CatchAllData" ma:web="c7bc20cd-f3b5-4cb9-9099-b7d1e4c3c98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0bfdc619-4bd5-4a26-8e37-4be4446dc23a" xsi:nil="true"/>
    <SharedWithUsers xmlns="c7bc20cd-f3b5-4cb9-9099-b7d1e4c3c983">
      <UserInfo>
        <DisplayName>Christina Milligan</DisplayName>
        <AccountId>54</AccountId>
        <AccountType/>
      </UserInfo>
    </SharedWithUsers>
    <lcf76f155ced4ddcb4097134ff3c332f xmlns="7c8aad47-528b-43f4-b615-4953615f0d4f">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C0EC07B5-D99C-428D-AFA7-152B88C50199}"/>
</file>

<file path=customXml/itemProps2.xml><?xml version="1.0" encoding="utf-8"?>
<ds:datastoreItem xmlns:ds="http://schemas.openxmlformats.org/officeDocument/2006/customXml" ds:itemID="{7151A670-0DF8-40A2-9C30-9AF459D7E233}">
  <ds:schemaRefs>
    <ds:schemaRef ds:uri="http://schemas.microsoft.com/sharepoint/v3/contenttype/forms"/>
  </ds:schemaRefs>
</ds:datastoreItem>
</file>

<file path=customXml/itemProps3.xml><?xml version="1.0" encoding="utf-8"?>
<ds:datastoreItem xmlns:ds="http://schemas.openxmlformats.org/officeDocument/2006/customXml" ds:itemID="{B8C3B65E-86F5-4F12-882B-E72674BBA31A}">
  <ds:schemaRefs>
    <ds:schemaRef ds:uri="http://schemas.openxmlformats.org/package/2006/metadata/core-properties"/>
    <ds:schemaRef ds:uri="http://purl.org/dc/terms/"/>
    <ds:schemaRef ds:uri="http://schemas.microsoft.com/office/2006/documentManagement/types"/>
    <ds:schemaRef ds:uri="http://purl.org/dc/dcmitype/"/>
    <ds:schemaRef ds:uri="http://schemas.microsoft.com/office/2006/metadata/properties"/>
    <ds:schemaRef ds:uri="http://schemas.microsoft.com/office/infopath/2007/PartnerControls"/>
    <ds:schemaRef ds:uri="http://purl.org/dc/elements/1.1/"/>
    <ds:schemaRef ds:uri="32a440ee-ccdf-4ffb-ba5c-71e25989d2a9"/>
    <ds:schemaRef ds:uri="09a20863-7c96-4a57-95ca-029d1820b203"/>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2368</TotalTime>
  <Words>925</Words>
  <Application>Microsoft Office PowerPoint</Application>
  <PresentationFormat>Widescreen</PresentationFormat>
  <Paragraphs>90</Paragraphs>
  <Slides>11</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Calibri</vt:lpstr>
      <vt:lpstr>Calibri Light</vt:lpstr>
      <vt:lpstr>Helvetica Neue</vt:lpstr>
      <vt:lpstr>Roboto</vt:lpstr>
      <vt:lpstr>Roboto Medium</vt:lpstr>
      <vt:lpstr>Office 2013 - 2022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Kate Sample</cp:lastModifiedBy>
  <cp:revision>92</cp:revision>
  <dcterms:created xsi:type="dcterms:W3CDTF">2020-04-21T20:33:01Z</dcterms:created>
  <dcterms:modified xsi:type="dcterms:W3CDTF">2025-05-27T02:53:31Z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0x01010008A997C5561FD94D82BEA37A4242D399</vt:lpwstr>
  </property>
  <property fmtid="{D5CDD505-2E9C-101B-9397-08002B2CF9AE}" pid="3" name="xd_ProgID">
    <vt:lpwstr/>
  </property>
  <property fmtid="{D5CDD505-2E9C-101B-9397-08002B2CF9AE}" pid="4" name="ComplianceAssetId">
    <vt:lpwstr/>
  </property>
  <property fmtid="{D5CDD505-2E9C-101B-9397-08002B2CF9AE}" pid="5" name="TemplateUrl">
    <vt:lpwstr/>
  </property>
  <property fmtid="{D5CDD505-2E9C-101B-9397-08002B2CF9AE}" pid="6" name="_ExtendedDescription">
    <vt:lpwstr/>
  </property>
  <property fmtid="{D5CDD505-2E9C-101B-9397-08002B2CF9AE}" pid="7" name="TriggerFlowInfo">
    <vt:lpwstr/>
  </property>
  <property fmtid="{D5CDD505-2E9C-101B-9397-08002B2CF9AE}" pid="8" name="xd_Signature">
    <vt:lpwstr/>
  </property>
  <property fmtid="{D5CDD505-2E9C-101B-9397-08002B2CF9AE}" pid="9" name="MediaServiceImageTags">
    <vt:lpwstr/>
  </property>
</Properties>
</file>