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6"/>
  </p:notesMasterIdLst>
  <p:sldIdLst>
    <p:sldId id="345" r:id="rId5"/>
    <p:sldId id="370" r:id="rId6"/>
    <p:sldId id="346" r:id="rId7"/>
    <p:sldId id="347" r:id="rId8"/>
    <p:sldId id="355" r:id="rId9"/>
    <p:sldId id="368" r:id="rId10"/>
    <p:sldId id="369" r:id="rId11"/>
    <p:sldId id="357" r:id="rId12"/>
    <p:sldId id="356" r:id="rId13"/>
    <p:sldId id="359" r:id="rId14"/>
    <p:sldId id="29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C12BC-A846-4EC2-A86E-2A43479E3617}" v="28" dt="2025-05-26T19:45:31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319" autoAdjust="0"/>
  </p:normalViewPr>
  <p:slideViewPr>
    <p:cSldViewPr snapToGrid="0">
      <p:cViewPr varScale="1">
        <p:scale>
          <a:sx n="69" d="100"/>
          <a:sy n="69" d="100"/>
        </p:scale>
        <p:origin x="1128" y="72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Kate Sample" userId="ad24f2c8-db21-4b10-9534-7a98911ec180" providerId="ADAL" clId="{85444A84-A133-4D4F-981A-9267EA138E39}"/>
    <pc:docChg chg="undo custSel addSld delSld modSld delMainMaster">
      <pc:chgData name="Kate Sample" userId="ad24f2c8-db21-4b10-9534-7a98911ec180" providerId="ADAL" clId="{85444A84-A133-4D4F-981A-9267EA138E39}" dt="2025-05-14T00:11:10.068" v="1980" actId="20577"/>
      <pc:docMkLst>
        <pc:docMk/>
      </pc:docMkLst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743200560" sldId="289"/>
        </pc:sldMkLst>
      </pc:sldChg>
      <pc:sldChg chg="add">
        <pc:chgData name="Kate Sample" userId="ad24f2c8-db21-4b10-9534-7a98911ec180" providerId="ADAL" clId="{85444A84-A133-4D4F-981A-9267EA138E39}" dt="2025-05-13T03:23:13.728" v="0"/>
        <pc:sldMkLst>
          <pc:docMk/>
          <pc:sldMk cId="1109188424" sldId="294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85444A84-A133-4D4F-981A-9267EA138E39}" dt="2025-05-13T03:23:29.989" v="1" actId="47"/>
        <pc:sldMkLst>
          <pc:docMk/>
          <pc:sldMk cId="4189780073" sldId="344"/>
        </pc:sldMkLst>
      </pc:sldChg>
      <pc:sldChg chg="modSp add mod modCm">
        <pc:chgData name="Kate Sample" userId="ad24f2c8-db21-4b10-9534-7a98911ec180" providerId="ADAL" clId="{85444A84-A133-4D4F-981A-9267EA138E39}" dt="2025-05-13T23:33:24.256" v="1902" actId="20577"/>
        <pc:sldMkLst>
          <pc:docMk/>
          <pc:sldMk cId="2890323369" sldId="345"/>
        </pc:sldMkLst>
        <pc:spChg chg="mod">
          <ac:chgData name="Kate Sample" userId="ad24f2c8-db21-4b10-9534-7a98911ec180" providerId="ADAL" clId="{85444A84-A133-4D4F-981A-9267EA138E39}" dt="2025-05-13T03:27:06.984" v="2" actId="20577"/>
          <ac:spMkLst>
            <pc:docMk/>
            <pc:sldMk cId="2890323369" sldId="345"/>
            <ac:spMk id="3" creationId="{83D69124-12DE-626F-C834-1BA7D69B9408}"/>
          </ac:spMkLst>
        </pc:spChg>
        <pc:spChg chg="mod">
          <ac:chgData name="Kate Sample" userId="ad24f2c8-db21-4b10-9534-7a98911ec180" providerId="ADAL" clId="{85444A84-A133-4D4F-981A-9267EA138E39}" dt="2025-05-13T03:27:56.076" v="34" actId="20577"/>
          <ac:spMkLst>
            <pc:docMk/>
            <pc:sldMk cId="2890323369" sldId="345"/>
            <ac:spMk id="4" creationId="{6750C1C8-6386-DDED-19A5-2016D654A326}"/>
          </ac:spMkLst>
        </pc:spChg>
        <pc:spChg chg="mod">
          <ac:chgData name="Kate Sample" userId="ad24f2c8-db21-4b10-9534-7a98911ec180" providerId="ADAL" clId="{85444A84-A133-4D4F-981A-9267EA138E39}" dt="2025-05-13T23:33:24.256" v="1902" actId="20577"/>
          <ac:spMkLst>
            <pc:docMk/>
            <pc:sldMk cId="2890323369" sldId="345"/>
            <ac:spMk id="8" creationId="{A6AAEB71-AACB-1350-FA60-DABC810222C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ad24f2c8-db21-4b10-9534-7a98911ec180" providerId="ADAL" clId="{85444A84-A133-4D4F-981A-9267EA138E39}" dt="2025-05-13T03:27:06.984" v="2" actId="20577"/>
              <pc2:cmMkLst xmlns:pc2="http://schemas.microsoft.com/office/powerpoint/2019/9/main/command">
                <pc:docMk/>
                <pc:sldMk cId="2890323369" sldId="345"/>
                <pc2:cmMk id="{3CC35238-3DFD-4E28-92A6-6EE0ACAB6A41}"/>
              </pc2:cmMkLst>
            </pc226:cmChg>
          </p:ext>
        </pc:extLst>
      </pc:sldChg>
      <pc:sldChg chg="addSp modSp add mod modNotesTx">
        <pc:chgData name="Kate Sample" userId="ad24f2c8-db21-4b10-9534-7a98911ec180" providerId="ADAL" clId="{85444A84-A133-4D4F-981A-9267EA138E39}" dt="2025-05-13T22:36:21.906" v="1418" actId="1076"/>
        <pc:sldMkLst>
          <pc:docMk/>
          <pc:sldMk cId="2984839933" sldId="346"/>
        </pc:sldMkLst>
      </pc:sldChg>
      <pc:sldChg chg="add">
        <pc:chgData name="Kate Sample" userId="ad24f2c8-db21-4b10-9534-7a98911ec180" providerId="ADAL" clId="{85444A84-A133-4D4F-981A-9267EA138E39}" dt="2025-05-13T03:23:13.728" v="0"/>
        <pc:sldMkLst>
          <pc:docMk/>
          <pc:sldMk cId="3881510030" sldId="347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1149964086" sldId="348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3116754502" sldId="349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1891757243" sldId="350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1876623491" sldId="351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3150750870" sldId="352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3972248410" sldId="353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759968106" sldId="354"/>
        </pc:sldMkLst>
      </pc:sldChg>
      <pc:sldChg chg="modSp add mod modNotesTx">
        <pc:chgData name="Kate Sample" userId="ad24f2c8-db21-4b10-9534-7a98911ec180" providerId="ADAL" clId="{85444A84-A133-4D4F-981A-9267EA138E39}" dt="2025-05-13T03:45:27.016" v="1318" actId="1076"/>
        <pc:sldMkLst>
          <pc:docMk/>
          <pc:sldMk cId="1999005728" sldId="355"/>
        </pc:sldMkLst>
        <pc:spChg chg="mod">
          <ac:chgData name="Kate Sample" userId="ad24f2c8-db21-4b10-9534-7a98911ec180" providerId="ADAL" clId="{85444A84-A133-4D4F-981A-9267EA138E39}" dt="2025-05-13T03:45:27.016" v="1318" actId="1076"/>
          <ac:spMkLst>
            <pc:docMk/>
            <pc:sldMk cId="1999005728" sldId="355"/>
            <ac:spMk id="3" creationId="{F0BE0D4D-5CC3-B3F1-F43D-3820DA02D688}"/>
          </ac:spMkLst>
        </pc:spChg>
        <pc:spChg chg="mod">
          <ac:chgData name="Kate Sample" userId="ad24f2c8-db21-4b10-9534-7a98911ec180" providerId="ADAL" clId="{85444A84-A133-4D4F-981A-9267EA138E39}" dt="2025-05-13T03:44:51.394" v="1224" actId="1076"/>
          <ac:spMkLst>
            <pc:docMk/>
            <pc:sldMk cId="1999005728" sldId="355"/>
            <ac:spMk id="13" creationId="{633F7B0A-9ECC-9258-1B3E-6B8C01FA3F29}"/>
          </ac:spMkLst>
        </pc:spChg>
      </pc:sldChg>
      <pc:sldChg chg="modSp add mod modNotesTx">
        <pc:chgData name="Kate Sample" userId="ad24f2c8-db21-4b10-9534-7a98911ec180" providerId="ADAL" clId="{85444A84-A133-4D4F-981A-9267EA138E39}" dt="2025-05-13T03:43:26.188" v="1159" actId="113"/>
        <pc:sldMkLst>
          <pc:docMk/>
          <pc:sldMk cId="3997043545" sldId="356"/>
        </pc:sldMkLst>
        <pc:spChg chg="mod">
          <ac:chgData name="Kate Sample" userId="ad24f2c8-db21-4b10-9534-7a98911ec180" providerId="ADAL" clId="{85444A84-A133-4D4F-981A-9267EA138E39}" dt="2025-05-13T03:42:13.030" v="1103" actId="20577"/>
          <ac:spMkLst>
            <pc:docMk/>
            <pc:sldMk cId="3997043545" sldId="356"/>
            <ac:spMk id="11" creationId="{DD7DBD67-C10A-803D-24AF-51669F454FAF}"/>
          </ac:spMkLst>
        </pc:spChg>
      </pc:sldChg>
      <pc:sldChg chg="modSp add mod modNotesTx">
        <pc:chgData name="Kate Sample" userId="ad24f2c8-db21-4b10-9534-7a98911ec180" providerId="ADAL" clId="{85444A84-A133-4D4F-981A-9267EA138E39}" dt="2025-05-13T03:34:45.299" v="494" actId="113"/>
        <pc:sldMkLst>
          <pc:docMk/>
          <pc:sldMk cId="1393850421" sldId="357"/>
        </pc:sldMkLst>
        <pc:spChg chg="mod">
          <ac:chgData name="Kate Sample" userId="ad24f2c8-db21-4b10-9534-7a98911ec180" providerId="ADAL" clId="{85444A84-A133-4D4F-981A-9267EA138E39}" dt="2025-05-13T03:34:19.855" v="478" actId="20577"/>
          <ac:spMkLst>
            <pc:docMk/>
            <pc:sldMk cId="1393850421" sldId="357"/>
            <ac:spMk id="11" creationId="{BB4A7199-DF59-C861-6CFC-158D81D4FADB}"/>
          </ac:spMkLst>
        </pc:spChg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543514282" sldId="358"/>
        </pc:sldMkLst>
      </pc:sldChg>
      <pc:sldChg chg="add">
        <pc:chgData name="Kate Sample" userId="ad24f2c8-db21-4b10-9534-7a98911ec180" providerId="ADAL" clId="{85444A84-A133-4D4F-981A-9267EA138E39}" dt="2025-05-13T03:23:13.728" v="0"/>
        <pc:sldMkLst>
          <pc:docMk/>
          <pc:sldMk cId="1667449552" sldId="359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2163490528" sldId="360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4129630068" sldId="361"/>
        </pc:sldMkLst>
      </pc:sldChg>
      <pc:sldChg chg="add del">
        <pc:chgData name="Kate Sample" userId="ad24f2c8-db21-4b10-9534-7a98911ec180" providerId="ADAL" clId="{85444A84-A133-4D4F-981A-9267EA138E39}" dt="2025-05-13T03:41:47.862" v="1035" actId="47"/>
        <pc:sldMkLst>
          <pc:docMk/>
          <pc:sldMk cId="1398791638" sldId="363"/>
        </pc:sldMkLst>
      </pc:sldChg>
      <pc:sldChg chg="add del">
        <pc:chgData name="Kate Sample" userId="ad24f2c8-db21-4b10-9534-7a98911ec180" providerId="ADAL" clId="{85444A84-A133-4D4F-981A-9267EA138E39}" dt="2025-05-13T03:41:48.675" v="1036" actId="47"/>
        <pc:sldMkLst>
          <pc:docMk/>
          <pc:sldMk cId="2665253640" sldId="364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1835143612" sldId="365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373533510" sldId="366"/>
        </pc:sldMkLst>
      </pc:sldChg>
      <pc:sldChg chg="add del">
        <pc:chgData name="Kate Sample" userId="ad24f2c8-db21-4b10-9534-7a98911ec180" providerId="ADAL" clId="{85444A84-A133-4D4F-981A-9267EA138E39}" dt="2025-05-13T23:55:58.959" v="1903" actId="47"/>
        <pc:sldMkLst>
          <pc:docMk/>
          <pc:sldMk cId="3342375300" sldId="367"/>
        </pc:sldMkLst>
      </pc:sldChg>
      <pc:sldChg chg="addSp delSp modSp add mod">
        <pc:chgData name="Kate Sample" userId="ad24f2c8-db21-4b10-9534-7a98911ec180" providerId="ADAL" clId="{85444A84-A133-4D4F-981A-9267EA138E39}" dt="2025-05-13T23:23:24.403" v="1580"/>
        <pc:sldMkLst>
          <pc:docMk/>
          <pc:sldMk cId="1669780500" sldId="368"/>
        </pc:sldMkLst>
        <pc:spChg chg="mod">
          <ac:chgData name="Kate Sample" userId="ad24f2c8-db21-4b10-9534-7a98911ec180" providerId="ADAL" clId="{85444A84-A133-4D4F-981A-9267EA138E39}" dt="2025-05-13T23:21:47.523" v="1578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Kate Sample" userId="ad24f2c8-db21-4b10-9534-7a98911ec180" providerId="ADAL" clId="{85444A84-A133-4D4F-981A-9267EA138E39}" dt="2025-05-13T23:23:24.403" v="1580"/>
          <ac:spMkLst>
            <pc:docMk/>
            <pc:sldMk cId="1669780500" sldId="368"/>
            <ac:spMk id="4" creationId="{4C37B842-E846-D14B-4EF3-71ABAA51130A}"/>
          </ac:spMkLst>
        </pc:spChg>
        <pc:spChg chg="mod">
          <ac:chgData name="Kate Sample" userId="ad24f2c8-db21-4b10-9534-7a98911ec180" providerId="ADAL" clId="{85444A84-A133-4D4F-981A-9267EA138E39}" dt="2025-05-13T23:19:50.257" v="1468" actId="1076"/>
          <ac:spMkLst>
            <pc:docMk/>
            <pc:sldMk cId="1669780500" sldId="368"/>
            <ac:spMk id="13" creationId="{7C56E4BD-5091-15CC-FDDA-7B64E0C6A623}"/>
          </ac:spMkLst>
        </pc:spChg>
        <pc:grpChg chg="add mod">
          <ac:chgData name="Kate Sample" userId="ad24f2c8-db21-4b10-9534-7a98911ec180" providerId="ADAL" clId="{85444A84-A133-4D4F-981A-9267EA138E39}" dt="2025-05-13T23:23:24.403" v="1580"/>
          <ac:grpSpMkLst>
            <pc:docMk/>
            <pc:sldMk cId="1669780500" sldId="368"/>
            <ac:grpSpMk id="2" creationId="{74CA7786-EDC2-19A2-B9E4-1AEF64A0FB2C}"/>
          </ac:grpSpMkLst>
        </pc:grpChg>
        <pc:picChg chg="mod">
          <ac:chgData name="Kate Sample" userId="ad24f2c8-db21-4b10-9534-7a98911ec180" providerId="ADAL" clId="{85444A84-A133-4D4F-981A-9267EA138E39}" dt="2025-05-13T23:23:24.403" v="1580"/>
          <ac:picMkLst>
            <pc:docMk/>
            <pc:sldMk cId="1669780500" sldId="368"/>
            <ac:picMk id="5" creationId="{F30DE2DF-C5C3-E48E-2F7A-2BF8386341A8}"/>
          </ac:picMkLst>
        </pc:picChg>
      </pc:sldChg>
      <pc:sldChg chg="addSp delSp modSp add mod">
        <pc:chgData name="Kate Sample" userId="ad24f2c8-db21-4b10-9534-7a98911ec180" providerId="ADAL" clId="{85444A84-A133-4D4F-981A-9267EA138E39}" dt="2025-05-13T23:26:36.230" v="1670" actId="1076"/>
        <pc:sldMkLst>
          <pc:docMk/>
          <pc:sldMk cId="2767951045" sldId="369"/>
        </pc:sldMkLst>
        <pc:spChg chg="mod">
          <ac:chgData name="Kate Sample" userId="ad24f2c8-db21-4b10-9534-7a98911ec180" providerId="ADAL" clId="{85444A84-A133-4D4F-981A-9267EA138E39}" dt="2025-05-13T23:26:08.121" v="1667" actId="14100"/>
          <ac:spMkLst>
            <pc:docMk/>
            <pc:sldMk cId="2767951045" sldId="369"/>
            <ac:spMk id="13" creationId="{9F044F4F-D2B8-B5DC-3560-375091768409}"/>
          </ac:spMkLst>
        </pc:spChg>
        <pc:picChg chg="add mod">
          <ac:chgData name="Kate Sample" userId="ad24f2c8-db21-4b10-9534-7a98911ec180" providerId="ADAL" clId="{85444A84-A133-4D4F-981A-9267EA138E39}" dt="2025-05-13T23:26:36.230" v="1670" actId="1076"/>
          <ac:picMkLst>
            <pc:docMk/>
            <pc:sldMk cId="2767951045" sldId="369"/>
            <ac:picMk id="6" creationId="{7C7E51BF-CB0D-A277-84E9-E0E07F422B1C}"/>
          </ac:picMkLst>
        </pc:picChg>
      </pc:sldChg>
      <pc:sldChg chg="add modNotesTx">
        <pc:chgData name="Kate Sample" userId="ad24f2c8-db21-4b10-9534-7a98911ec180" providerId="ADAL" clId="{85444A84-A133-4D4F-981A-9267EA138E39}" dt="2025-05-14T00:11:10.068" v="1980" actId="20577"/>
        <pc:sldMkLst>
          <pc:docMk/>
          <pc:sldMk cId="3303725553" sldId="370"/>
        </pc:sldMkLst>
      </pc:sldChg>
      <pc:sldMasterChg chg="del delSldLayout">
        <pc:chgData name="Kate Sample" userId="ad24f2c8-db21-4b10-9534-7a98911ec180" providerId="ADAL" clId="{85444A84-A133-4D4F-981A-9267EA138E39}" dt="2025-05-13T03:23:29.989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85444A84-A133-4D4F-981A-9267EA138E39}" dt="2025-05-13T03:23:29.989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54BC12BC-A846-4EC2-A86E-2A43479E3617}"/>
    <pc:docChg chg="undo redo custSel modSld">
      <pc:chgData name="Tammy Pankey" userId="89b84b47-0384-4d66-b56e-dc00ebdb68cf" providerId="ADAL" clId="{54BC12BC-A846-4EC2-A86E-2A43479E3617}" dt="2025-05-26T19:17:52.094" v="357" actId="1076"/>
      <pc:docMkLst>
        <pc:docMk/>
      </pc:docMkLst>
      <pc:sldChg chg="addSp delSp modSp mod">
        <pc:chgData name="Tammy Pankey" userId="89b84b47-0384-4d66-b56e-dc00ebdb68cf" providerId="ADAL" clId="{54BC12BC-A846-4EC2-A86E-2A43479E3617}" dt="2025-05-26T14:41:20.220" v="155"/>
        <pc:sldMkLst>
          <pc:docMk/>
          <pc:sldMk cId="1109188424" sldId="294"/>
        </pc:sldMkLst>
        <pc:spChg chg="add mod">
          <ac:chgData name="Tammy Pankey" userId="89b84b47-0384-4d66-b56e-dc00ebdb68cf" providerId="ADAL" clId="{54BC12BC-A846-4EC2-A86E-2A43479E3617}" dt="2025-05-26T14:41:20.220" v="155"/>
          <ac:spMkLst>
            <pc:docMk/>
            <pc:sldMk cId="1109188424" sldId="294"/>
            <ac:spMk id="2" creationId="{B0A5C15B-7F0C-706D-1E2D-9C50CCEF30B5}"/>
          </ac:spMkLst>
        </pc:spChg>
        <pc:spChg chg="del">
          <ac:chgData name="Tammy Pankey" userId="89b84b47-0384-4d66-b56e-dc00ebdb68cf" providerId="ADAL" clId="{54BC12BC-A846-4EC2-A86E-2A43479E3617}" dt="2025-05-26T14:41:19.935" v="154" actId="478"/>
          <ac:spMkLst>
            <pc:docMk/>
            <pc:sldMk cId="1109188424" sldId="294"/>
            <ac:spMk id="3" creationId="{78D607C4-9373-D334-8F45-6CAB39B5DA2E}"/>
          </ac:spMkLst>
        </pc:spChg>
      </pc:sldChg>
      <pc:sldChg chg="modSp mod">
        <pc:chgData name="Tammy Pankey" userId="89b84b47-0384-4d66-b56e-dc00ebdb68cf" providerId="ADAL" clId="{54BC12BC-A846-4EC2-A86E-2A43479E3617}" dt="2025-05-26T12:58:03.753" v="0" actId="20577"/>
        <pc:sldMkLst>
          <pc:docMk/>
          <pc:sldMk cId="2890323369" sldId="345"/>
        </pc:sldMkLst>
        <pc:spChg chg="mod">
          <ac:chgData name="Tammy Pankey" userId="89b84b47-0384-4d66-b56e-dc00ebdb68cf" providerId="ADAL" clId="{54BC12BC-A846-4EC2-A86E-2A43479E3617}" dt="2025-05-26T12:58:03.753" v="0" actId="20577"/>
          <ac:spMkLst>
            <pc:docMk/>
            <pc:sldMk cId="2890323369" sldId="345"/>
            <ac:spMk id="3" creationId="{83D69124-12DE-626F-C834-1BA7D69B9408}"/>
          </ac:spMkLst>
        </pc:spChg>
      </pc:sldChg>
      <pc:sldChg chg="addSp delSp modSp mod">
        <pc:chgData name="Tammy Pankey" userId="89b84b47-0384-4d66-b56e-dc00ebdb68cf" providerId="ADAL" clId="{54BC12BC-A846-4EC2-A86E-2A43479E3617}" dt="2025-05-26T14:06:13.043" v="143" actId="14100"/>
        <pc:sldMkLst>
          <pc:docMk/>
          <pc:sldMk cId="2984839933" sldId="346"/>
        </pc:sldMkLst>
        <pc:spChg chg="del mod">
          <ac:chgData name="Tammy Pankey" userId="89b84b47-0384-4d66-b56e-dc00ebdb68cf" providerId="ADAL" clId="{54BC12BC-A846-4EC2-A86E-2A43479E3617}" dt="2025-05-26T13:27:15.425" v="76"/>
          <ac:spMkLst>
            <pc:docMk/>
            <pc:sldMk cId="2984839933" sldId="346"/>
            <ac:spMk id="2" creationId="{4A4FE186-0577-F2A6-7342-E0E6A50B3662}"/>
          </ac:spMkLst>
        </pc:spChg>
        <pc:spChg chg="mod">
          <ac:chgData name="Tammy Pankey" userId="89b84b47-0384-4d66-b56e-dc00ebdb68cf" providerId="ADAL" clId="{54BC12BC-A846-4EC2-A86E-2A43479E3617}" dt="2025-05-26T13:25:43.988" v="18" actId="21"/>
          <ac:spMkLst>
            <pc:docMk/>
            <pc:sldMk cId="2984839933" sldId="346"/>
            <ac:spMk id="3" creationId="{8F347401-14E8-A9EF-D1A0-08639E776E29}"/>
          </ac:spMkLst>
        </pc:spChg>
        <pc:spChg chg="add mod">
          <ac:chgData name="Tammy Pankey" userId="89b84b47-0384-4d66-b56e-dc00ebdb68cf" providerId="ADAL" clId="{54BC12BC-A846-4EC2-A86E-2A43479E3617}" dt="2025-05-26T13:23:36.321" v="5"/>
          <ac:spMkLst>
            <pc:docMk/>
            <pc:sldMk cId="2984839933" sldId="346"/>
            <ac:spMk id="4" creationId="{A5770E11-9D24-53D0-4200-83F5B42055E2}"/>
          </ac:spMkLst>
        </pc:spChg>
        <pc:spChg chg="add mod">
          <ac:chgData name="Tammy Pankey" userId="89b84b47-0384-4d66-b56e-dc00ebdb68cf" providerId="ADAL" clId="{54BC12BC-A846-4EC2-A86E-2A43479E3617}" dt="2025-05-26T13:25:08.685" v="11"/>
          <ac:spMkLst>
            <pc:docMk/>
            <pc:sldMk cId="2984839933" sldId="346"/>
            <ac:spMk id="10" creationId="{4BBB1C50-5B40-1C09-B9CA-57E8DCDBA248}"/>
          </ac:spMkLst>
        </pc:spChg>
        <pc:spChg chg="add mod">
          <ac:chgData name="Tammy Pankey" userId="89b84b47-0384-4d66-b56e-dc00ebdb68cf" providerId="ADAL" clId="{54BC12BC-A846-4EC2-A86E-2A43479E3617}" dt="2025-05-26T13:24:58.592" v="8"/>
          <ac:spMkLst>
            <pc:docMk/>
            <pc:sldMk cId="2984839933" sldId="346"/>
            <ac:spMk id="12" creationId="{0144F1E1-597E-44C9-33CB-648A2C6A8CA5}"/>
          </ac:spMkLst>
        </pc:spChg>
        <pc:spChg chg="mod">
          <ac:chgData name="Tammy Pankey" userId="89b84b47-0384-4d66-b56e-dc00ebdb68cf" providerId="ADAL" clId="{54BC12BC-A846-4EC2-A86E-2A43479E3617}" dt="2025-05-26T13:24:58.592" v="8"/>
          <ac:spMkLst>
            <pc:docMk/>
            <pc:sldMk cId="2984839933" sldId="346"/>
            <ac:spMk id="16" creationId="{88020551-E82F-BD8C-33A6-31C4674A018B}"/>
          </ac:spMkLst>
        </pc:spChg>
        <pc:spChg chg="add mod">
          <ac:chgData name="Tammy Pankey" userId="89b84b47-0384-4d66-b56e-dc00ebdb68cf" providerId="ADAL" clId="{54BC12BC-A846-4EC2-A86E-2A43479E3617}" dt="2025-05-26T13:24:58.592" v="8"/>
          <ac:spMkLst>
            <pc:docMk/>
            <pc:sldMk cId="2984839933" sldId="346"/>
            <ac:spMk id="17" creationId="{18D985D4-0E12-A260-28F5-B87491E2242E}"/>
          </ac:spMkLst>
        </pc:spChg>
        <pc:spChg chg="add mod ord">
          <ac:chgData name="Tammy Pankey" userId="89b84b47-0384-4d66-b56e-dc00ebdb68cf" providerId="ADAL" clId="{54BC12BC-A846-4EC2-A86E-2A43479E3617}" dt="2025-05-26T14:05:57.978" v="140" actId="166"/>
          <ac:spMkLst>
            <pc:docMk/>
            <pc:sldMk cId="2984839933" sldId="346"/>
            <ac:spMk id="18" creationId="{BA0E88E3-F612-1935-7D31-FB209A5EA782}"/>
          </ac:spMkLst>
        </pc:spChg>
        <pc:spChg chg="add mod ord">
          <ac:chgData name="Tammy Pankey" userId="89b84b47-0384-4d66-b56e-dc00ebdb68cf" providerId="ADAL" clId="{54BC12BC-A846-4EC2-A86E-2A43479E3617}" dt="2025-05-26T13:26:30.923" v="24" actId="1076"/>
          <ac:spMkLst>
            <pc:docMk/>
            <pc:sldMk cId="2984839933" sldId="346"/>
            <ac:spMk id="19" creationId="{BEAEDCCE-E731-9EB2-E242-0A319897B47A}"/>
          </ac:spMkLst>
        </pc:spChg>
        <pc:spChg chg="mod">
          <ac:chgData name="Tammy Pankey" userId="89b84b47-0384-4d66-b56e-dc00ebdb68cf" providerId="ADAL" clId="{54BC12BC-A846-4EC2-A86E-2A43479E3617}" dt="2025-05-26T14:06:13.043" v="143" actId="14100"/>
          <ac:spMkLst>
            <pc:docMk/>
            <pc:sldMk cId="2984839933" sldId="346"/>
            <ac:spMk id="22" creationId="{755BD5DA-EFE8-C029-2119-32F252B7F952}"/>
          </ac:spMkLst>
        </pc:spChg>
        <pc:spChg chg="add del mod">
          <ac:chgData name="Tammy Pankey" userId="89b84b47-0384-4d66-b56e-dc00ebdb68cf" providerId="ADAL" clId="{54BC12BC-A846-4EC2-A86E-2A43479E3617}" dt="2025-05-26T14:04:46.132" v="84" actId="478"/>
          <ac:spMkLst>
            <pc:docMk/>
            <pc:sldMk cId="2984839933" sldId="346"/>
            <ac:spMk id="23" creationId="{BFBA231F-ABF3-07D2-228A-FD325385670B}"/>
          </ac:spMkLst>
        </pc:spChg>
        <pc:grpChg chg="add mod">
          <ac:chgData name="Tammy Pankey" userId="89b84b47-0384-4d66-b56e-dc00ebdb68cf" providerId="ADAL" clId="{54BC12BC-A846-4EC2-A86E-2A43479E3617}" dt="2025-05-26T13:24:58.592" v="8"/>
          <ac:grpSpMkLst>
            <pc:docMk/>
            <pc:sldMk cId="2984839933" sldId="346"/>
            <ac:grpSpMk id="14" creationId="{A22D22C8-C658-F86F-B1EF-00BC1C5C3026}"/>
          </ac:grpSpMkLst>
        </pc:grpChg>
        <pc:grpChg chg="add mod">
          <ac:chgData name="Tammy Pankey" userId="89b84b47-0384-4d66-b56e-dc00ebdb68cf" providerId="ADAL" clId="{54BC12BC-A846-4EC2-A86E-2A43479E3617}" dt="2025-05-26T13:25:30.685" v="15"/>
          <ac:grpSpMkLst>
            <pc:docMk/>
            <pc:sldMk cId="2984839933" sldId="346"/>
            <ac:grpSpMk id="20" creationId="{D579874A-9195-EF4B-2C43-8E14FFB47AF5}"/>
          </ac:grpSpMkLst>
        </pc:grpChg>
        <pc:picChg chg="del">
          <ac:chgData name="Tammy Pankey" userId="89b84b47-0384-4d66-b56e-dc00ebdb68cf" providerId="ADAL" clId="{54BC12BC-A846-4EC2-A86E-2A43479E3617}" dt="2025-05-26T13:23:33.199" v="3" actId="478"/>
          <ac:picMkLst>
            <pc:docMk/>
            <pc:sldMk cId="2984839933" sldId="346"/>
            <ac:picMk id="13" creationId="{7A6C0246-D2EA-7E9A-7FF6-16954894786F}"/>
          </ac:picMkLst>
        </pc:picChg>
        <pc:picChg chg="mod">
          <ac:chgData name="Tammy Pankey" userId="89b84b47-0384-4d66-b56e-dc00ebdb68cf" providerId="ADAL" clId="{54BC12BC-A846-4EC2-A86E-2A43479E3617}" dt="2025-05-26T13:24:58.592" v="8"/>
          <ac:picMkLst>
            <pc:docMk/>
            <pc:sldMk cId="2984839933" sldId="346"/>
            <ac:picMk id="15" creationId="{A0283006-B25E-0068-8AAA-2F5B0DCF7402}"/>
          </ac:picMkLst>
        </pc:picChg>
        <pc:picChg chg="mod">
          <ac:chgData name="Tammy Pankey" userId="89b84b47-0384-4d66-b56e-dc00ebdb68cf" providerId="ADAL" clId="{54BC12BC-A846-4EC2-A86E-2A43479E3617}" dt="2025-05-26T14:06:03.027" v="141" actId="14100"/>
          <ac:picMkLst>
            <pc:docMk/>
            <pc:sldMk cId="2984839933" sldId="346"/>
            <ac:picMk id="21" creationId="{7D46319F-1946-6DF6-6832-30728EDCCBEC}"/>
          </ac:picMkLst>
        </pc:picChg>
      </pc:sldChg>
      <pc:sldChg chg="addSp delSp modSp mod">
        <pc:chgData name="Tammy Pankey" userId="89b84b47-0384-4d66-b56e-dc00ebdb68cf" providerId="ADAL" clId="{54BC12BC-A846-4EC2-A86E-2A43479E3617}" dt="2025-05-26T19:17:52.094" v="357" actId="1076"/>
        <pc:sldMkLst>
          <pc:docMk/>
          <pc:sldMk cId="3881510030" sldId="347"/>
        </pc:sldMkLst>
        <pc:spChg chg="mod">
          <ac:chgData name="Tammy Pankey" userId="89b84b47-0384-4d66-b56e-dc00ebdb68cf" providerId="ADAL" clId="{54BC12BC-A846-4EC2-A86E-2A43479E3617}" dt="2025-05-26T19:17:06.571" v="354" actId="20577"/>
          <ac:spMkLst>
            <pc:docMk/>
            <pc:sldMk cId="3881510030" sldId="347"/>
            <ac:spMk id="4" creationId="{89F4FCED-CBF3-2597-9ABE-B85139692A53}"/>
          </ac:spMkLst>
        </pc:spChg>
        <pc:picChg chg="add mod">
          <ac:chgData name="Tammy Pankey" userId="89b84b47-0384-4d66-b56e-dc00ebdb68cf" providerId="ADAL" clId="{54BC12BC-A846-4EC2-A86E-2A43479E3617}" dt="2025-05-26T18:45:57.934" v="269" actId="1076"/>
          <ac:picMkLst>
            <pc:docMk/>
            <pc:sldMk cId="3881510030" sldId="347"/>
            <ac:picMk id="2" creationId="{5AB5D3E3-75E6-019D-3475-9554E6AFACEF}"/>
          </ac:picMkLst>
        </pc:picChg>
        <pc:picChg chg="add mod">
          <ac:chgData name="Tammy Pankey" userId="89b84b47-0384-4d66-b56e-dc00ebdb68cf" providerId="ADAL" clId="{54BC12BC-A846-4EC2-A86E-2A43479E3617}" dt="2025-05-26T18:44:47.148" v="257" actId="1076"/>
          <ac:picMkLst>
            <pc:docMk/>
            <pc:sldMk cId="3881510030" sldId="347"/>
            <ac:picMk id="7" creationId="{11331316-DFBE-7AA6-C3ED-C4B044BAFBFA}"/>
          </ac:picMkLst>
        </pc:picChg>
        <pc:picChg chg="add del mod modCrop">
          <ac:chgData name="Tammy Pankey" userId="89b84b47-0384-4d66-b56e-dc00ebdb68cf" providerId="ADAL" clId="{54BC12BC-A846-4EC2-A86E-2A43479E3617}" dt="2025-05-26T19:16:43.949" v="345" actId="478"/>
          <ac:picMkLst>
            <pc:docMk/>
            <pc:sldMk cId="3881510030" sldId="347"/>
            <ac:picMk id="10" creationId="{6DD2E82F-82FB-756C-0A0D-9B8D101C924F}"/>
          </ac:picMkLst>
        </pc:picChg>
        <pc:picChg chg="del">
          <ac:chgData name="Tammy Pankey" userId="89b84b47-0384-4d66-b56e-dc00ebdb68cf" providerId="ADAL" clId="{54BC12BC-A846-4EC2-A86E-2A43479E3617}" dt="2025-05-26T18:44:34.354" v="253" actId="478"/>
          <ac:picMkLst>
            <pc:docMk/>
            <pc:sldMk cId="3881510030" sldId="347"/>
            <ac:picMk id="13" creationId="{4BE7B646-7859-5A2D-A061-74AED4669937}"/>
          </ac:picMkLst>
        </pc:picChg>
        <pc:picChg chg="add mod">
          <ac:chgData name="Tammy Pankey" userId="89b84b47-0384-4d66-b56e-dc00ebdb68cf" providerId="ADAL" clId="{54BC12BC-A846-4EC2-A86E-2A43479E3617}" dt="2025-05-26T19:17:52.094" v="357" actId="1076"/>
          <ac:picMkLst>
            <pc:docMk/>
            <pc:sldMk cId="3881510030" sldId="347"/>
            <ac:picMk id="13" creationId="{940163E2-BCE0-F09D-D467-C9580D297C97}"/>
          </ac:picMkLst>
        </pc:picChg>
        <pc:picChg chg="del">
          <ac:chgData name="Tammy Pankey" userId="89b84b47-0384-4d66-b56e-dc00ebdb68cf" providerId="ADAL" clId="{54BC12BC-A846-4EC2-A86E-2A43479E3617}" dt="2025-05-26T18:43:57.929" v="246" actId="478"/>
          <ac:picMkLst>
            <pc:docMk/>
            <pc:sldMk cId="3881510030" sldId="347"/>
            <ac:picMk id="14" creationId="{B6559BF6-3689-20B6-A947-38F79900A94F}"/>
          </ac:picMkLst>
        </pc:picChg>
        <pc:picChg chg="del">
          <ac:chgData name="Tammy Pankey" userId="89b84b47-0384-4d66-b56e-dc00ebdb68cf" providerId="ADAL" clId="{54BC12BC-A846-4EC2-A86E-2A43479E3617}" dt="2025-05-26T18:44:48.218" v="258" actId="478"/>
          <ac:picMkLst>
            <pc:docMk/>
            <pc:sldMk cId="3881510030" sldId="347"/>
            <ac:picMk id="15" creationId="{D7510877-5243-F287-F3A5-C7801AB2B52F}"/>
          </ac:picMkLst>
        </pc:picChg>
      </pc:sldChg>
      <pc:sldChg chg="addSp modSp mod">
        <pc:chgData name="Tammy Pankey" userId="89b84b47-0384-4d66-b56e-dc00ebdb68cf" providerId="ADAL" clId="{54BC12BC-A846-4EC2-A86E-2A43479E3617}" dt="2025-05-26T15:01:20.229" v="167" actId="1035"/>
        <pc:sldMkLst>
          <pc:docMk/>
          <pc:sldMk cId="1999005728" sldId="355"/>
        </pc:sldMkLst>
        <pc:spChg chg="mod">
          <ac:chgData name="Tammy Pankey" userId="89b84b47-0384-4d66-b56e-dc00ebdb68cf" providerId="ADAL" clId="{54BC12BC-A846-4EC2-A86E-2A43479E3617}" dt="2025-05-26T15:01:20.229" v="167" actId="1035"/>
          <ac:spMkLst>
            <pc:docMk/>
            <pc:sldMk cId="1999005728" sldId="355"/>
            <ac:spMk id="3" creationId="{F0BE0D4D-5CC3-B3F1-F43D-3820DA02D688}"/>
          </ac:spMkLst>
        </pc:spChg>
        <pc:picChg chg="add mod">
          <ac:chgData name="Tammy Pankey" userId="89b84b47-0384-4d66-b56e-dc00ebdb68cf" providerId="ADAL" clId="{54BC12BC-A846-4EC2-A86E-2A43479E3617}" dt="2025-05-26T15:01:14.146" v="156"/>
          <ac:picMkLst>
            <pc:docMk/>
            <pc:sldMk cId="1999005728" sldId="355"/>
            <ac:picMk id="2" creationId="{ABD7FEE8-BC8F-F631-7110-1F49B39563E6}"/>
          </ac:picMkLst>
        </pc:picChg>
        <pc:picChg chg="add mod">
          <ac:chgData name="Tammy Pankey" userId="89b84b47-0384-4d66-b56e-dc00ebdb68cf" providerId="ADAL" clId="{54BC12BC-A846-4EC2-A86E-2A43479E3617}" dt="2025-05-26T15:01:14.146" v="156"/>
          <ac:picMkLst>
            <pc:docMk/>
            <pc:sldMk cId="1999005728" sldId="355"/>
            <ac:picMk id="4" creationId="{9DAC81C1-237F-A585-0744-700B529C8F6A}"/>
          </ac:picMkLst>
        </pc:picChg>
      </pc:sldChg>
      <pc:sldChg chg="addSp delSp modSp mod">
        <pc:chgData name="Tammy Pankey" userId="89b84b47-0384-4d66-b56e-dc00ebdb68cf" providerId="ADAL" clId="{54BC12BC-A846-4EC2-A86E-2A43479E3617}" dt="2025-05-26T14:22:51.713" v="147"/>
        <pc:sldMkLst>
          <pc:docMk/>
          <pc:sldMk cId="3997043545" sldId="356"/>
        </pc:sldMkLst>
        <pc:grpChg chg="add mod">
          <ac:chgData name="Tammy Pankey" userId="89b84b47-0384-4d66-b56e-dc00ebdb68cf" providerId="ADAL" clId="{54BC12BC-A846-4EC2-A86E-2A43479E3617}" dt="2025-05-26T14:22:51.713" v="147"/>
          <ac:grpSpMkLst>
            <pc:docMk/>
            <pc:sldMk cId="3997043545" sldId="356"/>
            <ac:grpSpMk id="2" creationId="{4F369CB8-8EEF-C048-E3DC-FF151A491457}"/>
          </ac:grpSpMkLst>
        </pc:grpChg>
        <pc:picChg chg="del">
          <ac:chgData name="Tammy Pankey" userId="89b84b47-0384-4d66-b56e-dc00ebdb68cf" providerId="ADAL" clId="{54BC12BC-A846-4EC2-A86E-2A43479E3617}" dt="2025-05-26T14:22:51.243" v="146" actId="478"/>
          <ac:picMkLst>
            <pc:docMk/>
            <pc:sldMk cId="3997043545" sldId="356"/>
            <ac:picMk id="4" creationId="{F24F3225-F979-9EC5-7F5D-6743BA36F3FA}"/>
          </ac:picMkLst>
        </pc:picChg>
        <pc:picChg chg="mod">
          <ac:chgData name="Tammy Pankey" userId="89b84b47-0384-4d66-b56e-dc00ebdb68cf" providerId="ADAL" clId="{54BC12BC-A846-4EC2-A86E-2A43479E3617}" dt="2025-05-26T14:22:51.713" v="147"/>
          <ac:picMkLst>
            <pc:docMk/>
            <pc:sldMk cId="3997043545" sldId="356"/>
            <ac:picMk id="5" creationId="{95514420-8B97-8852-5FD7-7D655F9CE189}"/>
          </ac:picMkLst>
        </pc:picChg>
        <pc:picChg chg="mod">
          <ac:chgData name="Tammy Pankey" userId="89b84b47-0384-4d66-b56e-dc00ebdb68cf" providerId="ADAL" clId="{54BC12BC-A846-4EC2-A86E-2A43479E3617}" dt="2025-05-26T14:22:51.713" v="147"/>
          <ac:picMkLst>
            <pc:docMk/>
            <pc:sldMk cId="3997043545" sldId="356"/>
            <ac:picMk id="7" creationId="{32244551-2F9E-669F-6BA1-CFD85067ECBF}"/>
          </ac:picMkLst>
        </pc:picChg>
        <pc:picChg chg="mod">
          <ac:chgData name="Tammy Pankey" userId="89b84b47-0384-4d66-b56e-dc00ebdb68cf" providerId="ADAL" clId="{54BC12BC-A846-4EC2-A86E-2A43479E3617}" dt="2025-05-26T14:22:51.713" v="147"/>
          <ac:picMkLst>
            <pc:docMk/>
            <pc:sldMk cId="3997043545" sldId="356"/>
            <ac:picMk id="9" creationId="{5C9C0FCF-84B0-0E5C-C5A6-2CFE4F62F407}"/>
          </ac:picMkLst>
        </pc:picChg>
      </pc:sldChg>
      <pc:sldChg chg="addSp modSp mod">
        <pc:chgData name="Tammy Pankey" userId="89b84b47-0384-4d66-b56e-dc00ebdb68cf" providerId="ADAL" clId="{54BC12BC-A846-4EC2-A86E-2A43479E3617}" dt="2025-05-26T14:25:09.002" v="151" actId="166"/>
        <pc:sldMkLst>
          <pc:docMk/>
          <pc:sldMk cId="1393850421" sldId="357"/>
        </pc:sldMkLst>
        <pc:spChg chg="mod ord">
          <ac:chgData name="Tammy Pankey" userId="89b84b47-0384-4d66-b56e-dc00ebdb68cf" providerId="ADAL" clId="{54BC12BC-A846-4EC2-A86E-2A43479E3617}" dt="2025-05-26T14:25:09.002" v="151" actId="166"/>
          <ac:spMkLst>
            <pc:docMk/>
            <pc:sldMk cId="1393850421" sldId="357"/>
            <ac:spMk id="11" creationId="{BB4A7199-DF59-C861-6CFC-158D81D4FADB}"/>
          </ac:spMkLst>
        </pc:spChg>
        <pc:picChg chg="add mod">
          <ac:chgData name="Tammy Pankey" userId="89b84b47-0384-4d66-b56e-dc00ebdb68cf" providerId="ADAL" clId="{54BC12BC-A846-4EC2-A86E-2A43479E3617}" dt="2025-05-26T14:24:52.348" v="148"/>
          <ac:picMkLst>
            <pc:docMk/>
            <pc:sldMk cId="1393850421" sldId="357"/>
            <ac:picMk id="2" creationId="{5046000E-EEFC-D112-484B-24E53536BD42}"/>
          </ac:picMkLst>
        </pc:picChg>
      </pc:sldChg>
      <pc:sldChg chg="addSp delSp modSp mod">
        <pc:chgData name="Tammy Pankey" userId="89b84b47-0384-4d66-b56e-dc00ebdb68cf" providerId="ADAL" clId="{54BC12BC-A846-4EC2-A86E-2A43479E3617}" dt="2025-05-26T14:31:12.196" v="153"/>
        <pc:sldMkLst>
          <pc:docMk/>
          <pc:sldMk cId="1667449552" sldId="359"/>
        </pc:sldMkLst>
        <pc:spChg chg="add mod">
          <ac:chgData name="Tammy Pankey" userId="89b84b47-0384-4d66-b56e-dc00ebdb68cf" providerId="ADAL" clId="{54BC12BC-A846-4EC2-A86E-2A43479E3617}" dt="2025-05-26T14:31:12.196" v="153"/>
          <ac:spMkLst>
            <pc:docMk/>
            <pc:sldMk cId="1667449552" sldId="359"/>
            <ac:spMk id="2" creationId="{BA23FDE8-DC31-E2EC-E73C-101D8E9E884F}"/>
          </ac:spMkLst>
        </pc:spChg>
        <pc:spChg chg="del">
          <ac:chgData name="Tammy Pankey" userId="89b84b47-0384-4d66-b56e-dc00ebdb68cf" providerId="ADAL" clId="{54BC12BC-A846-4EC2-A86E-2A43479E3617}" dt="2025-05-26T14:31:11.712" v="152" actId="478"/>
          <ac:spMkLst>
            <pc:docMk/>
            <pc:sldMk cId="1667449552" sldId="359"/>
            <ac:spMk id="6" creationId="{51ECBD0F-E2B5-CE20-487C-9F82C66CC696}"/>
          </ac:spMkLst>
        </pc:spChg>
      </pc:sldChg>
      <pc:sldChg chg="addSp modSp mod">
        <pc:chgData name="Tammy Pankey" userId="89b84b47-0384-4d66-b56e-dc00ebdb68cf" providerId="ADAL" clId="{54BC12BC-A846-4EC2-A86E-2A43479E3617}" dt="2025-05-26T15:05:16.610" v="175" actId="14100"/>
        <pc:sldMkLst>
          <pc:docMk/>
          <pc:sldMk cId="1669780500" sldId="368"/>
        </pc:sldMkLst>
        <pc:spChg chg="mod">
          <ac:chgData name="Tammy Pankey" userId="89b84b47-0384-4d66-b56e-dc00ebdb68cf" providerId="ADAL" clId="{54BC12BC-A846-4EC2-A86E-2A43479E3617}" dt="2025-05-26T15:05:16.610" v="175" actId="14100"/>
          <ac:spMkLst>
            <pc:docMk/>
            <pc:sldMk cId="1669780500" sldId="368"/>
            <ac:spMk id="3" creationId="{38A50A1B-3382-F1D5-3083-4E25B7306331}"/>
          </ac:spMkLst>
        </pc:spChg>
        <pc:picChg chg="add mod ord">
          <ac:chgData name="Tammy Pankey" userId="89b84b47-0384-4d66-b56e-dc00ebdb68cf" providerId="ADAL" clId="{54BC12BC-A846-4EC2-A86E-2A43479E3617}" dt="2025-05-26T15:03:33.362" v="174" actId="14100"/>
          <ac:picMkLst>
            <pc:docMk/>
            <pc:sldMk cId="1669780500" sldId="368"/>
            <ac:picMk id="6" creationId="{E0798F82-DCA1-3BDA-6800-1556ED908763}"/>
          </ac:picMkLst>
        </pc:picChg>
      </pc:sldChg>
      <pc:sldChg chg="addSp modSp mod">
        <pc:chgData name="Tammy Pankey" userId="89b84b47-0384-4d66-b56e-dc00ebdb68cf" providerId="ADAL" clId="{54BC12BC-A846-4EC2-A86E-2A43479E3617}" dt="2025-05-26T18:41:27.884" v="199" actId="14100"/>
        <pc:sldMkLst>
          <pc:docMk/>
          <pc:sldMk cId="2767951045" sldId="369"/>
        </pc:sldMkLst>
        <pc:spChg chg="mod ord">
          <ac:chgData name="Tammy Pankey" userId="89b84b47-0384-4d66-b56e-dc00ebdb68cf" providerId="ADAL" clId="{54BC12BC-A846-4EC2-A86E-2A43479E3617}" dt="2025-05-26T18:41:27.884" v="199" actId="14100"/>
          <ac:spMkLst>
            <pc:docMk/>
            <pc:sldMk cId="2767951045" sldId="369"/>
            <ac:spMk id="13" creationId="{9F044F4F-D2B8-B5DC-3560-375091768409}"/>
          </ac:spMkLst>
        </pc:spChg>
        <pc:picChg chg="add mod">
          <ac:chgData name="Tammy Pankey" userId="89b84b47-0384-4d66-b56e-dc00ebdb68cf" providerId="ADAL" clId="{54BC12BC-A846-4EC2-A86E-2A43479E3617}" dt="2025-05-26T18:41:10.399" v="194" actId="14100"/>
          <ac:picMkLst>
            <pc:docMk/>
            <pc:sldMk cId="2767951045" sldId="369"/>
            <ac:picMk id="2" creationId="{9542F056-8458-5789-88C5-9FE035810D9A}"/>
          </ac:picMkLst>
        </pc:picChg>
      </pc:sldChg>
      <pc:sldChg chg="addSp delSp modSp mod">
        <pc:chgData name="Tammy Pankey" userId="89b84b47-0384-4d66-b56e-dc00ebdb68cf" providerId="ADAL" clId="{54BC12BC-A846-4EC2-A86E-2A43479E3617}" dt="2025-05-26T14:12:45.429" v="145"/>
        <pc:sldMkLst>
          <pc:docMk/>
          <pc:sldMk cId="3303725553" sldId="370"/>
        </pc:sldMkLst>
        <pc:grpChg chg="del">
          <ac:chgData name="Tammy Pankey" userId="89b84b47-0384-4d66-b56e-dc00ebdb68cf" providerId="ADAL" clId="{54BC12BC-A846-4EC2-A86E-2A43479E3617}" dt="2025-05-26T14:12:45.144" v="144" actId="478"/>
          <ac:grpSpMkLst>
            <pc:docMk/>
            <pc:sldMk cId="3303725553" sldId="370"/>
            <ac:grpSpMk id="4" creationId="{5E74B81B-8A73-20D7-01D2-11BF16FE9FFD}"/>
          </ac:grpSpMkLst>
        </pc:grpChg>
        <pc:picChg chg="add mod">
          <ac:chgData name="Tammy Pankey" userId="89b84b47-0384-4d66-b56e-dc00ebdb68cf" providerId="ADAL" clId="{54BC12BC-A846-4EC2-A86E-2A43479E3617}" dt="2025-05-26T14:12:45.429" v="145"/>
          <ac:picMkLst>
            <pc:docMk/>
            <pc:sldMk cId="3303725553" sldId="370"/>
            <ac:picMk id="2" creationId="{1C9A25F5-9F18-7C63-C8D0-4A8AE65344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Discuss with students the different mission models they built, and the </a:t>
            </a:r>
            <a:r>
              <a:rPr lang="en-US" b="1" i="0" u="none" strike="noStrike">
                <a:solidFill>
                  <a:srgbClr val="662D91"/>
                </a:solidFill>
                <a:effectLst/>
                <a:latin typeface="Helvetica Neue"/>
              </a:rPr>
              <a:t>Project Sparks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/>
              </a:rPr>
              <a:t>from last session.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 dirty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algn="l" rtl="0" fontAlgn="base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Think about how you will use the Core Value of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discovery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your team’s journey. 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• Record what your goals are and what you hope to learn on the Team Progress sheet on page 8.</a:t>
            </a:r>
          </a:p>
          <a:p>
            <a:pPr algn="l" rtl="0" fontAlgn="base"/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Teams will explore the six Core Values throughout their season.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 App/ Click the Start button.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Tutorial Activities (1-6 (optional)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1: Driving Around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the skills you learned to navigate your robot to one of the mission models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Determine what coding and building skills you can apply in the robot game. Use the notes section to record your ideas.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 you navigate around the mat, talk with your team about any innovation project ideas sparked by the mission models. </a:t>
            </a:r>
          </a:p>
          <a:p>
            <a:pPr algn="l" rtl="0" fontAlgn="base"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Tutorial Activities are optional but recommended if your team has minimal coding and building experience.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a program is downloaded onto the controller, it cannot be transferred back to be opened and edited.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 App/ Click the Start button.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Tutorial Activities (1-6 (optional)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1: Driving Around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the skills you learned to navigate your robot to one of the mission models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Determine what coding and building skills you can apply in the robot game. Use the notes section to record your ideas.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 you navigate around the mat, talk with your team about any innovation project ideas sparked by the mission models. </a:t>
            </a:r>
          </a:p>
          <a:p>
            <a:pPr algn="l" rtl="0" fontAlgn="base"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Tutorial Activities are optional but recommended if your team has minimal coding and building experience.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a program is downloaded onto the controller, it cannot be transferred back to be opened and edited.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3B8A-0458-C1C4-85F1-10206DE1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9FA4CE-BAB2-55B4-C9C2-3196FFE46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FCCFF-8FB2-9EFE-8410-B4FB417DE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Open the SPIKE App/ Click the Start button.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Find your Lesson.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Tutorial Activities (1-6 (optional)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Competition Ready Unit Training Camp 1: Driving Around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Use the skills you learned to navigate your robot to one of the mission models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Determine what coding and building skills you can apply in the robot game. Use the notes section to record your ideas.</a:t>
            </a:r>
          </a:p>
          <a:p>
            <a:pPr marL="285750" lvl="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As you navigate around the mat, talk with your team about any innovation project ideas sparked by the mission models. </a:t>
            </a:r>
          </a:p>
          <a:p>
            <a:pPr algn="l" rtl="0" fontAlgn="base">
              <a:buNone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Tutorial Activities are optional but recommended if your team has minimal coding and building experience.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After a program is downloaded onto the controller, it cannot be transferred back to be opened and edited.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7161C-69CF-2B4D-CA56-1EC578FAD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8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1200" b="1" dirty="0">
                <a:latin typeface="Arial"/>
                <a:cs typeface="Arial"/>
              </a:rPr>
              <a:t>Session Tips:</a:t>
            </a:r>
            <a:br>
              <a:rPr lang="en-US" sz="1200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The team should reference the innovation project page and begin identifying problems. The team will need to have their problem statement finalized by Session 3.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Have the team practice their new skills by trying to drive the robot to a model and return to home..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9.jpe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790832"/>
            <a:ext cx="4261981" cy="556141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build a driving base and code it to move forward, move backward, and turn.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work with my team to explore and research ideas for their innovation project.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Students wil</a:t>
            </a:r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l begin to learn coding and building skills and think about how the mission models on the mat are associated with the Innovation Project.</a:t>
            </a:r>
            <a:endParaRPr lang="en-US" sz="40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A23FDE8-DC31-E2EC-E73C-101D8E9E884F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Clean Up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5C15B-7F0C-706D-1E2D-9C50CCEF30B5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Discussion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we do last session?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1C9A25F5-9F18-7C63-C8D0-4A8AE6534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2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EAEDCCE-E731-9EB2-E242-0A319897B47A}"/>
              </a:ext>
            </a:extLst>
          </p:cNvPr>
          <p:cNvSpPr txBox="1"/>
          <p:nvPr/>
        </p:nvSpPr>
        <p:spPr>
          <a:xfrm>
            <a:off x="612881" y="5258978"/>
            <a:ext cx="449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your team goals and what you hope to learn on page 8 of your Engineering Notebook.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47401-14E8-A9EF-D1A0-08639E776E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4145085" y="1990408"/>
            <a:ext cx="5125917" cy="2110729"/>
          </a:xfrm>
          <a:noFill/>
        </p:spPr>
        <p:txBody>
          <a:bodyPr anchor="ctr" anchorCtr="0">
            <a:noAutofit/>
          </a:bodyPr>
          <a:lstStyle/>
          <a:p>
            <a:pPr marL="0" indent="0">
              <a:buNone/>
            </a:pPr>
            <a:b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sz="4800" b="1" dirty="0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Introduction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32346C-721B-4ADD-0927-FD44DF63AED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3D73FB-1D38-4DED-A1BB-2F146C2FA33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Map with pin with solid fill">
              <a:extLst>
                <a:ext uri="{FF2B5EF4-FFF2-40B4-BE49-F238E27FC236}">
                  <a16:creationId xmlns:a16="http://schemas.microsoft.com/office/drawing/2014/main" id="{B707C84C-178B-167A-A81F-BAA7321A6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79874A-9195-EF4B-2C43-8E14FFB47AF5}"/>
              </a:ext>
            </a:extLst>
          </p:cNvPr>
          <p:cNvGrpSpPr/>
          <p:nvPr/>
        </p:nvGrpSpPr>
        <p:grpSpPr>
          <a:xfrm>
            <a:off x="5301102" y="1036953"/>
            <a:ext cx="6890897" cy="4982847"/>
            <a:chOff x="5301102" y="1036953"/>
            <a:chExt cx="6890897" cy="4982847"/>
          </a:xfrm>
        </p:grpSpPr>
        <p:pic>
          <p:nvPicPr>
            <p:cNvPr id="21" name="Picture 20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7D46319F-1946-6DF6-6832-30728EDCC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7121" t="10276" r="2374" b="54285"/>
            <a:stretch/>
          </p:blipFill>
          <p:spPr>
            <a:xfrm>
              <a:off x="5301102" y="1036953"/>
              <a:ext cx="6890897" cy="498284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5BD5DA-EFE8-C029-2119-32F252B7F952}"/>
                </a:ext>
              </a:extLst>
            </p:cNvPr>
            <p:cNvSpPr txBox="1"/>
            <p:nvPr/>
          </p:nvSpPr>
          <p:spPr>
            <a:xfrm rot="21437334">
              <a:off x="5838433" y="1790983"/>
              <a:ext cx="55157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Discovery: We explore new skills and ideas.</a:t>
              </a: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A0E88E3-F612-1935-7D31-FB209A5EA782}"/>
              </a:ext>
            </a:extLst>
          </p:cNvPr>
          <p:cNvSpPr txBox="1">
            <a:spLocks/>
          </p:cNvSpPr>
          <p:nvPr/>
        </p:nvSpPr>
        <p:spPr>
          <a:xfrm>
            <a:off x="612880" y="2371727"/>
            <a:ext cx="5038563" cy="278311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how you will use discovery in your team’s journey.</a:t>
            </a:r>
          </a:p>
        </p:txBody>
      </p:sp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controller and any attached equipment that is intended to remain connected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code: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pre-programmed instructions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controller:</a:t>
            </a:r>
            <a:r>
              <a:rPr lang="en-US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unit that runs the programs for the robot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2" name="Picture 2" descr="lesson-header">
            <a:extLst>
              <a:ext uri="{FF2B5EF4-FFF2-40B4-BE49-F238E27FC236}">
                <a16:creationId xmlns:a16="http://schemas.microsoft.com/office/drawing/2014/main" id="{5AB5D3E3-75E6-019D-3475-9554E6AFA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75" r="53579" b="32365"/>
          <a:stretch/>
        </p:blipFill>
        <p:spPr bwMode="auto">
          <a:xfrm>
            <a:off x="9074372" y="1036954"/>
            <a:ext cx="2038426" cy="15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11331316-DFBE-7AA6-C3ED-C4B044BAFB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634" y="2750429"/>
            <a:ext cx="1587852" cy="1587852"/>
          </a:xfrm>
          <a:prstGeom prst="rect">
            <a:avLst/>
          </a:prstGeom>
        </p:spPr>
      </p:pic>
      <p:pic>
        <p:nvPicPr>
          <p:cNvPr id="13" name="Picture 12" descr="A white and yellow device with a button&#10;&#10;AI-generated content may be incorrect.">
            <a:extLst>
              <a:ext uri="{FF2B5EF4-FFF2-40B4-BE49-F238E27FC236}">
                <a16:creationId xmlns:a16="http://schemas.microsoft.com/office/drawing/2014/main" id="{940163E2-BCE0-F09D-D467-C9580D297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0685">
            <a:off x="9596083" y="4604951"/>
            <a:ext cx="988953" cy="14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9" y="1080923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the SPIKE</a:t>
            </a:r>
            <a:r>
              <a:rPr lang="en-US" sz="4800" b="1" baseline="30000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 </a:t>
            </a: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app, complete the following lessons.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9" y="2575232"/>
            <a:ext cx="669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 Activities 1-6 (optional)</a:t>
            </a:r>
          </a:p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Ready Unit Training Camp 1: Driving Around</a:t>
            </a:r>
          </a:p>
        </p:txBody>
      </p:sp>
      <p:pic>
        <p:nvPicPr>
          <p:cNvPr id="2" name="Picture 2" descr="lesson-header">
            <a:extLst>
              <a:ext uri="{FF2B5EF4-FFF2-40B4-BE49-F238E27FC236}">
                <a16:creationId xmlns:a16="http://schemas.microsoft.com/office/drawing/2014/main" id="{ABD7FEE8-BC8F-F631-7110-1F49B3956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11" b="17086"/>
          <a:stretch/>
        </p:blipFill>
        <p:spPr bwMode="auto">
          <a:xfrm>
            <a:off x="5717721" y="3429000"/>
            <a:ext cx="4762500" cy="26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yellow square with black text and letters&#10;&#10;AI-generated content may be incorrect.">
            <a:extLst>
              <a:ext uri="{FF2B5EF4-FFF2-40B4-BE49-F238E27FC236}">
                <a16:creationId xmlns:a16="http://schemas.microsoft.com/office/drawing/2014/main" id="{9DAC81C1-237F-A585-0744-700B529C8F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779" y="3232373"/>
            <a:ext cx="2859022" cy="28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E0798F82-DCA1-3BDA-6800-1556ED908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522" y="2179962"/>
            <a:ext cx="6404982" cy="39084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Navigate your robot to one of the mission models.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1562100" y="4380644"/>
            <a:ext cx="386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notes about what coding and building skills you have learned and can use on in the robot game.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CA7786-EDC2-19A2-B9E4-1AEF64A0FB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C37B842-E846-D14B-4EF3-71ABAA51130A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Map with pin with solid fill">
              <a:extLst>
                <a:ext uri="{FF2B5EF4-FFF2-40B4-BE49-F238E27FC236}">
                  <a16:creationId xmlns:a16="http://schemas.microsoft.com/office/drawing/2014/main" id="{F30DE2DF-C5C3-E48E-2F7A-2BF83863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219E2-98F2-1685-AF8F-A57C3040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3E2375F-60D8-D2DB-3486-0A344B048C4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DFAC51D-C581-721F-98D1-9B96F32705F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E768D5C-30E0-C1CC-CC36-44048AC03AA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Tasks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6" name="Graphic 5" descr="Meeting with solid fill">
            <a:extLst>
              <a:ext uri="{FF2B5EF4-FFF2-40B4-BE49-F238E27FC236}">
                <a16:creationId xmlns:a16="http://schemas.microsoft.com/office/drawing/2014/main" id="{7C7E51BF-CB0D-A277-84E9-E0E07F422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828" y="1145428"/>
            <a:ext cx="1271973" cy="1271973"/>
          </a:xfrm>
          <a:prstGeom prst="rect">
            <a:avLst/>
          </a:prstGeom>
        </p:spPr>
      </p:pic>
      <p:pic>
        <p:nvPicPr>
          <p:cNvPr id="2" name="Picture 1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9542F056-8458-5789-88C5-9FE035810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562859"/>
            <a:ext cx="5777504" cy="352552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F044F4F-D2B8-B5DC-3560-375091768409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6869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with your team about any innovation project ideas sparked by the mission models.</a:t>
            </a:r>
          </a:p>
        </p:txBody>
      </p:sp>
    </p:spTree>
    <p:extLst>
      <p:ext uri="{BB962C8B-B14F-4D97-AF65-F5344CB8AC3E}">
        <p14:creationId xmlns:p14="http://schemas.microsoft.com/office/powerpoint/2010/main" val="276795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Reflect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5046000E-EEFC-D112-484B-24E53536B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267"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145430"/>
            <a:ext cx="9682844" cy="49857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aiming your robot at a model help your team in the robot game?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you use the engineering design process in this session?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Project Sparks interest your team? </a:t>
            </a:r>
          </a:p>
          <a:p>
            <a:r>
              <a:rPr lang="en-US" sz="36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Does your team want to explore a different problem?</a:t>
            </a:r>
          </a:p>
        </p:txBody>
      </p:sp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dirty="0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learned in this session.</a:t>
            </a:r>
            <a:endParaRPr lang="en-US" sz="4800" b="1" dirty="0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69CB8-8EEF-C048-E3DC-FF151A491457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95514420-8B97-8852-5FD7-7D655F9CE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32244551-2F9E-669F-6BA1-CFD85067E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5C9C0FCF-84B0-0E5C-C5A6-2CFE4F62F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4E276-A841-4EFB-92EE-19DEB2AB0A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961</Words>
  <Application>Microsoft Office PowerPoint</Application>
  <PresentationFormat>Widescreen</PresentationFormat>
  <Paragraphs>95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92</cp:revision>
  <dcterms:created xsi:type="dcterms:W3CDTF">2020-04-21T20:33:01Z</dcterms:created>
  <dcterms:modified xsi:type="dcterms:W3CDTF">2025-05-26T19:45:32Z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