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1" r:id="rId4"/>
  </p:sldMasterIdLst>
  <p:notesMasterIdLst>
    <p:notesMasterId r:id="rId14"/>
  </p:notesMasterIdLst>
  <p:sldIdLst>
    <p:sldId id="345" r:id="rId5"/>
    <p:sldId id="346" r:id="rId6"/>
    <p:sldId id="371" r:id="rId7"/>
    <p:sldId id="355" r:id="rId8"/>
    <p:sldId id="368" r:id="rId9"/>
    <p:sldId id="357" r:id="rId10"/>
    <p:sldId id="356" r:id="rId11"/>
    <p:sldId id="359" r:id="rId12"/>
    <p:sldId id="294"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403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C915290-8344-CD5D-185D-98D43C5DE9EE}" name="Kate Sample" initials="KS" userId="S::ksample@firstinspires.org::ad24f2c8-db21-4b10-9534-7a98911ec180" providerId="AD"/>
  <p188:author id="{E97725C9-38CB-DF41-38E4-16BBCD052361}" name="Tammy Pankey" initials="TP" userId="S::tpankey@firstinspires.org::89b84b47-0384-4d66-b56e-dc00ebdb68c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athy Morgan" initials="KM" lastIdx="14" clrIdx="0">
    <p:extLst>
      <p:ext uri="{19B8F6BF-5375-455C-9EA6-DF929625EA0E}">
        <p15:presenceInfo xmlns:p15="http://schemas.microsoft.com/office/powerpoint/2012/main" userId="S::kmorgan@firstinspires.org::19752d8f-270a-426b-91ad-1bf5c79275bc" providerId="AD"/>
      </p:ext>
    </p:extLst>
  </p:cmAuthor>
  <p:cmAuthor id="2" name="Tammy Pankey" initials="TP" lastIdx="25" clrIdx="1">
    <p:extLst>
      <p:ext uri="{19B8F6BF-5375-455C-9EA6-DF929625EA0E}">
        <p15:presenceInfo xmlns:p15="http://schemas.microsoft.com/office/powerpoint/2012/main" userId="S::tpankey@firstinspires.org::89b84b47-0384-4d66-b56e-dc00ebdb68cf" providerId="AD"/>
      </p:ext>
    </p:extLst>
  </p:cmAuthor>
  <p:cmAuthor id="3" name="Betsy Daniels" initials="BD" lastIdx="4" clrIdx="2">
    <p:extLst>
      <p:ext uri="{19B8F6BF-5375-455C-9EA6-DF929625EA0E}">
        <p15:presenceInfo xmlns:p15="http://schemas.microsoft.com/office/powerpoint/2012/main" userId="S::bdaniels@firstinspires.org::a44171bd-6c25-4139-ab16-062dbd6de46d" providerId="AD"/>
      </p:ext>
    </p:extLst>
  </p:cmAuthor>
  <p:cmAuthor id="4" name="Libby Simpson" initials="LS" lastIdx="6" clrIdx="3">
    <p:extLst>
      <p:ext uri="{19B8F6BF-5375-455C-9EA6-DF929625EA0E}">
        <p15:presenceInfo xmlns:p15="http://schemas.microsoft.com/office/powerpoint/2012/main" userId="S::lsimpson@firstinspires.org::279f7fcd-fcc6-488a-9740-ffec112d6907" providerId="AD"/>
      </p:ext>
    </p:extLst>
  </p:cmAuthor>
  <p:cmAuthor id="5" name="Marian Murphy" initials="MM" lastIdx="9" clrIdx="4">
    <p:extLst>
      <p:ext uri="{19B8F6BF-5375-455C-9EA6-DF929625EA0E}">
        <p15:presenceInfo xmlns:p15="http://schemas.microsoft.com/office/powerpoint/2012/main" userId="S::mmurphy@firstinspires.org::6ddc4b1b-6521-474c-a22d-2c363c1d366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D1C24"/>
    <a:srgbClr val="0660AC"/>
    <a:srgbClr val="00A551"/>
    <a:srgbClr val="0FB7D1"/>
    <a:srgbClr val="FF781D"/>
    <a:srgbClr val="662D91"/>
    <a:srgbClr val="FFFFFF"/>
    <a:srgbClr val="E3F3F6"/>
    <a:srgbClr val="EBF5F8"/>
    <a:srgbClr val="7030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4A1CC7-AD06-4217-BFDC-07174AD1747D}" v="11" dt="2025-05-26T15:40:41.5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82314" autoAdjust="0"/>
  </p:normalViewPr>
  <p:slideViewPr>
    <p:cSldViewPr snapToGrid="0">
      <p:cViewPr varScale="1">
        <p:scale>
          <a:sx n="91" d="100"/>
          <a:sy n="91" d="100"/>
        </p:scale>
        <p:origin x="1314" y="84"/>
      </p:cViewPr>
      <p:guideLst>
        <p:guide orient="horz" pos="2160"/>
        <p:guide pos="4032"/>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mmy Pankey" userId="89b84b47-0384-4d66-b56e-dc00ebdb68cf" providerId="ADAL" clId="{C0611C38-42EA-4B91-B6A5-6AC8F3C0F20A}"/>
    <pc:docChg chg="custSel modSld">
      <pc:chgData name="Tammy Pankey" userId="89b84b47-0384-4d66-b56e-dc00ebdb68cf" providerId="ADAL" clId="{C0611C38-42EA-4B91-B6A5-6AC8F3C0F20A}" dt="2022-07-28T19:56:13.402" v="3" actId="14826"/>
      <pc:docMkLst>
        <pc:docMk/>
      </pc:docMkLst>
      <pc:sldChg chg="addSp delSp modSp mod delCm">
        <pc:chgData name="Tammy Pankey" userId="89b84b47-0384-4d66-b56e-dc00ebdb68cf" providerId="ADAL" clId="{C0611C38-42EA-4B91-B6A5-6AC8F3C0F20A}" dt="2022-07-28T19:54:27.257" v="2"/>
        <pc:sldMkLst>
          <pc:docMk/>
          <pc:sldMk cId="1959583143" sldId="259"/>
        </pc:sldMkLst>
      </pc:sldChg>
      <pc:sldChg chg="modSp">
        <pc:chgData name="Tammy Pankey" userId="89b84b47-0384-4d66-b56e-dc00ebdb68cf" providerId="ADAL" clId="{C0611C38-42EA-4B91-B6A5-6AC8F3C0F20A}" dt="2022-07-28T19:56:13.402" v="3" actId="14826"/>
        <pc:sldMkLst>
          <pc:docMk/>
          <pc:sldMk cId="1717468709" sldId="260"/>
        </pc:sldMkLst>
      </pc:sldChg>
    </pc:docChg>
  </pc:docChgLst>
  <pc:docChgLst>
    <pc:chgData name="Tammy Pankey" userId="89b84b47-0384-4d66-b56e-dc00ebdb68cf" providerId="ADAL" clId="{BEC31531-C9D2-4E4C-BF51-A83D2414E57B}"/>
    <pc:docChg chg="undo redo custSel addSld delSld modSld sldOrd modMainMaster modNotesMaster">
      <pc:chgData name="Tammy Pankey" userId="89b84b47-0384-4d66-b56e-dc00ebdb68cf" providerId="ADAL" clId="{BEC31531-C9D2-4E4C-BF51-A83D2414E57B}" dt="2025-04-03T18:02:21.381" v="4362" actId="20577"/>
      <pc:docMkLst>
        <pc:docMk/>
      </pc:docMkLst>
      <pc:sldChg chg="addSp delSp modSp mod modClrScheme chgLayout modNotes modNotesTx">
        <pc:chgData name="Tammy Pankey" userId="89b84b47-0384-4d66-b56e-dc00ebdb68cf" providerId="ADAL" clId="{BEC31531-C9D2-4E4C-BF51-A83D2414E57B}" dt="2025-03-10T14:47:24.283" v="2764" actId="14826"/>
        <pc:sldMkLst>
          <pc:docMk/>
          <pc:sldMk cId="1717468709" sldId="260"/>
        </pc:sldMkLst>
      </pc:sldChg>
      <pc:sldChg chg="addSp delSp modSp mod modClrScheme addAnim delAnim modAnim chgLayout modNotes">
        <pc:chgData name="Tammy Pankey" userId="89b84b47-0384-4d66-b56e-dc00ebdb68cf" providerId="ADAL" clId="{BEC31531-C9D2-4E4C-BF51-A83D2414E57B}" dt="2025-03-10T15:29:08.003" v="3348" actId="1037"/>
        <pc:sldMkLst>
          <pc:docMk/>
          <pc:sldMk cId="951211944" sldId="261"/>
        </pc:sldMkLst>
      </pc:sldChg>
      <pc:sldChg chg="addSp delSp modSp add mod ord modNotesTx">
        <pc:chgData name="Tammy Pankey" userId="89b84b47-0384-4d66-b56e-dc00ebdb68cf" providerId="ADAL" clId="{BEC31531-C9D2-4E4C-BF51-A83D2414E57B}" dt="2025-03-10T15:20:29.813" v="3239" actId="20577"/>
        <pc:sldMkLst>
          <pc:docMk/>
          <pc:sldMk cId="2815448932" sldId="262"/>
        </pc:sldMkLst>
      </pc:sldChg>
      <pc:sldChg chg="addSp delSp modSp del mod modClrScheme chgLayout modNotes">
        <pc:chgData name="Tammy Pankey" userId="89b84b47-0384-4d66-b56e-dc00ebdb68cf" providerId="ADAL" clId="{BEC31531-C9D2-4E4C-BF51-A83D2414E57B}" dt="2025-03-05T01:25:20.003" v="1762" actId="2696"/>
        <pc:sldMkLst>
          <pc:docMk/>
          <pc:sldMk cId="3822573366" sldId="262"/>
        </pc:sldMkLst>
      </pc:sldChg>
      <pc:sldChg chg="addSp delSp modSp mod modClrScheme chgLayout modNotes modNotesTx">
        <pc:chgData name="Tammy Pankey" userId="89b84b47-0384-4d66-b56e-dc00ebdb68cf" providerId="ADAL" clId="{BEC31531-C9D2-4E4C-BF51-A83D2414E57B}" dt="2025-03-10T15:19:01.367" v="3097" actId="20577"/>
        <pc:sldMkLst>
          <pc:docMk/>
          <pc:sldMk cId="2751345926" sldId="272"/>
        </pc:sldMkLst>
      </pc:sldChg>
      <pc:sldChg chg="addSp delSp modSp add mod modNotesTx">
        <pc:chgData name="Tammy Pankey" userId="89b84b47-0384-4d66-b56e-dc00ebdb68cf" providerId="ADAL" clId="{BEC31531-C9D2-4E4C-BF51-A83D2414E57B}" dt="2025-03-10T15:23:04.906" v="3290" actId="20577"/>
        <pc:sldMkLst>
          <pc:docMk/>
          <pc:sldMk cId="840521789" sldId="283"/>
        </pc:sldMkLst>
      </pc:sldChg>
      <pc:sldChg chg="addSp delSp modSp del mod modClrScheme chgLayout modNotes">
        <pc:chgData name="Tammy Pankey" userId="89b84b47-0384-4d66-b56e-dc00ebdb68cf" providerId="ADAL" clId="{BEC31531-C9D2-4E4C-BF51-A83D2414E57B}" dt="2025-03-05T01:25:20.003" v="1762" actId="2696"/>
        <pc:sldMkLst>
          <pc:docMk/>
          <pc:sldMk cId="3098358572" sldId="283"/>
        </pc:sldMkLst>
      </pc:sldChg>
      <pc:sldChg chg="addSp delSp modSp mod modClrScheme chgLayout modNotes modNotesTx">
        <pc:chgData name="Tammy Pankey" userId="89b84b47-0384-4d66-b56e-dc00ebdb68cf" providerId="ADAL" clId="{BEC31531-C9D2-4E4C-BF51-A83D2414E57B}" dt="2025-03-12T20:47:25.349" v="3441" actId="1036"/>
        <pc:sldMkLst>
          <pc:docMk/>
          <pc:sldMk cId="3743200560" sldId="289"/>
        </pc:sldMkLst>
      </pc:sldChg>
      <pc:sldChg chg="addSp delSp modSp del mod modClrScheme chgLayout modNotes">
        <pc:chgData name="Tammy Pankey" userId="89b84b47-0384-4d66-b56e-dc00ebdb68cf" providerId="ADAL" clId="{BEC31531-C9D2-4E4C-BF51-A83D2414E57B}" dt="2025-03-04T23:14:42.011" v="222" actId="47"/>
        <pc:sldMkLst>
          <pc:docMk/>
          <pc:sldMk cId="4147957842" sldId="290"/>
        </pc:sldMkLst>
      </pc:sldChg>
      <pc:sldChg chg="modSp del">
        <pc:chgData name="Tammy Pankey" userId="89b84b47-0384-4d66-b56e-dc00ebdb68cf" providerId="ADAL" clId="{BEC31531-C9D2-4E4C-BF51-A83D2414E57B}" dt="2025-03-04T23:13:43.635" v="219" actId="47"/>
        <pc:sldMkLst>
          <pc:docMk/>
          <pc:sldMk cId="1109188424" sldId="294"/>
        </pc:sldMkLst>
      </pc:sldChg>
      <pc:sldChg chg="addSp delSp modSp del mod modClrScheme chgLayout modNotes">
        <pc:chgData name="Tammy Pankey" userId="89b84b47-0384-4d66-b56e-dc00ebdb68cf" providerId="ADAL" clId="{BEC31531-C9D2-4E4C-BF51-A83D2414E57B}" dt="2025-03-10T14:58:18.960" v="2886" actId="47"/>
        <pc:sldMkLst>
          <pc:docMk/>
          <pc:sldMk cId="3041520386" sldId="297"/>
        </pc:sldMkLst>
      </pc:sldChg>
      <pc:sldChg chg="addSp delSp modSp add mod modNotesTx">
        <pc:chgData name="Tammy Pankey" userId="89b84b47-0384-4d66-b56e-dc00ebdb68cf" providerId="ADAL" clId="{BEC31531-C9D2-4E4C-BF51-A83D2414E57B}" dt="2025-03-10T15:25:30.808" v="3314" actId="6549"/>
        <pc:sldMkLst>
          <pc:docMk/>
          <pc:sldMk cId="2028867035" sldId="298"/>
        </pc:sldMkLst>
      </pc:sldChg>
      <pc:sldChg chg="add del">
        <pc:chgData name="Tammy Pankey" userId="89b84b47-0384-4d66-b56e-dc00ebdb68cf" providerId="ADAL" clId="{BEC31531-C9D2-4E4C-BF51-A83D2414E57B}" dt="2025-03-04T23:10:50.546" v="191"/>
        <pc:sldMkLst>
          <pc:docMk/>
          <pc:sldMk cId="2081958483" sldId="298"/>
        </pc:sldMkLst>
      </pc:sldChg>
      <pc:sldChg chg="add del">
        <pc:chgData name="Tammy Pankey" userId="89b84b47-0384-4d66-b56e-dc00ebdb68cf" providerId="ADAL" clId="{BEC31531-C9D2-4E4C-BF51-A83D2414E57B}" dt="2025-03-04T23:13:12.593" v="213"/>
        <pc:sldMkLst>
          <pc:docMk/>
          <pc:sldMk cId="1280930742" sldId="299"/>
        </pc:sldMkLst>
      </pc:sldChg>
      <pc:sldChg chg="addSp delSp modSp add mod modNotesTx">
        <pc:chgData name="Tammy Pankey" userId="89b84b47-0384-4d66-b56e-dc00ebdb68cf" providerId="ADAL" clId="{BEC31531-C9D2-4E4C-BF51-A83D2414E57B}" dt="2025-03-10T14:47:30.828" v="2765"/>
        <pc:sldMkLst>
          <pc:docMk/>
          <pc:sldMk cId="1581135650" sldId="299"/>
        </pc:sldMkLst>
      </pc:sldChg>
      <pc:sldChg chg="addSp delSp modSp add mod modNotesTx">
        <pc:chgData name="Tammy Pankey" userId="89b84b47-0384-4d66-b56e-dc00ebdb68cf" providerId="ADAL" clId="{BEC31531-C9D2-4E4C-BF51-A83D2414E57B}" dt="2025-03-10T14:47:33.071" v="2766"/>
        <pc:sldMkLst>
          <pc:docMk/>
          <pc:sldMk cId="115057224" sldId="300"/>
        </pc:sldMkLst>
      </pc:sldChg>
      <pc:sldChg chg="modSp add del mod">
        <pc:chgData name="Tammy Pankey" userId="89b84b47-0384-4d66-b56e-dc00ebdb68cf" providerId="ADAL" clId="{BEC31531-C9D2-4E4C-BF51-A83D2414E57B}" dt="2025-03-05T00:30:27.843" v="694" actId="47"/>
        <pc:sldMkLst>
          <pc:docMk/>
          <pc:sldMk cId="2440084206" sldId="301"/>
        </pc:sldMkLst>
      </pc:sldChg>
      <pc:sldChg chg="addSp delSp modSp add mod modNotesTx">
        <pc:chgData name="Tammy Pankey" userId="89b84b47-0384-4d66-b56e-dc00ebdb68cf" providerId="ADAL" clId="{BEC31531-C9D2-4E4C-BF51-A83D2414E57B}" dt="2025-03-05T01:15:49.930" v="1573"/>
        <pc:sldMkLst>
          <pc:docMk/>
          <pc:sldMk cId="3262701585" sldId="301"/>
        </pc:sldMkLst>
      </pc:sldChg>
      <pc:sldChg chg="addSp delSp modSp add mod modNotesTx">
        <pc:chgData name="Tammy Pankey" userId="89b84b47-0384-4d66-b56e-dc00ebdb68cf" providerId="ADAL" clId="{BEC31531-C9D2-4E4C-BF51-A83D2414E57B}" dt="2025-03-05T01:15:38.440" v="1572" actId="20577"/>
        <pc:sldMkLst>
          <pc:docMk/>
          <pc:sldMk cId="2035002915" sldId="302"/>
        </pc:sldMkLst>
      </pc:sldChg>
      <pc:sldChg chg="addSp delSp modSp add mod modNotesTx">
        <pc:chgData name="Tammy Pankey" userId="89b84b47-0384-4d66-b56e-dc00ebdb68cf" providerId="ADAL" clId="{BEC31531-C9D2-4E4C-BF51-A83D2414E57B}" dt="2025-03-05T01:15:54.380" v="1574"/>
        <pc:sldMkLst>
          <pc:docMk/>
          <pc:sldMk cId="3973317551" sldId="303"/>
        </pc:sldMkLst>
      </pc:sldChg>
      <pc:sldChg chg="addSp delSp modSp add mod modNotesTx">
        <pc:chgData name="Tammy Pankey" userId="89b84b47-0384-4d66-b56e-dc00ebdb68cf" providerId="ADAL" clId="{BEC31531-C9D2-4E4C-BF51-A83D2414E57B}" dt="2025-03-10T15:22:16.263" v="3264" actId="1036"/>
        <pc:sldMkLst>
          <pc:docMk/>
          <pc:sldMk cId="362912222" sldId="304"/>
        </pc:sldMkLst>
      </pc:sldChg>
      <pc:sldChg chg="add del">
        <pc:chgData name="Tammy Pankey" userId="89b84b47-0384-4d66-b56e-dc00ebdb68cf" providerId="ADAL" clId="{BEC31531-C9D2-4E4C-BF51-A83D2414E57B}" dt="2025-03-05T00:54:36.332" v="1014"/>
        <pc:sldMkLst>
          <pc:docMk/>
          <pc:sldMk cId="1405299624" sldId="305"/>
        </pc:sldMkLst>
      </pc:sldChg>
      <pc:sldChg chg="addSp delSp modSp add mod ord">
        <pc:chgData name="Tammy Pankey" userId="89b84b47-0384-4d66-b56e-dc00ebdb68cf" providerId="ADAL" clId="{BEC31531-C9D2-4E4C-BF51-A83D2414E57B}" dt="2025-03-10T15:22:42.237" v="3276" actId="1036"/>
        <pc:sldMkLst>
          <pc:docMk/>
          <pc:sldMk cId="4084819297" sldId="305"/>
        </pc:sldMkLst>
      </pc:sldChg>
      <pc:sldChg chg="addSp modSp add mod ord modNotesTx">
        <pc:chgData name="Tammy Pankey" userId="89b84b47-0384-4d66-b56e-dc00ebdb68cf" providerId="ADAL" clId="{BEC31531-C9D2-4E4C-BF51-A83D2414E57B}" dt="2025-03-10T15:16:04.097" v="3068"/>
        <pc:sldMkLst>
          <pc:docMk/>
          <pc:sldMk cId="1631143129" sldId="306"/>
        </pc:sldMkLst>
      </pc:sldChg>
      <pc:sldChg chg="modSp add mod modNotesTx">
        <pc:chgData name="Tammy Pankey" userId="89b84b47-0384-4d66-b56e-dc00ebdb68cf" providerId="ADAL" clId="{BEC31531-C9D2-4E4C-BF51-A83D2414E57B}" dt="2025-03-10T14:59:22.026" v="2905" actId="20577"/>
        <pc:sldMkLst>
          <pc:docMk/>
          <pc:sldMk cId="2343138671" sldId="307"/>
        </pc:sldMkLst>
      </pc:sldChg>
      <pc:sldChg chg="delSp modSp add mod modNotesTx">
        <pc:chgData name="Tammy Pankey" userId="89b84b47-0384-4d66-b56e-dc00ebdb68cf" providerId="ADAL" clId="{BEC31531-C9D2-4E4C-BF51-A83D2414E57B}" dt="2025-03-05T01:12:45.375" v="1444" actId="20577"/>
        <pc:sldMkLst>
          <pc:docMk/>
          <pc:sldMk cId="3858961857" sldId="308"/>
        </pc:sldMkLst>
      </pc:sldChg>
      <pc:sldChg chg="modSp add mod">
        <pc:chgData name="Tammy Pankey" userId="89b84b47-0384-4d66-b56e-dc00ebdb68cf" providerId="ADAL" clId="{BEC31531-C9D2-4E4C-BF51-A83D2414E57B}" dt="2025-03-05T01:23:28.617" v="1758" actId="2085"/>
        <pc:sldMkLst>
          <pc:docMk/>
          <pc:sldMk cId="1200704536" sldId="309"/>
        </pc:sldMkLst>
      </pc:sldChg>
      <pc:sldChg chg="addSp delSp modSp add mod modNotesTx">
        <pc:chgData name="Tammy Pankey" userId="89b84b47-0384-4d66-b56e-dc00ebdb68cf" providerId="ADAL" clId="{BEC31531-C9D2-4E4C-BF51-A83D2414E57B}" dt="2025-03-10T14:47:44.221" v="2767"/>
        <pc:sldMkLst>
          <pc:docMk/>
          <pc:sldMk cId="2015307151" sldId="310"/>
        </pc:sldMkLst>
      </pc:sldChg>
      <pc:sldChg chg="addSp delSp modSp add mod modNotesTx">
        <pc:chgData name="Tammy Pankey" userId="89b84b47-0384-4d66-b56e-dc00ebdb68cf" providerId="ADAL" clId="{BEC31531-C9D2-4E4C-BF51-A83D2414E57B}" dt="2025-03-10T14:47:46.420" v="2768"/>
        <pc:sldMkLst>
          <pc:docMk/>
          <pc:sldMk cId="986537300" sldId="311"/>
        </pc:sldMkLst>
      </pc:sldChg>
      <pc:sldChg chg="addSp delSp modSp add mod modNotesTx">
        <pc:chgData name="Tammy Pankey" userId="89b84b47-0384-4d66-b56e-dc00ebdb68cf" providerId="ADAL" clId="{BEC31531-C9D2-4E4C-BF51-A83D2414E57B}" dt="2025-03-10T14:47:48.382" v="2769"/>
        <pc:sldMkLst>
          <pc:docMk/>
          <pc:sldMk cId="377564404" sldId="312"/>
        </pc:sldMkLst>
      </pc:sldChg>
      <pc:sldChg chg="addSp modSp add mod">
        <pc:chgData name="Tammy Pankey" userId="89b84b47-0384-4d66-b56e-dc00ebdb68cf" providerId="ADAL" clId="{BEC31531-C9D2-4E4C-BF51-A83D2414E57B}" dt="2025-03-10T15:22:26.091" v="3270" actId="1036"/>
        <pc:sldMkLst>
          <pc:docMk/>
          <pc:sldMk cId="621520520" sldId="313"/>
        </pc:sldMkLst>
      </pc:sldChg>
      <pc:sldChg chg="modSp add mod">
        <pc:chgData name="Tammy Pankey" userId="89b84b47-0384-4d66-b56e-dc00ebdb68cf" providerId="ADAL" clId="{BEC31531-C9D2-4E4C-BF51-A83D2414E57B}" dt="2025-03-05T01:23:23.546" v="1757" actId="2085"/>
        <pc:sldMkLst>
          <pc:docMk/>
          <pc:sldMk cId="1843792746" sldId="314"/>
        </pc:sldMkLst>
      </pc:sldChg>
      <pc:sldChg chg="modSp add mod">
        <pc:chgData name="Tammy Pankey" userId="89b84b47-0384-4d66-b56e-dc00ebdb68cf" providerId="ADAL" clId="{BEC31531-C9D2-4E4C-BF51-A83D2414E57B}" dt="2025-03-05T01:23:54.779" v="1761" actId="207"/>
        <pc:sldMkLst>
          <pc:docMk/>
          <pc:sldMk cId="3701898249" sldId="315"/>
        </pc:sldMkLst>
      </pc:sldChg>
      <pc:sldChg chg="addSp delSp modSp add mod modAnim modNotesTx">
        <pc:chgData name="Tammy Pankey" userId="89b84b47-0384-4d66-b56e-dc00ebdb68cf" providerId="ADAL" clId="{BEC31531-C9D2-4E4C-BF51-A83D2414E57B}" dt="2025-03-10T15:28:18.107" v="3341" actId="164"/>
        <pc:sldMkLst>
          <pc:docMk/>
          <pc:sldMk cId="108855487" sldId="316"/>
        </pc:sldMkLst>
      </pc:sldChg>
      <pc:sldChg chg="new del">
        <pc:chgData name="Tammy Pankey" userId="89b84b47-0384-4d66-b56e-dc00ebdb68cf" providerId="ADAL" clId="{BEC31531-C9D2-4E4C-BF51-A83D2414E57B}" dt="2025-03-05T20:45:30.080" v="2103" actId="680"/>
        <pc:sldMkLst>
          <pc:docMk/>
          <pc:sldMk cId="2377371091" sldId="316"/>
        </pc:sldMkLst>
      </pc:sldChg>
      <pc:sldChg chg="addSp delSp modSp add mod ord modNotesTx">
        <pc:chgData name="Tammy Pankey" userId="89b84b47-0384-4d66-b56e-dc00ebdb68cf" providerId="ADAL" clId="{BEC31531-C9D2-4E4C-BF51-A83D2414E57B}" dt="2025-03-10T15:16:07.163" v="3070"/>
        <pc:sldMkLst>
          <pc:docMk/>
          <pc:sldMk cId="1883848139" sldId="317"/>
        </pc:sldMkLst>
      </pc:sldChg>
      <pc:sldChg chg="modSp add mod modNotesTx">
        <pc:chgData name="Tammy Pankey" userId="89b84b47-0384-4d66-b56e-dc00ebdb68cf" providerId="ADAL" clId="{BEC31531-C9D2-4E4C-BF51-A83D2414E57B}" dt="2025-03-10T14:59:28.254" v="2909" actId="20577"/>
        <pc:sldMkLst>
          <pc:docMk/>
          <pc:sldMk cId="1634250027" sldId="318"/>
        </pc:sldMkLst>
      </pc:sldChg>
      <pc:sldChg chg="modSp add mod">
        <pc:chgData name="Tammy Pankey" userId="89b84b47-0384-4d66-b56e-dc00ebdb68cf" providerId="ADAL" clId="{BEC31531-C9D2-4E4C-BF51-A83D2414E57B}" dt="2025-03-10T15:16:51.838" v="3078" actId="207"/>
        <pc:sldMkLst>
          <pc:docMk/>
          <pc:sldMk cId="2911573908" sldId="319"/>
        </pc:sldMkLst>
      </pc:sldChg>
      <pc:sldChg chg="modSp add mod">
        <pc:chgData name="Tammy Pankey" userId="89b84b47-0384-4d66-b56e-dc00ebdb68cf" providerId="ADAL" clId="{BEC31531-C9D2-4E4C-BF51-A83D2414E57B}" dt="2025-03-10T15:17:18.863" v="3084" actId="207"/>
        <pc:sldMkLst>
          <pc:docMk/>
          <pc:sldMk cId="2624938878" sldId="320"/>
        </pc:sldMkLst>
      </pc:sldChg>
      <pc:sldChg chg="modSp add mod">
        <pc:chgData name="Tammy Pankey" userId="89b84b47-0384-4d66-b56e-dc00ebdb68cf" providerId="ADAL" clId="{BEC31531-C9D2-4E4C-BF51-A83D2414E57B}" dt="2025-03-10T15:18:03.059" v="3091" actId="207"/>
        <pc:sldMkLst>
          <pc:docMk/>
          <pc:sldMk cId="344458614" sldId="321"/>
        </pc:sldMkLst>
      </pc:sldChg>
      <pc:sldChg chg="modSp add mod">
        <pc:chgData name="Tammy Pankey" userId="89b84b47-0384-4d66-b56e-dc00ebdb68cf" providerId="ADAL" clId="{BEC31531-C9D2-4E4C-BF51-A83D2414E57B}" dt="2025-03-10T15:18:30.534" v="3096" actId="207"/>
        <pc:sldMkLst>
          <pc:docMk/>
          <pc:sldMk cId="1390845123" sldId="322"/>
        </pc:sldMkLst>
      </pc:sldChg>
      <pc:sldChg chg="modSp add mod">
        <pc:chgData name="Tammy Pankey" userId="89b84b47-0384-4d66-b56e-dc00ebdb68cf" providerId="ADAL" clId="{BEC31531-C9D2-4E4C-BF51-A83D2414E57B}" dt="2025-03-10T15:21:10.481" v="3246" actId="207"/>
        <pc:sldMkLst>
          <pc:docMk/>
          <pc:sldMk cId="3393249117" sldId="323"/>
        </pc:sldMkLst>
      </pc:sldChg>
      <pc:sldChg chg="modSp add mod">
        <pc:chgData name="Tammy Pankey" userId="89b84b47-0384-4d66-b56e-dc00ebdb68cf" providerId="ADAL" clId="{BEC31531-C9D2-4E4C-BF51-A83D2414E57B}" dt="2025-03-10T15:21:37.919" v="3251" actId="207"/>
        <pc:sldMkLst>
          <pc:docMk/>
          <pc:sldMk cId="3775961790" sldId="324"/>
        </pc:sldMkLst>
      </pc:sldChg>
      <pc:sldChg chg="modSp add mod">
        <pc:chgData name="Tammy Pankey" userId="89b84b47-0384-4d66-b56e-dc00ebdb68cf" providerId="ADAL" clId="{BEC31531-C9D2-4E4C-BF51-A83D2414E57B}" dt="2025-03-10T15:23:40.830" v="3297" actId="207"/>
        <pc:sldMkLst>
          <pc:docMk/>
          <pc:sldMk cId="3666323023" sldId="325"/>
        </pc:sldMkLst>
      </pc:sldChg>
      <pc:sldChg chg="modSp add mod">
        <pc:chgData name="Tammy Pankey" userId="89b84b47-0384-4d66-b56e-dc00ebdb68cf" providerId="ADAL" clId="{BEC31531-C9D2-4E4C-BF51-A83D2414E57B}" dt="2025-03-10T15:24:09.288" v="3303" actId="207"/>
        <pc:sldMkLst>
          <pc:docMk/>
          <pc:sldMk cId="2097772908" sldId="326"/>
        </pc:sldMkLst>
      </pc:sldChg>
      <pc:sldChg chg="modSp add mod">
        <pc:chgData name="Tammy Pankey" userId="89b84b47-0384-4d66-b56e-dc00ebdb68cf" providerId="ADAL" clId="{BEC31531-C9D2-4E4C-BF51-A83D2414E57B}" dt="2025-03-10T15:24:44.667" v="3309" actId="207"/>
        <pc:sldMkLst>
          <pc:docMk/>
          <pc:sldMk cId="2437859535" sldId="327"/>
        </pc:sldMkLst>
      </pc:sldChg>
      <pc:sldChg chg="modSp add mod">
        <pc:chgData name="Tammy Pankey" userId="89b84b47-0384-4d66-b56e-dc00ebdb68cf" providerId="ADAL" clId="{BEC31531-C9D2-4E4C-BF51-A83D2414E57B}" dt="2025-03-10T15:25:07.218" v="3313" actId="2085"/>
        <pc:sldMkLst>
          <pc:docMk/>
          <pc:sldMk cId="2383557289" sldId="328"/>
        </pc:sldMkLst>
      </pc:sldChg>
      <pc:sldChg chg="modSp add mod modClrScheme chgLayout">
        <pc:chgData name="Tammy Pankey" userId="89b84b47-0384-4d66-b56e-dc00ebdb68cf" providerId="ADAL" clId="{BEC31531-C9D2-4E4C-BF51-A83D2414E57B}" dt="2025-03-12T20:48:39.450" v="3448" actId="207"/>
        <pc:sldMkLst>
          <pc:docMk/>
          <pc:sldMk cId="1053163525" sldId="329"/>
        </pc:sldMkLst>
      </pc:sldChg>
      <pc:sldChg chg="add">
        <pc:chgData name="Tammy Pankey" userId="89b84b47-0384-4d66-b56e-dc00ebdb68cf" providerId="ADAL" clId="{BEC31531-C9D2-4E4C-BF51-A83D2414E57B}" dt="2025-03-12T20:48:18.046" v="3446"/>
        <pc:sldMkLst>
          <pc:docMk/>
          <pc:sldMk cId="876955009" sldId="330"/>
        </pc:sldMkLst>
      </pc:sldChg>
      <pc:sldChg chg="addSp delSp modSp add mod ord">
        <pc:chgData name="Tammy Pankey" userId="89b84b47-0384-4d66-b56e-dc00ebdb68cf" providerId="ADAL" clId="{BEC31531-C9D2-4E4C-BF51-A83D2414E57B}" dt="2025-03-12T20:51:45.043" v="3537"/>
        <pc:sldMkLst>
          <pc:docMk/>
          <pc:sldMk cId="1178267353" sldId="331"/>
        </pc:sldMkLst>
      </pc:sldChg>
      <pc:sldChg chg="modSp add mod modClrScheme chgLayout">
        <pc:chgData name="Tammy Pankey" userId="89b84b47-0384-4d66-b56e-dc00ebdb68cf" providerId="ADAL" clId="{BEC31531-C9D2-4E4C-BF51-A83D2414E57B}" dt="2025-03-12T20:52:40.345" v="3541" actId="207"/>
        <pc:sldMkLst>
          <pc:docMk/>
          <pc:sldMk cId="4289390979" sldId="332"/>
        </pc:sldMkLst>
      </pc:sldChg>
      <pc:sldChg chg="modSp add mod modClrScheme chgLayout">
        <pc:chgData name="Tammy Pankey" userId="89b84b47-0384-4d66-b56e-dc00ebdb68cf" providerId="ADAL" clId="{BEC31531-C9D2-4E4C-BF51-A83D2414E57B}" dt="2025-03-12T20:53:10.655" v="3545" actId="207"/>
        <pc:sldMkLst>
          <pc:docMk/>
          <pc:sldMk cId="4219744110" sldId="333"/>
        </pc:sldMkLst>
      </pc:sldChg>
      <pc:sldChg chg="addSp delSp modSp add mod ord modNotesTx">
        <pc:chgData name="Tammy Pankey" userId="89b84b47-0384-4d66-b56e-dc00ebdb68cf" providerId="ADAL" clId="{BEC31531-C9D2-4E4C-BF51-A83D2414E57B}" dt="2025-03-19T14:11:15.806" v="4140"/>
        <pc:sldMkLst>
          <pc:docMk/>
          <pc:sldMk cId="2374532550" sldId="334"/>
        </pc:sldMkLst>
      </pc:sldChg>
      <pc:sldChg chg="modSp add mod">
        <pc:chgData name="Tammy Pankey" userId="89b84b47-0384-4d66-b56e-dc00ebdb68cf" providerId="ADAL" clId="{BEC31531-C9D2-4E4C-BF51-A83D2414E57B}" dt="2025-03-19T14:10:00.698" v="4133" actId="207"/>
        <pc:sldMkLst>
          <pc:docMk/>
          <pc:sldMk cId="1024940863" sldId="335"/>
        </pc:sldMkLst>
      </pc:sldChg>
      <pc:sldChg chg="add ord modNotesTx">
        <pc:chgData name="Tammy Pankey" userId="89b84b47-0384-4d66-b56e-dc00ebdb68cf" providerId="ADAL" clId="{BEC31531-C9D2-4E4C-BF51-A83D2414E57B}" dt="2025-03-19T14:05:47.589" v="3876" actId="20577"/>
        <pc:sldMkLst>
          <pc:docMk/>
          <pc:sldMk cId="2289393488" sldId="336"/>
        </pc:sldMkLst>
      </pc:sldChg>
      <pc:sldChg chg="modSp add mod">
        <pc:chgData name="Tammy Pankey" userId="89b84b47-0384-4d66-b56e-dc00ebdb68cf" providerId="ADAL" clId="{BEC31531-C9D2-4E4C-BF51-A83D2414E57B}" dt="2025-03-19T14:11:05.683" v="4138" actId="207"/>
        <pc:sldMkLst>
          <pc:docMk/>
          <pc:sldMk cId="4281493045" sldId="337"/>
        </pc:sldMkLst>
      </pc:sldChg>
      <pc:sldChg chg="modSp add mod">
        <pc:chgData name="Tammy Pankey" userId="89b84b47-0384-4d66-b56e-dc00ebdb68cf" providerId="ADAL" clId="{BEC31531-C9D2-4E4C-BF51-A83D2414E57B}" dt="2025-03-19T14:12:06.446" v="4147" actId="207"/>
        <pc:sldMkLst>
          <pc:docMk/>
          <pc:sldMk cId="4074626042" sldId="338"/>
        </pc:sldMkLst>
      </pc:sldChg>
      <pc:sldChg chg="modSp add mod">
        <pc:chgData name="Tammy Pankey" userId="89b84b47-0384-4d66-b56e-dc00ebdb68cf" providerId="ADAL" clId="{BEC31531-C9D2-4E4C-BF51-A83D2414E57B}" dt="2025-03-19T14:12:43.581" v="4152" actId="207"/>
        <pc:sldMkLst>
          <pc:docMk/>
          <pc:sldMk cId="903228586" sldId="339"/>
        </pc:sldMkLst>
      </pc:sldChg>
      <pc:sldChg chg="add del">
        <pc:chgData name="Tammy Pankey" userId="89b84b47-0384-4d66-b56e-dc00ebdb68cf" providerId="ADAL" clId="{BEC31531-C9D2-4E4C-BF51-A83D2414E57B}" dt="2025-03-19T14:13:55.150" v="4154" actId="47"/>
        <pc:sldMkLst>
          <pc:docMk/>
          <pc:sldMk cId="442229088" sldId="340"/>
        </pc:sldMkLst>
      </pc:sldChg>
      <pc:sldChg chg="modSp add mod modNotesTx">
        <pc:chgData name="Tammy Pankey" userId="89b84b47-0384-4d66-b56e-dc00ebdb68cf" providerId="ADAL" clId="{BEC31531-C9D2-4E4C-BF51-A83D2414E57B}" dt="2025-03-19T14:20:09.271" v="4354" actId="20577"/>
        <pc:sldMkLst>
          <pc:docMk/>
          <pc:sldMk cId="1943926794" sldId="341"/>
        </pc:sldMkLst>
      </pc:sldChg>
      <pc:sldChg chg="modSp add mod modNotesTx">
        <pc:chgData name="Tammy Pankey" userId="89b84b47-0384-4d66-b56e-dc00ebdb68cf" providerId="ADAL" clId="{BEC31531-C9D2-4E4C-BF51-A83D2414E57B}" dt="2025-04-03T18:02:21.381" v="4362" actId="20577"/>
        <pc:sldMkLst>
          <pc:docMk/>
          <pc:sldMk cId="1357097865" sldId="342"/>
        </pc:sldMkLst>
      </pc:sldChg>
      <pc:sldChg chg="add">
        <pc:chgData name="Tammy Pankey" userId="89b84b47-0384-4d66-b56e-dc00ebdb68cf" providerId="ADAL" clId="{BEC31531-C9D2-4E4C-BF51-A83D2414E57B}" dt="2025-03-19T14:19:18.023" v="4340"/>
        <pc:sldMkLst>
          <pc:docMk/>
          <pc:sldMk cId="656617515" sldId="343"/>
        </pc:sldMkLst>
      </pc:sldChg>
      <pc:sldChg chg="add">
        <pc:chgData name="Tammy Pankey" userId="89b84b47-0384-4d66-b56e-dc00ebdb68cf" providerId="ADAL" clId="{BEC31531-C9D2-4E4C-BF51-A83D2414E57B}" dt="2025-03-19T14:19:18.023" v="4340"/>
        <pc:sldMkLst>
          <pc:docMk/>
          <pc:sldMk cId="4189780073" sldId="344"/>
        </pc:sldMkLst>
      </pc:sldChg>
      <pc:sldMasterChg chg="modSp modSldLayout">
        <pc:chgData name="Tammy Pankey" userId="89b84b47-0384-4d66-b56e-dc00ebdb68cf" providerId="ADAL" clId="{BEC31531-C9D2-4E4C-BF51-A83D2414E57B}" dt="2025-03-04T22:54:31.435" v="0"/>
        <pc:sldMasterMkLst>
          <pc:docMk/>
          <pc:sldMasterMk cId="133488940" sldId="2147483660"/>
        </pc:sldMasterMkLst>
        <pc:sldLayoutChg chg="modSp">
          <pc:chgData name="Tammy Pankey" userId="89b84b47-0384-4d66-b56e-dc00ebdb68cf" providerId="ADAL" clId="{BEC31531-C9D2-4E4C-BF51-A83D2414E57B}" dt="2025-03-04T22:54:31.435" v="0"/>
          <pc:sldLayoutMkLst>
            <pc:docMk/>
            <pc:sldMasterMk cId="2823017381" sldId="2147483715"/>
            <pc:sldLayoutMk cId="3614859177" sldId="2147483661"/>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2337114412" sldId="2147483664"/>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3297296052" sldId="2147483672"/>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3109939192" sldId="2147483673"/>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2640282429" sldId="2147483674"/>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233691784" sldId="2147483675"/>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2594802437" sldId="2147483677"/>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3877286486" sldId="2147483678"/>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2334202626" sldId="2147483679"/>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4262011977" sldId="2147483680"/>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2088793698" sldId="2147483681"/>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1406931731" sldId="2147483682"/>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1500242674" sldId="2147483683"/>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3623693392" sldId="2147483684"/>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2586553534" sldId="2147483685"/>
          </pc:sldLayoutMkLst>
        </pc:sldLayoutChg>
        <pc:sldLayoutChg chg="modSp">
          <pc:chgData name="Tammy Pankey" userId="89b84b47-0384-4d66-b56e-dc00ebdb68cf" providerId="ADAL" clId="{BEC31531-C9D2-4E4C-BF51-A83D2414E57B}" dt="2025-03-04T22:54:31.435" v="0"/>
          <pc:sldLayoutMkLst>
            <pc:docMk/>
            <pc:sldMasterMk cId="133488940" sldId="2147483660"/>
            <pc:sldLayoutMk cId="1379125180" sldId="2147483686"/>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3028720161" sldId="2147483687"/>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104925573" sldId="2147483688"/>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3633195942" sldId="2147483689"/>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3371891976" sldId="2147483690"/>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4026505429" sldId="2147483691"/>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520920817" sldId="2147483692"/>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1764693607" sldId="2147483693"/>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2576773171" sldId="2147483694"/>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1204917711" sldId="2147483695"/>
          </pc:sldLayoutMkLst>
        </pc:sldLayoutChg>
      </pc:sldMasterChg>
      <pc:sldMasterChg chg="modSldLayout">
        <pc:chgData name="Tammy Pankey" userId="89b84b47-0384-4d66-b56e-dc00ebdb68cf" providerId="ADAL" clId="{BEC31531-C9D2-4E4C-BF51-A83D2414E57B}" dt="2025-03-04T22:54:31.435" v="0"/>
        <pc:sldMasterMkLst>
          <pc:docMk/>
          <pc:sldMasterMk cId="180712229" sldId="2147483697"/>
        </pc:sldMasterMkLst>
        <pc:sldLayoutChg chg="modSp">
          <pc:chgData name="Tammy Pankey" userId="89b84b47-0384-4d66-b56e-dc00ebdb68cf" providerId="ADAL" clId="{BEC31531-C9D2-4E4C-BF51-A83D2414E57B}" dt="2025-03-04T22:54:31.435" v="0"/>
          <pc:sldLayoutMkLst>
            <pc:docMk/>
            <pc:sldMasterMk cId="180712229" sldId="2147483697"/>
            <pc:sldLayoutMk cId="694099969" sldId="2147483699"/>
          </pc:sldLayoutMkLst>
        </pc:sldLayoutChg>
        <pc:sldLayoutChg chg="modSp">
          <pc:chgData name="Tammy Pankey" userId="89b84b47-0384-4d66-b56e-dc00ebdb68cf" providerId="ADAL" clId="{BEC31531-C9D2-4E4C-BF51-A83D2414E57B}" dt="2025-03-04T22:54:31.435" v="0"/>
          <pc:sldLayoutMkLst>
            <pc:docMk/>
            <pc:sldMasterMk cId="3793671017" sldId="2147483701"/>
            <pc:sldLayoutMk cId="2150222482" sldId="2147483700"/>
          </pc:sldLayoutMkLst>
        </pc:sldLayoutChg>
      </pc:sldMasterChg>
      <pc:sldMasterChg chg="delSldLayout modSldLayout">
        <pc:chgData name="Tammy Pankey" userId="89b84b47-0384-4d66-b56e-dc00ebdb68cf" providerId="ADAL" clId="{BEC31531-C9D2-4E4C-BF51-A83D2414E57B}" dt="2025-03-04T23:13:43.635" v="219" actId="47"/>
        <pc:sldMasterMkLst>
          <pc:docMk/>
          <pc:sldMasterMk cId="3793671017" sldId="2147483701"/>
        </pc:sldMasterMkLst>
        <pc:sldLayoutChg chg="delSp del mod">
          <pc:chgData name="Tammy Pankey" userId="89b84b47-0384-4d66-b56e-dc00ebdb68cf" providerId="ADAL" clId="{BEC31531-C9D2-4E4C-BF51-A83D2414E57B}" dt="2025-03-04T23:13:43.635" v="219" actId="47"/>
          <pc:sldLayoutMkLst>
            <pc:docMk/>
            <pc:sldMasterMk cId="3793671017" sldId="2147483701"/>
            <pc:sldLayoutMk cId="3060116" sldId="2147483714"/>
          </pc:sldLayoutMkLst>
        </pc:sldLayoutChg>
      </pc:sldMasterChg>
      <pc:sldMasterChg chg="modSldLayout">
        <pc:chgData name="Tammy Pankey" userId="89b84b47-0384-4d66-b56e-dc00ebdb68cf" providerId="ADAL" clId="{BEC31531-C9D2-4E4C-BF51-A83D2414E57B}" dt="2025-03-04T22:55:05.711" v="5" actId="478"/>
        <pc:sldMasterMkLst>
          <pc:docMk/>
          <pc:sldMasterMk cId="2823017381" sldId="2147483715"/>
        </pc:sldMasterMkLst>
        <pc:sldLayoutChg chg="delSp mod">
          <pc:chgData name="Tammy Pankey" userId="89b84b47-0384-4d66-b56e-dc00ebdb68cf" providerId="ADAL" clId="{BEC31531-C9D2-4E4C-BF51-A83D2414E57B}" dt="2025-03-04T22:55:05.711" v="5" actId="478"/>
          <pc:sldLayoutMkLst>
            <pc:docMk/>
            <pc:sldMasterMk cId="3793671017" sldId="2147483701"/>
            <pc:sldLayoutMk cId="1375168705" sldId="2147483727"/>
          </pc:sldLayoutMkLst>
        </pc:sldLayoutChg>
      </pc:sldMasterChg>
    </pc:docChg>
  </pc:docChgLst>
  <pc:docChgLst>
    <pc:chgData name="Kate Sample" userId="ad24f2c8-db21-4b10-9534-7a98911ec180" providerId="ADAL" clId="{48434908-9D5E-406F-8CAF-791A96BD4E2F}"/>
    <pc:docChg chg="custSel addSld modSld">
      <pc:chgData name="Kate Sample" userId="ad24f2c8-db21-4b10-9534-7a98911ec180" providerId="ADAL" clId="{48434908-9D5E-406F-8CAF-791A96BD4E2F}" dt="2025-05-15T02:16:27.517" v="990" actId="947"/>
      <pc:docMkLst>
        <pc:docMk/>
      </pc:docMkLst>
      <pc:sldChg chg="modSp mod modCm">
        <pc:chgData name="Kate Sample" userId="ad24f2c8-db21-4b10-9534-7a98911ec180" providerId="ADAL" clId="{48434908-9D5E-406F-8CAF-791A96BD4E2F}" dt="2025-05-15T01:30:53.943" v="291" actId="14100"/>
        <pc:sldMkLst>
          <pc:docMk/>
          <pc:sldMk cId="2890323369" sldId="345"/>
        </pc:sldMkLst>
        <pc:spChg chg="mod">
          <ac:chgData name="Kate Sample" userId="ad24f2c8-db21-4b10-9534-7a98911ec180" providerId="ADAL" clId="{48434908-9D5E-406F-8CAF-791A96BD4E2F}" dt="2025-05-15T01:27:10.297" v="0" actId="20577"/>
          <ac:spMkLst>
            <pc:docMk/>
            <pc:sldMk cId="2890323369" sldId="345"/>
            <ac:spMk id="3" creationId="{83D69124-12DE-626F-C834-1BA7D69B9408}"/>
          </ac:spMkLst>
        </pc:spChg>
        <pc:spChg chg="mod">
          <ac:chgData name="Kate Sample" userId="ad24f2c8-db21-4b10-9534-7a98911ec180" providerId="ADAL" clId="{48434908-9D5E-406F-8CAF-791A96BD4E2F}" dt="2025-05-15T01:30:53.943" v="291" actId="14100"/>
          <ac:spMkLst>
            <pc:docMk/>
            <pc:sldMk cId="2890323369" sldId="345"/>
            <ac:spMk id="4" creationId="{6750C1C8-6386-DDED-19A5-2016D654A326}"/>
          </ac:spMkLst>
        </pc:spChg>
        <pc:extLst>
          <p:ext xmlns:p="http://schemas.openxmlformats.org/presentationml/2006/main" uri="{D6D511B9-2390-475A-947B-AFAB55BFBCF1}">
            <pc226:cmChg xmlns:pc226="http://schemas.microsoft.com/office/powerpoint/2022/06/main/command" chg="mod">
              <pc226:chgData name="Kate Sample" userId="ad24f2c8-db21-4b10-9534-7a98911ec180" providerId="ADAL" clId="{48434908-9D5E-406F-8CAF-791A96BD4E2F}" dt="2025-05-15T01:27:10.297" v="0" actId="20577"/>
              <pc2:cmMkLst xmlns:pc2="http://schemas.microsoft.com/office/powerpoint/2019/9/main/command">
                <pc:docMk/>
                <pc:sldMk cId="2890323369" sldId="345"/>
                <pc2:cmMk id="{3CC35238-3DFD-4E28-92A6-6EE0ACAB6A41}"/>
              </pc2:cmMkLst>
            </pc226:cmChg>
          </p:ext>
        </pc:extLst>
      </pc:sldChg>
      <pc:sldChg chg="modNotesTx">
        <pc:chgData name="Kate Sample" userId="ad24f2c8-db21-4b10-9534-7a98911ec180" providerId="ADAL" clId="{48434908-9D5E-406F-8CAF-791A96BD4E2F}" dt="2025-05-15T01:29:55.064" v="157" actId="20577"/>
        <pc:sldMkLst>
          <pc:docMk/>
          <pc:sldMk cId="2984839933" sldId="346"/>
        </pc:sldMkLst>
      </pc:sldChg>
      <pc:sldChg chg="modSp mod modNotesTx">
        <pc:chgData name="Kate Sample" userId="ad24f2c8-db21-4b10-9534-7a98911ec180" providerId="ADAL" clId="{48434908-9D5E-406F-8CAF-791A96BD4E2F}" dt="2025-05-15T02:05:42.142" v="614" actId="5793"/>
        <pc:sldMkLst>
          <pc:docMk/>
          <pc:sldMk cId="1999005728" sldId="355"/>
        </pc:sldMkLst>
        <pc:spChg chg="mod">
          <ac:chgData name="Kate Sample" userId="ad24f2c8-db21-4b10-9534-7a98911ec180" providerId="ADAL" clId="{48434908-9D5E-406F-8CAF-791A96BD4E2F}" dt="2025-05-15T02:05:42.142" v="614" actId="5793"/>
          <ac:spMkLst>
            <pc:docMk/>
            <pc:sldMk cId="1999005728" sldId="355"/>
            <ac:spMk id="3" creationId="{F0BE0D4D-5CC3-B3F1-F43D-3820DA02D688}"/>
          </ac:spMkLst>
        </pc:spChg>
        <pc:spChg chg="mod">
          <ac:chgData name="Kate Sample" userId="ad24f2c8-db21-4b10-9534-7a98911ec180" providerId="ADAL" clId="{48434908-9D5E-406F-8CAF-791A96BD4E2F}" dt="2025-05-15T02:02:44.555" v="477" actId="6549"/>
          <ac:spMkLst>
            <pc:docMk/>
            <pc:sldMk cId="1999005728" sldId="355"/>
            <ac:spMk id="13" creationId="{633F7B0A-9ECC-9258-1B3E-6B8C01FA3F29}"/>
          </ac:spMkLst>
        </pc:spChg>
      </pc:sldChg>
      <pc:sldChg chg="modSp mod">
        <pc:chgData name="Kate Sample" userId="ad24f2c8-db21-4b10-9534-7a98911ec180" providerId="ADAL" clId="{48434908-9D5E-406F-8CAF-791A96BD4E2F}" dt="2025-05-15T02:08:55.676" v="657" actId="6549"/>
        <pc:sldMkLst>
          <pc:docMk/>
          <pc:sldMk cId="1393850421" sldId="357"/>
        </pc:sldMkLst>
        <pc:spChg chg="mod">
          <ac:chgData name="Kate Sample" userId="ad24f2c8-db21-4b10-9534-7a98911ec180" providerId="ADAL" clId="{48434908-9D5E-406F-8CAF-791A96BD4E2F}" dt="2025-05-15T02:08:55.676" v="657" actId="6549"/>
          <ac:spMkLst>
            <pc:docMk/>
            <pc:sldMk cId="1393850421" sldId="357"/>
            <ac:spMk id="11" creationId="{BB4A7199-DF59-C861-6CFC-158D81D4FADB}"/>
          </ac:spMkLst>
        </pc:spChg>
      </pc:sldChg>
      <pc:sldChg chg="modSp mod modNotesTx">
        <pc:chgData name="Kate Sample" userId="ad24f2c8-db21-4b10-9534-7a98911ec180" providerId="ADAL" clId="{48434908-9D5E-406F-8CAF-791A96BD4E2F}" dt="2025-05-15T02:10:08.942" v="803" actId="20577"/>
        <pc:sldMkLst>
          <pc:docMk/>
          <pc:sldMk cId="1669780500" sldId="368"/>
        </pc:sldMkLst>
        <pc:spChg chg="mod">
          <ac:chgData name="Kate Sample" userId="ad24f2c8-db21-4b10-9534-7a98911ec180" providerId="ADAL" clId="{48434908-9D5E-406F-8CAF-791A96BD4E2F}" dt="2025-05-15T02:10:08.942" v="803" actId="20577"/>
          <ac:spMkLst>
            <pc:docMk/>
            <pc:sldMk cId="1669780500" sldId="368"/>
            <ac:spMk id="3" creationId="{38A50A1B-3382-F1D5-3083-4E25B7306331}"/>
          </ac:spMkLst>
        </pc:spChg>
        <pc:spChg chg="mod">
          <ac:chgData name="Kate Sample" userId="ad24f2c8-db21-4b10-9534-7a98911ec180" providerId="ADAL" clId="{48434908-9D5E-406F-8CAF-791A96BD4E2F}" dt="2025-05-15T02:09:44.601" v="718" actId="20577"/>
          <ac:spMkLst>
            <pc:docMk/>
            <pc:sldMk cId="1669780500" sldId="368"/>
            <ac:spMk id="13" creationId="{7C56E4BD-5091-15CC-FDDA-7B64E0C6A623}"/>
          </ac:spMkLst>
        </pc:spChg>
      </pc:sldChg>
      <pc:sldChg chg="addSp delSp modSp mod modNotesTx">
        <pc:chgData name="Kate Sample" userId="ad24f2c8-db21-4b10-9534-7a98911ec180" providerId="ADAL" clId="{48434908-9D5E-406F-8CAF-791A96BD4E2F}" dt="2025-05-15T01:59:24.874" v="424" actId="14100"/>
        <pc:sldMkLst>
          <pc:docMk/>
          <pc:sldMk cId="1370320588" sldId="371"/>
        </pc:sldMkLst>
        <pc:picChg chg="add mod">
          <ac:chgData name="Kate Sample" userId="ad24f2c8-db21-4b10-9534-7a98911ec180" providerId="ADAL" clId="{48434908-9D5E-406F-8CAF-791A96BD4E2F}" dt="2025-05-15T01:54:22.319" v="299"/>
          <ac:picMkLst>
            <pc:docMk/>
            <pc:sldMk cId="1370320588" sldId="371"/>
            <ac:picMk id="4" creationId="{260D348E-B588-746D-05E3-8E4286C09DF3}"/>
          </ac:picMkLst>
        </pc:picChg>
      </pc:sldChg>
      <pc:sldChg chg="modSp add mod">
        <pc:chgData name="Kate Sample" userId="ad24f2c8-db21-4b10-9534-7a98911ec180" providerId="ADAL" clId="{48434908-9D5E-406F-8CAF-791A96BD4E2F}" dt="2025-05-15T02:08:59.571" v="658" actId="6549"/>
        <pc:sldMkLst>
          <pc:docMk/>
          <pc:sldMk cId="3046806807" sldId="373"/>
        </pc:sldMkLst>
      </pc:sldChg>
      <pc:sldChg chg="modSp add mod">
        <pc:chgData name="Kate Sample" userId="ad24f2c8-db21-4b10-9534-7a98911ec180" providerId="ADAL" clId="{48434908-9D5E-406F-8CAF-791A96BD4E2F}" dt="2025-05-15T02:16:27.517" v="990" actId="947"/>
        <pc:sldMkLst>
          <pc:docMk/>
          <pc:sldMk cId="949264259" sldId="374"/>
        </pc:sldMkLst>
      </pc:sldChg>
    </pc:docChg>
  </pc:docChgLst>
  <pc:docChgLst>
    <pc:chgData name="Anna Sterner" userId="S::asterner@firstinspires.org::e34ade42-3f4d-4ffb-96dc-1c6e40b6902f" providerId="AD" clId="Web-{B1F6EBEE-478D-5AED-5E24-E66514BF12D4}"/>
    <pc:docChg chg="modSld">
      <pc:chgData name="Anna Sterner" userId="S::asterner@firstinspires.org::e34ade42-3f4d-4ffb-96dc-1c6e40b6902f" providerId="AD" clId="Web-{B1F6EBEE-478D-5AED-5E24-E66514BF12D4}" dt="2024-05-16T13:02:38.333" v="86"/>
      <pc:docMkLst>
        <pc:docMk/>
      </pc:docMkLst>
      <pc:sldChg chg="modNotes">
        <pc:chgData name="Anna Sterner" userId="S::asterner@firstinspires.org::e34ade42-3f4d-4ffb-96dc-1c6e40b6902f" providerId="AD" clId="Web-{B1F6EBEE-478D-5AED-5E24-E66514BF12D4}" dt="2024-05-16T12:57:53.668" v="68"/>
        <pc:sldMkLst>
          <pc:docMk/>
          <pc:sldMk cId="1717468709" sldId="260"/>
        </pc:sldMkLst>
      </pc:sldChg>
      <pc:sldChg chg="modSp modNotes">
        <pc:chgData name="Anna Sterner" userId="S::asterner@firstinspires.org::e34ade42-3f4d-4ffb-96dc-1c6e40b6902f" providerId="AD" clId="Web-{B1F6EBEE-478D-5AED-5E24-E66514BF12D4}" dt="2024-05-16T12:59:30.843" v="78" actId="1076"/>
        <pc:sldMkLst>
          <pc:docMk/>
          <pc:sldMk cId="951211944" sldId="261"/>
        </pc:sldMkLst>
      </pc:sldChg>
      <pc:sldChg chg="modNotes">
        <pc:chgData name="Anna Sterner" userId="S::asterner@firstinspires.org::e34ade42-3f4d-4ffb-96dc-1c6e40b6902f" providerId="AD" clId="Web-{B1F6EBEE-478D-5AED-5E24-E66514BF12D4}" dt="2024-05-16T12:54:26.131" v="10"/>
        <pc:sldMkLst>
          <pc:docMk/>
          <pc:sldMk cId="3822573366" sldId="262"/>
        </pc:sldMkLst>
      </pc:sldChg>
      <pc:sldChg chg="modSp modNotes">
        <pc:chgData name="Anna Sterner" userId="S::asterner@firstinspires.org::e34ade42-3f4d-4ffb-96dc-1c6e40b6902f" providerId="AD" clId="Web-{B1F6EBEE-478D-5AED-5E24-E66514BF12D4}" dt="2024-05-16T13:02:38.333" v="86"/>
        <pc:sldMkLst>
          <pc:docMk/>
          <pc:sldMk cId="3763185327" sldId="271"/>
        </pc:sldMkLst>
      </pc:sldChg>
      <pc:sldChg chg="addSp delSp modSp">
        <pc:chgData name="Anna Sterner" userId="S::asterner@firstinspires.org::e34ade42-3f4d-4ffb-96dc-1c6e40b6902f" providerId="AD" clId="Web-{B1F6EBEE-478D-5AED-5E24-E66514BF12D4}" dt="2024-05-16T11:36:10.947" v="2" actId="1076"/>
        <pc:sldMkLst>
          <pc:docMk/>
          <pc:sldMk cId="3743200560" sldId="289"/>
        </pc:sldMkLst>
      </pc:sldChg>
      <pc:sldChg chg="modSp">
        <pc:chgData name="Anna Sterner" userId="S::asterner@firstinspires.org::e34ade42-3f4d-4ffb-96dc-1c6e40b6902f" providerId="AD" clId="Web-{B1F6EBEE-478D-5AED-5E24-E66514BF12D4}" dt="2024-05-16T12:53:24.457" v="6"/>
        <pc:sldMkLst>
          <pc:docMk/>
          <pc:sldMk cId="3417446026" sldId="295"/>
        </pc:sldMkLst>
      </pc:sldChg>
      <pc:sldChg chg="modSp">
        <pc:chgData name="Anna Sterner" userId="S::asterner@firstinspires.org::e34ade42-3f4d-4ffb-96dc-1c6e40b6902f" providerId="AD" clId="Web-{B1F6EBEE-478D-5AED-5E24-E66514BF12D4}" dt="2024-05-16T13:00:01.656" v="85" actId="1076"/>
        <pc:sldMkLst>
          <pc:docMk/>
          <pc:sldMk cId="3041520386" sldId="297"/>
        </pc:sldMkLst>
      </pc:sldChg>
    </pc:docChg>
  </pc:docChgLst>
  <pc:docChgLst>
    <pc:chgData name="Anna Sterner" userId="e34ade42-3f4d-4ffb-96dc-1c6e40b6902f" providerId="ADAL" clId="{4E7085B2-6349-4032-8C63-00C2A462349F}"/>
    <pc:docChg chg="undo custSel delSld modSld sldOrd">
      <pc:chgData name="Anna Sterner" userId="e34ade42-3f4d-4ffb-96dc-1c6e40b6902f" providerId="ADAL" clId="{4E7085B2-6349-4032-8C63-00C2A462349F}" dt="2024-05-17T14:44:47.016" v="251" actId="1076"/>
      <pc:docMkLst>
        <pc:docMk/>
      </pc:docMkLst>
      <pc:sldChg chg="modNotesTx">
        <pc:chgData name="Anna Sterner" userId="e34ade42-3f4d-4ffb-96dc-1c6e40b6902f" providerId="ADAL" clId="{4E7085B2-6349-4032-8C63-00C2A462349F}" dt="2024-05-17T14:38:55.527" v="63" actId="20577"/>
        <pc:sldMkLst>
          <pc:docMk/>
          <pc:sldMk cId="1717468709" sldId="260"/>
        </pc:sldMkLst>
      </pc:sldChg>
      <pc:sldChg chg="modSp mod">
        <pc:chgData name="Anna Sterner" userId="e34ade42-3f4d-4ffb-96dc-1c6e40b6902f" providerId="ADAL" clId="{4E7085B2-6349-4032-8C63-00C2A462349F}" dt="2024-05-17T14:35:44.315" v="41" actId="1076"/>
        <pc:sldMkLst>
          <pc:docMk/>
          <pc:sldMk cId="951211944" sldId="261"/>
        </pc:sldMkLst>
      </pc:sldChg>
      <pc:sldChg chg="modNotesTx">
        <pc:chgData name="Anna Sterner" userId="e34ade42-3f4d-4ffb-96dc-1c6e40b6902f" providerId="ADAL" clId="{4E7085B2-6349-4032-8C63-00C2A462349F}" dt="2024-05-17T14:36:22.010" v="47" actId="113"/>
        <pc:sldMkLst>
          <pc:docMk/>
          <pc:sldMk cId="3822573366" sldId="262"/>
        </pc:sldMkLst>
      </pc:sldChg>
      <pc:sldChg chg="delSp modSp del mod modNotesTx">
        <pc:chgData name="Anna Sterner" userId="e34ade42-3f4d-4ffb-96dc-1c6e40b6902f" providerId="ADAL" clId="{4E7085B2-6349-4032-8C63-00C2A462349F}" dt="2024-05-17T14:39:46.707" v="66" actId="47"/>
        <pc:sldMkLst>
          <pc:docMk/>
          <pc:sldMk cId="3763185327" sldId="271"/>
        </pc:sldMkLst>
      </pc:sldChg>
      <pc:sldChg chg="modSp mod modNotesTx">
        <pc:chgData name="Anna Sterner" userId="e34ade42-3f4d-4ffb-96dc-1c6e40b6902f" providerId="ADAL" clId="{4E7085B2-6349-4032-8C63-00C2A462349F}" dt="2024-05-17T14:44:47.016" v="251" actId="1076"/>
        <pc:sldMkLst>
          <pc:docMk/>
          <pc:sldMk cId="2751345926" sldId="272"/>
        </pc:sldMkLst>
      </pc:sldChg>
      <pc:sldChg chg="addSp modSp mod modNotesTx">
        <pc:chgData name="Anna Sterner" userId="e34ade42-3f4d-4ffb-96dc-1c6e40b6902f" providerId="ADAL" clId="{4E7085B2-6349-4032-8C63-00C2A462349F}" dt="2024-05-17T14:40:39.974" v="76" actId="14100"/>
        <pc:sldMkLst>
          <pc:docMk/>
          <pc:sldMk cId="3098358572" sldId="283"/>
        </pc:sldMkLst>
      </pc:sldChg>
      <pc:sldChg chg="modNotesTx">
        <pc:chgData name="Anna Sterner" userId="e34ade42-3f4d-4ffb-96dc-1c6e40b6902f" providerId="ADAL" clId="{4E7085B2-6349-4032-8C63-00C2A462349F}" dt="2024-05-17T14:34:45.003" v="37" actId="114"/>
        <pc:sldMkLst>
          <pc:docMk/>
          <pc:sldMk cId="3743200560" sldId="289"/>
        </pc:sldMkLst>
      </pc:sldChg>
      <pc:sldChg chg="modNotesTx">
        <pc:chgData name="Anna Sterner" userId="e34ade42-3f4d-4ffb-96dc-1c6e40b6902f" providerId="ADAL" clId="{4E7085B2-6349-4032-8C63-00C2A462349F}" dt="2024-05-17T14:43:28.191" v="192" actId="20577"/>
        <pc:sldMkLst>
          <pc:docMk/>
          <pc:sldMk cId="4147957842" sldId="290"/>
        </pc:sldMkLst>
      </pc:sldChg>
      <pc:sldChg chg="del">
        <pc:chgData name="Anna Sterner" userId="e34ade42-3f4d-4ffb-96dc-1c6e40b6902f" providerId="ADAL" clId="{4E7085B2-6349-4032-8C63-00C2A462349F}" dt="2024-05-17T14:35:50.307" v="42" actId="47"/>
        <pc:sldMkLst>
          <pc:docMk/>
          <pc:sldMk cId="3417446026" sldId="295"/>
        </pc:sldMkLst>
      </pc:sldChg>
      <pc:sldChg chg="modSp mod">
        <pc:chgData name="Anna Sterner" userId="e34ade42-3f4d-4ffb-96dc-1c6e40b6902f" providerId="ADAL" clId="{4E7085B2-6349-4032-8C63-00C2A462349F}" dt="2024-05-17T14:41:48.075" v="87" actId="1076"/>
        <pc:sldMkLst>
          <pc:docMk/>
          <pc:sldMk cId="3041520386" sldId="297"/>
        </pc:sldMkLst>
      </pc:sldChg>
      <pc:sldChg chg="modNotesTx">
        <pc:chgData name="Anna Sterner" userId="e34ade42-3f4d-4ffb-96dc-1c6e40b6902f" providerId="ADAL" clId="{4E7085B2-6349-4032-8C63-00C2A462349F}" dt="2024-05-17T14:43:14.385" v="187" actId="113"/>
        <pc:sldMkLst>
          <pc:docMk/>
          <pc:sldMk cId="3723405299" sldId="298"/>
        </pc:sldMkLst>
      </pc:sldChg>
      <pc:sldChg chg="addSp delSp modSp del mod ord">
        <pc:chgData name="Anna Sterner" userId="e34ade42-3f4d-4ffb-96dc-1c6e40b6902f" providerId="ADAL" clId="{4E7085B2-6349-4032-8C63-00C2A462349F}" dt="2024-05-17T14:33:45.511" v="36" actId="47"/>
        <pc:sldMkLst>
          <pc:docMk/>
          <pc:sldMk cId="1709114205" sldId="299"/>
        </pc:sldMkLst>
      </pc:sldChg>
    </pc:docChg>
  </pc:docChgLst>
  <pc:docChgLst>
    <pc:chgData name="Anna Sterner" userId="S::asterner@firstinspires.org::e34ade42-3f4d-4ffb-96dc-1c6e40b6902f" providerId="AD" clId="Web-{126EEF9F-CDC4-B287-D1C2-77A472865381}"/>
    <pc:docChg chg="delSld modSld">
      <pc:chgData name="Anna Sterner" userId="S::asterner@firstinspires.org::e34ade42-3f4d-4ffb-96dc-1c6e40b6902f" providerId="AD" clId="Web-{126EEF9F-CDC4-B287-D1C2-77A472865381}" dt="2024-01-25T20:03:28.549" v="2"/>
      <pc:docMkLst>
        <pc:docMk/>
      </pc:docMkLst>
      <pc:sldChg chg="modSp">
        <pc:chgData name="Anna Sterner" userId="S::asterner@firstinspires.org::e34ade42-3f4d-4ffb-96dc-1c6e40b6902f" providerId="AD" clId="Web-{126EEF9F-CDC4-B287-D1C2-77A472865381}" dt="2024-01-25T20:03:28.549" v="2"/>
        <pc:sldMkLst>
          <pc:docMk/>
          <pc:sldMk cId="3822573366" sldId="262"/>
        </pc:sldMkLst>
      </pc:sldChg>
      <pc:sldChg chg="del">
        <pc:chgData name="Anna Sterner" userId="S::asterner@firstinspires.org::e34ade42-3f4d-4ffb-96dc-1c6e40b6902f" providerId="AD" clId="Web-{126EEF9F-CDC4-B287-D1C2-77A472865381}" dt="2024-01-25T20:03:11.157" v="0"/>
        <pc:sldMkLst>
          <pc:docMk/>
          <pc:sldMk cId="1560122333" sldId="299"/>
        </pc:sldMkLst>
      </pc:sldChg>
      <pc:sldChg chg="del">
        <pc:chgData name="Anna Sterner" userId="S::asterner@firstinspires.org::e34ade42-3f4d-4ffb-96dc-1c6e40b6902f" providerId="AD" clId="Web-{126EEF9F-CDC4-B287-D1C2-77A472865381}" dt="2024-01-25T20:03:18.580" v="1"/>
        <pc:sldMkLst>
          <pc:docMk/>
          <pc:sldMk cId="2281906185" sldId="300"/>
        </pc:sldMkLst>
      </pc:sldChg>
    </pc:docChg>
  </pc:docChgLst>
  <pc:docChgLst>
    <pc:chgData name="Karen Casey" userId="S::kcasey@firstinspires.org::3ec36879-b353-4ab0-bd58-e71fbbdded4a" providerId="AD" clId="Web-{FBEF8BF1-763F-31BE-8E1B-59A6B19C9104}"/>
    <pc:docChg chg="modSld">
      <pc:chgData name="Karen Casey" userId="S::kcasey@firstinspires.org::3ec36879-b353-4ab0-bd58-e71fbbdded4a" providerId="AD" clId="Web-{FBEF8BF1-763F-31BE-8E1B-59A6B19C9104}" dt="2022-07-23T20:08:38.960" v="22"/>
      <pc:docMkLst>
        <pc:docMk/>
      </pc:docMkLst>
      <pc:sldChg chg="modSp modCm">
        <pc:chgData name="Karen Casey" userId="S::kcasey@firstinspires.org::3ec36879-b353-4ab0-bd58-e71fbbdded4a" providerId="AD" clId="Web-{FBEF8BF1-763F-31BE-8E1B-59A6B19C9104}" dt="2022-07-23T20:08:38.960" v="22"/>
        <pc:sldMkLst>
          <pc:docMk/>
          <pc:sldMk cId="1959583143" sldId="259"/>
        </pc:sldMkLst>
      </pc:sldChg>
    </pc:docChg>
  </pc:docChgLst>
  <pc:docChgLst>
    <pc:chgData name="Anna Sterner" userId="S::asterner@firstinspires.org::e34ade42-3f4d-4ffb-96dc-1c6e40b6902f" providerId="AD" clId="Web-{58803046-50A1-90AB-0730-C7A985B21457}"/>
    <pc:docChg chg="modSld">
      <pc:chgData name="Anna Sterner" userId="S::asterner@firstinspires.org::e34ade42-3f4d-4ffb-96dc-1c6e40b6902f" providerId="AD" clId="Web-{58803046-50A1-90AB-0730-C7A985B21457}" dt="2024-01-25T21:23:13.297" v="18" actId="14100"/>
      <pc:docMkLst>
        <pc:docMk/>
      </pc:docMkLst>
      <pc:sldChg chg="addSp delSp modSp">
        <pc:chgData name="Anna Sterner" userId="S::asterner@firstinspires.org::e34ade42-3f4d-4ffb-96dc-1c6e40b6902f" providerId="AD" clId="Web-{58803046-50A1-90AB-0730-C7A985B21457}" dt="2024-01-25T21:23:13.297" v="18" actId="14100"/>
        <pc:sldMkLst>
          <pc:docMk/>
          <pc:sldMk cId="2751345926" sldId="272"/>
        </pc:sldMkLst>
      </pc:sldChg>
    </pc:docChg>
  </pc:docChgLst>
  <pc:docChgLst>
    <pc:chgData name="Anna Sterner" userId="e34ade42-3f4d-4ffb-96dc-1c6e40b6902f" providerId="ADAL" clId="{70FB849B-7E55-450A-864F-75466DB1E84B}"/>
    <pc:docChg chg="undo custSel addSld delSld modSld">
      <pc:chgData name="Anna Sterner" userId="e34ade42-3f4d-4ffb-96dc-1c6e40b6902f" providerId="ADAL" clId="{70FB849B-7E55-450A-864F-75466DB1E84B}" dt="2024-01-26T15:35:16.092" v="467" actId="1076"/>
      <pc:docMkLst>
        <pc:docMk/>
      </pc:docMkLst>
      <pc:sldChg chg="addSp delSp modSp add del mod modNotesTx">
        <pc:chgData name="Anna Sterner" userId="e34ade42-3f4d-4ffb-96dc-1c6e40b6902f" providerId="ADAL" clId="{70FB849B-7E55-450A-864F-75466DB1E84B}" dt="2024-01-25T19:23:47.205" v="462" actId="47"/>
        <pc:sldMkLst>
          <pc:docMk/>
          <pc:sldMk cId="1717468709" sldId="260"/>
        </pc:sldMkLst>
      </pc:sldChg>
      <pc:sldChg chg="addSp delSp modSp add del mod">
        <pc:chgData name="Anna Sterner" userId="e34ade42-3f4d-4ffb-96dc-1c6e40b6902f" providerId="ADAL" clId="{70FB849B-7E55-450A-864F-75466DB1E84B}" dt="2024-01-25T19:23:45.796" v="461" actId="47"/>
        <pc:sldMkLst>
          <pc:docMk/>
          <pc:sldMk cId="951211944" sldId="261"/>
        </pc:sldMkLst>
      </pc:sldChg>
      <pc:sldChg chg="addSp delSp modSp mod modNotesTx">
        <pc:chgData name="Anna Sterner" userId="e34ade42-3f4d-4ffb-96dc-1c6e40b6902f" providerId="ADAL" clId="{70FB849B-7E55-450A-864F-75466DB1E84B}" dt="2024-01-25T19:19:45.403" v="411" actId="1076"/>
        <pc:sldMkLst>
          <pc:docMk/>
          <pc:sldMk cId="3822573366" sldId="262"/>
        </pc:sldMkLst>
      </pc:sldChg>
      <pc:sldChg chg="addSp delSp modSp mod modNotesTx">
        <pc:chgData name="Anna Sterner" userId="e34ade42-3f4d-4ffb-96dc-1c6e40b6902f" providerId="ADAL" clId="{70FB849B-7E55-450A-864F-75466DB1E84B}" dt="2024-01-25T19:00:27.996" v="217" actId="113"/>
        <pc:sldMkLst>
          <pc:docMk/>
          <pc:sldMk cId="3763185327" sldId="271"/>
        </pc:sldMkLst>
      </pc:sldChg>
      <pc:sldChg chg="addSp delSp modSp mod modNotesTx">
        <pc:chgData name="Anna Sterner" userId="e34ade42-3f4d-4ffb-96dc-1c6e40b6902f" providerId="ADAL" clId="{70FB849B-7E55-450A-864F-75466DB1E84B}" dt="2024-01-25T19:11:30.141" v="400" actId="1076"/>
        <pc:sldMkLst>
          <pc:docMk/>
          <pc:sldMk cId="2751345926" sldId="272"/>
        </pc:sldMkLst>
      </pc:sldChg>
      <pc:sldChg chg="addSp delSp modSp mod modNotesTx">
        <pc:chgData name="Anna Sterner" userId="e34ade42-3f4d-4ffb-96dc-1c6e40b6902f" providerId="ADAL" clId="{70FB849B-7E55-450A-864F-75466DB1E84B}" dt="2024-01-26T15:35:16.092" v="467" actId="1076"/>
        <pc:sldMkLst>
          <pc:docMk/>
          <pc:sldMk cId="3098358572" sldId="283"/>
        </pc:sldMkLst>
      </pc:sldChg>
      <pc:sldChg chg="modSp mod">
        <pc:chgData name="Anna Sterner" userId="e34ade42-3f4d-4ffb-96dc-1c6e40b6902f" providerId="ADAL" clId="{70FB849B-7E55-450A-864F-75466DB1E84B}" dt="2024-01-25T19:18:15.306" v="406" actId="732"/>
        <pc:sldMkLst>
          <pc:docMk/>
          <pc:sldMk cId="3743200560" sldId="289"/>
        </pc:sldMkLst>
      </pc:sldChg>
      <pc:sldChg chg="modNotesTx">
        <pc:chgData name="Anna Sterner" userId="e34ade42-3f4d-4ffb-96dc-1c6e40b6902f" providerId="ADAL" clId="{70FB849B-7E55-450A-864F-75466DB1E84B}" dt="2024-01-25T19:09:05.473" v="307" actId="20577"/>
        <pc:sldMkLst>
          <pc:docMk/>
          <pc:sldMk cId="4147957842" sldId="290"/>
        </pc:sldMkLst>
      </pc:sldChg>
      <pc:sldChg chg="addSp delSp modSp mod modNotesTx">
        <pc:chgData name="Anna Sterner" userId="e34ade42-3f4d-4ffb-96dc-1c6e40b6902f" providerId="ADAL" clId="{70FB849B-7E55-450A-864F-75466DB1E84B}" dt="2024-01-25T18:58:59.223" v="184" actId="478"/>
        <pc:sldMkLst>
          <pc:docMk/>
          <pc:sldMk cId="3417446026" sldId="295"/>
        </pc:sldMkLst>
      </pc:sldChg>
      <pc:sldChg chg="addSp delSp modSp mod modNotesTx">
        <pc:chgData name="Anna Sterner" userId="e34ade42-3f4d-4ffb-96dc-1c6e40b6902f" providerId="ADAL" clId="{70FB849B-7E55-450A-864F-75466DB1E84B}" dt="2024-01-25T19:07:55.634" v="299" actId="1076"/>
        <pc:sldMkLst>
          <pc:docMk/>
          <pc:sldMk cId="3041520386" sldId="297"/>
        </pc:sldMkLst>
      </pc:sldChg>
      <pc:sldChg chg="modSp add mod">
        <pc:chgData name="Anna Sterner" userId="e34ade42-3f4d-4ffb-96dc-1c6e40b6902f" providerId="ADAL" clId="{70FB849B-7E55-450A-864F-75466DB1E84B}" dt="2024-01-25T19:23:48.963" v="464" actId="14826"/>
        <pc:sldMkLst>
          <pc:docMk/>
          <pc:sldMk cId="1560122333" sldId="299"/>
        </pc:sldMkLst>
      </pc:sldChg>
      <pc:sldChg chg="modSp add mod">
        <pc:chgData name="Anna Sterner" userId="e34ade42-3f4d-4ffb-96dc-1c6e40b6902f" providerId="ADAL" clId="{70FB849B-7E55-450A-864F-75466DB1E84B}" dt="2024-01-25T19:23:48.028" v="463" actId="20577"/>
        <pc:sldMkLst>
          <pc:docMk/>
          <pc:sldMk cId="2281906185" sldId="300"/>
        </pc:sldMkLst>
      </pc:sldChg>
    </pc:docChg>
  </pc:docChgLst>
  <pc:docChgLst>
    <pc:chgData name="Kate Sample" userId="ad24f2c8-db21-4b10-9534-7a98911ec180" providerId="ADAL" clId="{40A4103C-8CA2-4574-9EE9-513A43297DEC}"/>
    <pc:docChg chg="undo custSel delSld modSld">
      <pc:chgData name="Kate Sample" userId="ad24f2c8-db21-4b10-9534-7a98911ec180" providerId="ADAL" clId="{40A4103C-8CA2-4574-9EE9-513A43297DEC}" dt="2025-05-27T03:02:34.834" v="898" actId="33524"/>
      <pc:docMkLst>
        <pc:docMk/>
      </pc:docMkLst>
      <pc:sldChg chg="del">
        <pc:chgData name="Kate Sample" userId="ad24f2c8-db21-4b10-9534-7a98911ec180" providerId="ADAL" clId="{40A4103C-8CA2-4574-9EE9-513A43297DEC}" dt="2025-05-16T00:02:40.026" v="0" actId="47"/>
        <pc:sldMkLst>
          <pc:docMk/>
          <pc:sldMk cId="1109188424" sldId="294"/>
        </pc:sldMkLst>
      </pc:sldChg>
      <pc:sldChg chg="modSp mod modCm">
        <pc:chgData name="Kate Sample" userId="ad24f2c8-db21-4b10-9534-7a98911ec180" providerId="ADAL" clId="{40A4103C-8CA2-4574-9EE9-513A43297DEC}" dt="2025-05-27T03:02:34.834" v="898" actId="33524"/>
        <pc:sldMkLst>
          <pc:docMk/>
          <pc:sldMk cId="2890323369" sldId="345"/>
        </pc:sldMkLst>
        <pc:spChg chg="mod">
          <ac:chgData name="Kate Sample" userId="ad24f2c8-db21-4b10-9534-7a98911ec180" providerId="ADAL" clId="{40A4103C-8CA2-4574-9EE9-513A43297DEC}" dt="2025-05-16T00:09:02.138" v="2" actId="20577"/>
          <ac:spMkLst>
            <pc:docMk/>
            <pc:sldMk cId="2890323369" sldId="345"/>
            <ac:spMk id="3" creationId="{83D69124-12DE-626F-C834-1BA7D69B9408}"/>
          </ac:spMkLst>
        </pc:spChg>
        <pc:spChg chg="mod">
          <ac:chgData name="Kate Sample" userId="ad24f2c8-db21-4b10-9534-7a98911ec180" providerId="ADAL" clId="{40A4103C-8CA2-4574-9EE9-513A43297DEC}" dt="2025-05-16T00:10:14.683" v="113" actId="20577"/>
          <ac:spMkLst>
            <pc:docMk/>
            <pc:sldMk cId="2890323369" sldId="345"/>
            <ac:spMk id="4" creationId="{6750C1C8-6386-DDED-19A5-2016D654A326}"/>
          </ac:spMkLst>
        </pc:spChg>
        <pc:spChg chg="mod">
          <ac:chgData name="Kate Sample" userId="ad24f2c8-db21-4b10-9534-7a98911ec180" providerId="ADAL" clId="{40A4103C-8CA2-4574-9EE9-513A43297DEC}" dt="2025-05-27T03:02:34.834" v="898" actId="33524"/>
          <ac:spMkLst>
            <pc:docMk/>
            <pc:sldMk cId="2890323369" sldId="345"/>
            <ac:spMk id="8" creationId="{A6AAEB71-AACB-1350-FA60-DABC810222C4}"/>
          </ac:spMkLst>
        </pc:spChg>
        <pc:extLst>
          <p:ext xmlns:p="http://schemas.openxmlformats.org/presentationml/2006/main" uri="{D6D511B9-2390-475A-947B-AFAB55BFBCF1}">
            <pc226:cmChg xmlns:pc226="http://schemas.microsoft.com/office/powerpoint/2022/06/main/command" chg="mod">
              <pc226:chgData name="Kate Sample" userId="ad24f2c8-db21-4b10-9534-7a98911ec180" providerId="ADAL" clId="{40A4103C-8CA2-4574-9EE9-513A43297DEC}" dt="2025-05-16T00:09:02.138" v="2" actId="20577"/>
              <pc2:cmMkLst xmlns:pc2="http://schemas.microsoft.com/office/powerpoint/2019/9/main/command">
                <pc:docMk/>
                <pc:sldMk cId="2890323369" sldId="345"/>
                <pc2:cmMk id="{3CC35238-3DFD-4E28-92A6-6EE0ACAB6A41}"/>
              </pc2:cmMkLst>
            </pc226:cmChg>
          </p:ext>
        </pc:extLst>
      </pc:sldChg>
      <pc:sldChg chg="modNotesTx">
        <pc:chgData name="Kate Sample" userId="ad24f2c8-db21-4b10-9534-7a98911ec180" providerId="ADAL" clId="{40A4103C-8CA2-4574-9EE9-513A43297DEC}" dt="2025-05-16T00:10:48.672" v="177" actId="313"/>
        <pc:sldMkLst>
          <pc:docMk/>
          <pc:sldMk cId="2984839933" sldId="346"/>
        </pc:sldMkLst>
      </pc:sldChg>
      <pc:sldChg chg="del">
        <pc:chgData name="Kate Sample" userId="ad24f2c8-db21-4b10-9534-7a98911ec180" providerId="ADAL" clId="{40A4103C-8CA2-4574-9EE9-513A43297DEC}" dt="2025-05-16T00:02:40.026" v="0" actId="47"/>
        <pc:sldMkLst>
          <pc:docMk/>
          <pc:sldMk cId="1149964086" sldId="348"/>
        </pc:sldMkLst>
      </pc:sldChg>
      <pc:sldChg chg="del">
        <pc:chgData name="Kate Sample" userId="ad24f2c8-db21-4b10-9534-7a98911ec180" providerId="ADAL" clId="{40A4103C-8CA2-4574-9EE9-513A43297DEC}" dt="2025-05-16T00:02:40.026" v="0" actId="47"/>
        <pc:sldMkLst>
          <pc:docMk/>
          <pc:sldMk cId="3116754502" sldId="349"/>
        </pc:sldMkLst>
      </pc:sldChg>
      <pc:sldChg chg="del">
        <pc:chgData name="Kate Sample" userId="ad24f2c8-db21-4b10-9534-7a98911ec180" providerId="ADAL" clId="{40A4103C-8CA2-4574-9EE9-513A43297DEC}" dt="2025-05-16T00:02:40.026" v="0" actId="47"/>
        <pc:sldMkLst>
          <pc:docMk/>
          <pc:sldMk cId="1891757243" sldId="350"/>
        </pc:sldMkLst>
      </pc:sldChg>
      <pc:sldChg chg="del">
        <pc:chgData name="Kate Sample" userId="ad24f2c8-db21-4b10-9534-7a98911ec180" providerId="ADAL" clId="{40A4103C-8CA2-4574-9EE9-513A43297DEC}" dt="2025-05-16T00:02:40.026" v="0" actId="47"/>
        <pc:sldMkLst>
          <pc:docMk/>
          <pc:sldMk cId="1876623491" sldId="351"/>
        </pc:sldMkLst>
      </pc:sldChg>
      <pc:sldChg chg="del">
        <pc:chgData name="Kate Sample" userId="ad24f2c8-db21-4b10-9534-7a98911ec180" providerId="ADAL" clId="{40A4103C-8CA2-4574-9EE9-513A43297DEC}" dt="2025-05-16T00:02:40.026" v="0" actId="47"/>
        <pc:sldMkLst>
          <pc:docMk/>
          <pc:sldMk cId="3150750870" sldId="352"/>
        </pc:sldMkLst>
      </pc:sldChg>
      <pc:sldChg chg="del">
        <pc:chgData name="Kate Sample" userId="ad24f2c8-db21-4b10-9534-7a98911ec180" providerId="ADAL" clId="{40A4103C-8CA2-4574-9EE9-513A43297DEC}" dt="2025-05-16T00:02:40.026" v="0" actId="47"/>
        <pc:sldMkLst>
          <pc:docMk/>
          <pc:sldMk cId="3972248410" sldId="353"/>
        </pc:sldMkLst>
      </pc:sldChg>
      <pc:sldChg chg="del">
        <pc:chgData name="Kate Sample" userId="ad24f2c8-db21-4b10-9534-7a98911ec180" providerId="ADAL" clId="{40A4103C-8CA2-4574-9EE9-513A43297DEC}" dt="2025-05-16T00:02:40.026" v="0" actId="47"/>
        <pc:sldMkLst>
          <pc:docMk/>
          <pc:sldMk cId="759968106" sldId="354"/>
        </pc:sldMkLst>
      </pc:sldChg>
      <pc:sldChg chg="modSp mod modNotesTx">
        <pc:chgData name="Kate Sample" userId="ad24f2c8-db21-4b10-9534-7a98911ec180" providerId="ADAL" clId="{40A4103C-8CA2-4574-9EE9-513A43297DEC}" dt="2025-05-16T00:16:30.602" v="630" actId="20577"/>
        <pc:sldMkLst>
          <pc:docMk/>
          <pc:sldMk cId="1999005728" sldId="355"/>
        </pc:sldMkLst>
        <pc:spChg chg="mod">
          <ac:chgData name="Kate Sample" userId="ad24f2c8-db21-4b10-9534-7a98911ec180" providerId="ADAL" clId="{40A4103C-8CA2-4574-9EE9-513A43297DEC}" dt="2025-05-16T00:16:30.602" v="630" actId="20577"/>
          <ac:spMkLst>
            <pc:docMk/>
            <pc:sldMk cId="1999005728" sldId="355"/>
            <ac:spMk id="3" creationId="{F0BE0D4D-5CC3-B3F1-F43D-3820DA02D688}"/>
          </ac:spMkLst>
        </pc:spChg>
        <pc:spChg chg="mod">
          <ac:chgData name="Kate Sample" userId="ad24f2c8-db21-4b10-9534-7a98911ec180" providerId="ADAL" clId="{40A4103C-8CA2-4574-9EE9-513A43297DEC}" dt="2025-05-16T00:16:13.949" v="572" actId="14100"/>
          <ac:spMkLst>
            <pc:docMk/>
            <pc:sldMk cId="1999005728" sldId="355"/>
            <ac:spMk id="13" creationId="{633F7B0A-9ECC-9258-1B3E-6B8C01FA3F29}"/>
          </ac:spMkLst>
        </pc:spChg>
      </pc:sldChg>
      <pc:sldChg chg="modSp mod modNotesTx">
        <pc:chgData name="Kate Sample" userId="ad24f2c8-db21-4b10-9534-7a98911ec180" providerId="ADAL" clId="{40A4103C-8CA2-4574-9EE9-513A43297DEC}" dt="2025-05-16T00:15:09.908" v="486" actId="6549"/>
        <pc:sldMkLst>
          <pc:docMk/>
          <pc:sldMk cId="3997043545" sldId="356"/>
        </pc:sldMkLst>
        <pc:spChg chg="mod">
          <ac:chgData name="Kate Sample" userId="ad24f2c8-db21-4b10-9534-7a98911ec180" providerId="ADAL" clId="{40A4103C-8CA2-4574-9EE9-513A43297DEC}" dt="2025-05-16T00:15:09.908" v="486" actId="6549"/>
          <ac:spMkLst>
            <pc:docMk/>
            <pc:sldMk cId="3997043545" sldId="356"/>
            <ac:spMk id="11" creationId="{DD7DBD67-C10A-803D-24AF-51669F454FAF}"/>
          </ac:spMkLst>
        </pc:spChg>
      </pc:sldChg>
      <pc:sldChg chg="modSp mod">
        <pc:chgData name="Kate Sample" userId="ad24f2c8-db21-4b10-9534-7a98911ec180" providerId="ADAL" clId="{40A4103C-8CA2-4574-9EE9-513A43297DEC}" dt="2025-05-16T00:14:08.701" v="377" actId="6549"/>
        <pc:sldMkLst>
          <pc:docMk/>
          <pc:sldMk cId="1393850421" sldId="357"/>
        </pc:sldMkLst>
        <pc:spChg chg="mod">
          <ac:chgData name="Kate Sample" userId="ad24f2c8-db21-4b10-9534-7a98911ec180" providerId="ADAL" clId="{40A4103C-8CA2-4574-9EE9-513A43297DEC}" dt="2025-05-16T00:14:08.701" v="377" actId="6549"/>
          <ac:spMkLst>
            <pc:docMk/>
            <pc:sldMk cId="1393850421" sldId="357"/>
            <ac:spMk id="11" creationId="{BB4A7199-DF59-C861-6CFC-158D81D4FADB}"/>
          </ac:spMkLst>
        </pc:spChg>
      </pc:sldChg>
      <pc:sldChg chg="del">
        <pc:chgData name="Kate Sample" userId="ad24f2c8-db21-4b10-9534-7a98911ec180" providerId="ADAL" clId="{40A4103C-8CA2-4574-9EE9-513A43297DEC}" dt="2025-05-16T00:02:40.026" v="0" actId="47"/>
        <pc:sldMkLst>
          <pc:docMk/>
          <pc:sldMk cId="543514282" sldId="358"/>
        </pc:sldMkLst>
      </pc:sldChg>
      <pc:sldChg chg="del">
        <pc:chgData name="Kate Sample" userId="ad24f2c8-db21-4b10-9534-7a98911ec180" providerId="ADAL" clId="{40A4103C-8CA2-4574-9EE9-513A43297DEC}" dt="2025-05-16T00:02:40.026" v="0" actId="47"/>
        <pc:sldMkLst>
          <pc:docMk/>
          <pc:sldMk cId="2163490528" sldId="360"/>
        </pc:sldMkLst>
      </pc:sldChg>
      <pc:sldChg chg="del">
        <pc:chgData name="Kate Sample" userId="ad24f2c8-db21-4b10-9534-7a98911ec180" providerId="ADAL" clId="{40A4103C-8CA2-4574-9EE9-513A43297DEC}" dt="2025-05-16T00:02:40.026" v="0" actId="47"/>
        <pc:sldMkLst>
          <pc:docMk/>
          <pc:sldMk cId="4129630068" sldId="361"/>
        </pc:sldMkLst>
      </pc:sldChg>
      <pc:sldChg chg="del">
        <pc:chgData name="Kate Sample" userId="ad24f2c8-db21-4b10-9534-7a98911ec180" providerId="ADAL" clId="{40A4103C-8CA2-4574-9EE9-513A43297DEC}" dt="2025-05-16T00:02:40.026" v="0" actId="47"/>
        <pc:sldMkLst>
          <pc:docMk/>
          <pc:sldMk cId="1835143612" sldId="365"/>
        </pc:sldMkLst>
      </pc:sldChg>
      <pc:sldChg chg="del">
        <pc:chgData name="Kate Sample" userId="ad24f2c8-db21-4b10-9534-7a98911ec180" providerId="ADAL" clId="{40A4103C-8CA2-4574-9EE9-513A43297DEC}" dt="2025-05-16T00:02:40.026" v="0" actId="47"/>
        <pc:sldMkLst>
          <pc:docMk/>
          <pc:sldMk cId="3342375300" sldId="367"/>
        </pc:sldMkLst>
      </pc:sldChg>
      <pc:sldChg chg="modSp mod modNotesTx">
        <pc:chgData name="Kate Sample" userId="ad24f2c8-db21-4b10-9534-7a98911ec180" providerId="ADAL" clId="{40A4103C-8CA2-4574-9EE9-513A43297DEC}" dt="2025-05-16T00:17:25.330" v="783" actId="20577"/>
        <pc:sldMkLst>
          <pc:docMk/>
          <pc:sldMk cId="1669780500" sldId="368"/>
        </pc:sldMkLst>
        <pc:spChg chg="mod">
          <ac:chgData name="Kate Sample" userId="ad24f2c8-db21-4b10-9534-7a98911ec180" providerId="ADAL" clId="{40A4103C-8CA2-4574-9EE9-513A43297DEC}" dt="2025-05-16T00:17:25.330" v="783" actId="20577"/>
          <ac:spMkLst>
            <pc:docMk/>
            <pc:sldMk cId="1669780500" sldId="368"/>
            <ac:spMk id="3" creationId="{38A50A1B-3382-F1D5-3083-4E25B7306331}"/>
          </ac:spMkLst>
        </pc:spChg>
        <pc:spChg chg="mod">
          <ac:chgData name="Kate Sample" userId="ad24f2c8-db21-4b10-9534-7a98911ec180" providerId="ADAL" clId="{40A4103C-8CA2-4574-9EE9-513A43297DEC}" dt="2025-05-16T00:16:54.160" v="696" actId="20577"/>
          <ac:spMkLst>
            <pc:docMk/>
            <pc:sldMk cId="1669780500" sldId="368"/>
            <ac:spMk id="13" creationId="{7C56E4BD-5091-15CC-FDDA-7B64E0C6A623}"/>
          </ac:spMkLst>
        </pc:spChg>
      </pc:sldChg>
      <pc:sldChg chg="modSp mod modNotesTx">
        <pc:chgData name="Kate Sample" userId="ad24f2c8-db21-4b10-9534-7a98911ec180" providerId="ADAL" clId="{40A4103C-8CA2-4574-9EE9-513A43297DEC}" dt="2025-05-16T00:12:42.043" v="355" actId="20577"/>
        <pc:sldMkLst>
          <pc:docMk/>
          <pc:sldMk cId="1370320588" sldId="371"/>
        </pc:sldMkLst>
      </pc:sldChg>
      <pc:sldChg chg="del">
        <pc:chgData name="Kate Sample" userId="ad24f2c8-db21-4b10-9534-7a98911ec180" providerId="ADAL" clId="{40A4103C-8CA2-4574-9EE9-513A43297DEC}" dt="2025-05-16T00:02:40.026" v="0" actId="47"/>
        <pc:sldMkLst>
          <pc:docMk/>
          <pc:sldMk cId="1390566957" sldId="372"/>
        </pc:sldMkLst>
      </pc:sldChg>
      <pc:sldChg chg="del">
        <pc:chgData name="Kate Sample" userId="ad24f2c8-db21-4b10-9534-7a98911ec180" providerId="ADAL" clId="{40A4103C-8CA2-4574-9EE9-513A43297DEC}" dt="2025-05-16T00:14:19.340" v="378" actId="47"/>
        <pc:sldMkLst>
          <pc:docMk/>
          <pc:sldMk cId="3046806807" sldId="373"/>
        </pc:sldMkLst>
      </pc:sldChg>
      <pc:sldChg chg="del">
        <pc:chgData name="Kate Sample" userId="ad24f2c8-db21-4b10-9534-7a98911ec180" providerId="ADAL" clId="{40A4103C-8CA2-4574-9EE9-513A43297DEC}" dt="2025-05-16T00:13:49.470" v="371" actId="47"/>
        <pc:sldMkLst>
          <pc:docMk/>
          <pc:sldMk cId="949264259" sldId="374"/>
        </pc:sldMkLst>
      </pc:sldChg>
      <pc:sldMasterChg chg="delSldLayout">
        <pc:chgData name="Kate Sample" userId="ad24f2c8-db21-4b10-9534-7a98911ec180" providerId="ADAL" clId="{40A4103C-8CA2-4574-9EE9-513A43297DEC}" dt="2025-05-16T00:02:40.026" v="0" actId="47"/>
        <pc:sldMasterMkLst>
          <pc:docMk/>
          <pc:sldMasterMk cId="3793671017" sldId="2147483701"/>
        </pc:sldMasterMkLst>
        <pc:sldLayoutChg chg="del">
          <pc:chgData name="Kate Sample" userId="ad24f2c8-db21-4b10-9534-7a98911ec180" providerId="ADAL" clId="{40A4103C-8CA2-4574-9EE9-513A43297DEC}" dt="2025-05-16T00:02:40.026" v="0" actId="47"/>
          <pc:sldLayoutMkLst>
            <pc:docMk/>
            <pc:sldMasterMk cId="3793671017" sldId="2147483701"/>
            <pc:sldLayoutMk cId="3733187580" sldId="2147483713"/>
          </pc:sldLayoutMkLst>
        </pc:sldLayoutChg>
      </pc:sldMasterChg>
    </pc:docChg>
  </pc:docChgLst>
  <pc:docChgLst>
    <pc:chgData name="Tammy Pankey" userId="89b84b47-0384-4d66-b56e-dc00ebdb68cf" providerId="ADAL" clId="{7A2ED688-87B0-4F91-BBF9-4971097C91C9}"/>
    <pc:docChg chg="custSel modSld">
      <pc:chgData name="Tammy Pankey" userId="89b84b47-0384-4d66-b56e-dc00ebdb68cf" providerId="ADAL" clId="{7A2ED688-87B0-4F91-BBF9-4971097C91C9}" dt="2023-07-11T22:25:59.627" v="22"/>
      <pc:docMkLst>
        <pc:docMk/>
      </pc:docMkLst>
      <pc:sldChg chg="modSp mod">
        <pc:chgData name="Tammy Pankey" userId="89b84b47-0384-4d66-b56e-dc00ebdb68cf" providerId="ADAL" clId="{7A2ED688-87B0-4F91-BBF9-4971097C91C9}" dt="2023-07-11T22:20:02.681" v="2" actId="2711"/>
        <pc:sldMkLst>
          <pc:docMk/>
          <pc:sldMk cId="1717468709" sldId="260"/>
        </pc:sldMkLst>
      </pc:sldChg>
      <pc:sldChg chg="modSp mod">
        <pc:chgData name="Tammy Pankey" userId="89b84b47-0384-4d66-b56e-dc00ebdb68cf" providerId="ADAL" clId="{7A2ED688-87B0-4F91-BBF9-4971097C91C9}" dt="2023-07-11T22:20:09.527" v="3" actId="2711"/>
        <pc:sldMkLst>
          <pc:docMk/>
          <pc:sldMk cId="951211944" sldId="261"/>
        </pc:sldMkLst>
      </pc:sldChg>
      <pc:sldChg chg="modSp mod">
        <pc:chgData name="Tammy Pankey" userId="89b84b47-0384-4d66-b56e-dc00ebdb68cf" providerId="ADAL" clId="{7A2ED688-87B0-4F91-BBF9-4971097C91C9}" dt="2023-07-11T22:20:19.567" v="5" actId="2711"/>
        <pc:sldMkLst>
          <pc:docMk/>
          <pc:sldMk cId="3822573366" sldId="262"/>
        </pc:sldMkLst>
      </pc:sldChg>
      <pc:sldChg chg="modSp mod">
        <pc:chgData name="Tammy Pankey" userId="89b84b47-0384-4d66-b56e-dc00ebdb68cf" providerId="ADAL" clId="{7A2ED688-87B0-4F91-BBF9-4971097C91C9}" dt="2023-07-11T22:20:27.584" v="6" actId="2711"/>
        <pc:sldMkLst>
          <pc:docMk/>
          <pc:sldMk cId="3763185327" sldId="271"/>
        </pc:sldMkLst>
      </pc:sldChg>
      <pc:sldChg chg="modSp mod">
        <pc:chgData name="Tammy Pankey" userId="89b84b47-0384-4d66-b56e-dc00ebdb68cf" providerId="ADAL" clId="{7A2ED688-87B0-4F91-BBF9-4971097C91C9}" dt="2023-07-11T22:20:47.938" v="9" actId="2711"/>
        <pc:sldMkLst>
          <pc:docMk/>
          <pc:sldMk cId="2751345926" sldId="272"/>
        </pc:sldMkLst>
      </pc:sldChg>
      <pc:sldChg chg="modSp mod">
        <pc:chgData name="Tammy Pankey" userId="89b84b47-0384-4d66-b56e-dc00ebdb68cf" providerId="ADAL" clId="{7A2ED688-87B0-4F91-BBF9-4971097C91C9}" dt="2023-07-11T22:20:33.798" v="7" actId="2711"/>
        <pc:sldMkLst>
          <pc:docMk/>
          <pc:sldMk cId="3098358572" sldId="283"/>
        </pc:sldMkLst>
      </pc:sldChg>
      <pc:sldChg chg="addSp delSp modSp mod">
        <pc:chgData name="Tammy Pankey" userId="89b84b47-0384-4d66-b56e-dc00ebdb68cf" providerId="ADAL" clId="{7A2ED688-87B0-4F91-BBF9-4971097C91C9}" dt="2023-07-11T22:25:13.579" v="19" actId="1076"/>
        <pc:sldMkLst>
          <pc:docMk/>
          <pc:sldMk cId="3743200560" sldId="289"/>
        </pc:sldMkLst>
      </pc:sldChg>
      <pc:sldChg chg="delSp modSp mod modNotesTx">
        <pc:chgData name="Tammy Pankey" userId="89b84b47-0384-4d66-b56e-dc00ebdb68cf" providerId="ADAL" clId="{7A2ED688-87B0-4F91-BBF9-4971097C91C9}" dt="2023-07-11T22:25:46.394" v="20" actId="478"/>
        <pc:sldMkLst>
          <pc:docMk/>
          <pc:sldMk cId="4147957842" sldId="290"/>
        </pc:sldMkLst>
      </pc:sldChg>
      <pc:sldChg chg="addSp delSp modSp mod">
        <pc:chgData name="Tammy Pankey" userId="89b84b47-0384-4d66-b56e-dc00ebdb68cf" providerId="ADAL" clId="{7A2ED688-87B0-4F91-BBF9-4971097C91C9}" dt="2023-07-11T22:25:59.627" v="22"/>
        <pc:sldMkLst>
          <pc:docMk/>
          <pc:sldMk cId="1109188424" sldId="294"/>
        </pc:sldMkLst>
      </pc:sldChg>
      <pc:sldChg chg="modSp mod">
        <pc:chgData name="Tammy Pankey" userId="89b84b47-0384-4d66-b56e-dc00ebdb68cf" providerId="ADAL" clId="{7A2ED688-87B0-4F91-BBF9-4971097C91C9}" dt="2023-07-11T22:20:13.567" v="4" actId="2711"/>
        <pc:sldMkLst>
          <pc:docMk/>
          <pc:sldMk cId="3417446026" sldId="295"/>
        </pc:sldMkLst>
      </pc:sldChg>
    </pc:docChg>
  </pc:docChgLst>
  <pc:docChgLst>
    <pc:chgData name="Anna Sterner" userId="S::asterner@firstinspires.org::e34ade42-3f4d-4ffb-96dc-1c6e40b6902f" providerId="AD" clId="Web-{20716227-CB45-4CA7-5012-07E1B984CA60}"/>
    <pc:docChg chg="addSld sldOrd">
      <pc:chgData name="Anna Sterner" userId="S::asterner@firstinspires.org::e34ade42-3f4d-4ffb-96dc-1c6e40b6902f" providerId="AD" clId="Web-{20716227-CB45-4CA7-5012-07E1B984CA60}" dt="2024-05-17T14:32:39.669" v="1"/>
      <pc:docMkLst>
        <pc:docMk/>
      </pc:docMkLst>
      <pc:sldChg chg="add ord replId">
        <pc:chgData name="Anna Sterner" userId="S::asterner@firstinspires.org::e34ade42-3f4d-4ffb-96dc-1c6e40b6902f" providerId="AD" clId="Web-{20716227-CB45-4CA7-5012-07E1B984CA60}" dt="2024-05-17T14:32:39.669" v="1"/>
        <pc:sldMkLst>
          <pc:docMk/>
          <pc:sldMk cId="1709114205" sldId="299"/>
        </pc:sldMkLst>
      </pc:sldChg>
    </pc:docChg>
  </pc:docChgLst>
  <pc:docChgLst>
    <pc:chgData name="Anna Sterner" userId="S::asterner@firstinspires.org::e34ade42-3f4d-4ffb-96dc-1c6e40b6902f" providerId="AD" clId="Web-{CAC1F9C6-12BD-D970-D553-DBB9A5B30334}"/>
    <pc:docChg chg="modSld">
      <pc:chgData name="Anna Sterner" userId="S::asterner@firstinspires.org::e34ade42-3f4d-4ffb-96dc-1c6e40b6902f" providerId="AD" clId="Web-{CAC1F9C6-12BD-D970-D553-DBB9A5B30334}" dt="2024-01-25T20:42:44.411" v="0"/>
      <pc:docMkLst>
        <pc:docMk/>
      </pc:docMkLst>
      <pc:sldChg chg="modSp">
        <pc:chgData name="Anna Sterner" userId="S::asterner@firstinspires.org::e34ade42-3f4d-4ffb-96dc-1c6e40b6902f" providerId="AD" clId="Web-{CAC1F9C6-12BD-D970-D553-DBB9A5B30334}" dt="2024-01-25T20:42:44.411" v="0"/>
        <pc:sldMkLst>
          <pc:docMk/>
          <pc:sldMk cId="3763185327" sldId="271"/>
        </pc:sldMkLst>
      </pc:sldChg>
    </pc:docChg>
  </pc:docChgLst>
  <pc:docChgLst>
    <pc:chgData name="Anna Sterner" userId="S::asterner@firstinspires.org::e34ade42-3f4d-4ffb-96dc-1c6e40b6902f" providerId="AD" clId="Web-{3A625DF8-B6C3-C50C-E249-1C3D5497578E}"/>
    <pc:docChg chg="modSld">
      <pc:chgData name="Anna Sterner" userId="S::asterner@firstinspires.org::e34ade42-3f4d-4ffb-96dc-1c6e40b6902f" providerId="AD" clId="Web-{3A625DF8-B6C3-C50C-E249-1C3D5497578E}" dt="2024-01-25T21:19:20.956" v="16" actId="20577"/>
      <pc:docMkLst>
        <pc:docMk/>
      </pc:docMkLst>
      <pc:sldChg chg="addSp modSp">
        <pc:chgData name="Anna Sterner" userId="S::asterner@firstinspires.org::e34ade42-3f4d-4ffb-96dc-1c6e40b6902f" providerId="AD" clId="Web-{3A625DF8-B6C3-C50C-E249-1C3D5497578E}" dt="2024-01-25T21:19:20.956" v="16" actId="20577"/>
        <pc:sldMkLst>
          <pc:docMk/>
          <pc:sldMk cId="3822573366" sldId="262"/>
        </pc:sldMkLst>
      </pc:sldChg>
      <pc:sldChg chg="modSp">
        <pc:chgData name="Anna Sterner" userId="S::asterner@firstinspires.org::e34ade42-3f4d-4ffb-96dc-1c6e40b6902f" providerId="AD" clId="Web-{3A625DF8-B6C3-C50C-E249-1C3D5497578E}" dt="2024-01-25T21:11:30.113" v="1" actId="1076"/>
        <pc:sldMkLst>
          <pc:docMk/>
          <pc:sldMk cId="3743200560" sldId="289"/>
        </pc:sldMkLst>
      </pc:sldChg>
    </pc:docChg>
  </pc:docChgLst>
  <pc:docChgLst>
    <pc:chgData name="Anna Sterner" userId="S::asterner@firstinspires.org::e34ade42-3f4d-4ffb-96dc-1c6e40b6902f" providerId="AD" clId="Web-{70321AED-1296-FCCB-F314-4002DF72C659}"/>
    <pc:docChg chg="addSld delSld modSld">
      <pc:chgData name="Anna Sterner" userId="S::asterner@firstinspires.org::e34ade42-3f4d-4ffb-96dc-1c6e40b6902f" providerId="AD" clId="Web-{70321AED-1296-FCCB-F314-4002DF72C659}" dt="2024-01-25T18:14:37.800" v="11"/>
      <pc:docMkLst>
        <pc:docMk/>
      </pc:docMkLst>
      <pc:sldChg chg="add del">
        <pc:chgData name="Anna Sterner" userId="S::asterner@firstinspires.org::e34ade42-3f4d-4ffb-96dc-1c6e40b6902f" providerId="AD" clId="Web-{70321AED-1296-FCCB-F314-4002DF72C659}" dt="2024-01-25T18:14:21.581" v="9"/>
        <pc:sldMkLst>
          <pc:docMk/>
          <pc:sldMk cId="4006545360" sldId="264"/>
        </pc:sldMkLst>
      </pc:sldChg>
      <pc:sldChg chg="addSp delSp modSp">
        <pc:chgData name="Anna Sterner" userId="S::asterner@firstinspires.org::e34ade42-3f4d-4ffb-96dc-1c6e40b6902f" providerId="AD" clId="Web-{70321AED-1296-FCCB-F314-4002DF72C659}" dt="2024-01-25T18:14:19.502" v="8"/>
        <pc:sldMkLst>
          <pc:docMk/>
          <pc:sldMk cId="3743200560" sldId="289"/>
        </pc:sldMkLst>
      </pc:sldChg>
      <pc:sldChg chg="del">
        <pc:chgData name="Anna Sterner" userId="S::asterner@firstinspires.org::e34ade42-3f4d-4ffb-96dc-1c6e40b6902f" providerId="AD" clId="Web-{70321AED-1296-FCCB-F314-4002DF72C659}" dt="2024-01-25T18:14:37.800" v="11"/>
        <pc:sldMkLst>
          <pc:docMk/>
          <pc:sldMk cId="1109188424" sldId="294"/>
        </pc:sldMkLst>
      </pc:sldChg>
      <pc:sldChg chg="add">
        <pc:chgData name="Anna Sterner" userId="S::asterner@firstinspires.org::e34ade42-3f4d-4ffb-96dc-1c6e40b6902f" providerId="AD" clId="Web-{70321AED-1296-FCCB-F314-4002DF72C659}" dt="2024-01-25T18:14:33.222" v="10"/>
        <pc:sldMkLst>
          <pc:docMk/>
          <pc:sldMk cId="3723405299" sldId="298"/>
        </pc:sldMkLst>
      </pc:sldChg>
      <pc:sldMasterChg chg="addSldLayout">
        <pc:chgData name="Anna Sterner" userId="S::asterner@firstinspires.org::e34ade42-3f4d-4ffb-96dc-1c6e40b6902f" providerId="AD" clId="Web-{70321AED-1296-FCCB-F314-4002DF72C659}" dt="2024-01-25T18:14:33.222" v="10"/>
        <pc:sldMasterMkLst>
          <pc:docMk/>
          <pc:sldMasterMk cId="180712229" sldId="2147483697"/>
        </pc:sldMasterMkLst>
        <pc:sldLayoutChg chg="add">
          <pc:chgData name="Anna Sterner" userId="S::asterner@firstinspires.org::e34ade42-3f4d-4ffb-96dc-1c6e40b6902f" providerId="AD" clId="Web-{70321AED-1296-FCCB-F314-4002DF72C659}" dt="2024-01-25T18:14:33.222" v="10"/>
          <pc:sldLayoutMkLst>
            <pc:docMk/>
            <pc:sldMasterMk cId="3793671017" sldId="2147483701"/>
            <pc:sldLayoutMk cId="2150222482" sldId="2147483700"/>
          </pc:sldLayoutMkLst>
        </pc:sldLayoutChg>
      </pc:sldMasterChg>
    </pc:docChg>
  </pc:docChgLst>
  <pc:docChgLst>
    <pc:chgData name="Tammy Pankey" userId="S::tpankey@firstinspires.org::89b84b47-0384-4d66-b56e-dc00ebdb68cf" providerId="AD" clId="Web-{55DEC7ED-4564-83E5-DF56-80E135E77851}"/>
    <pc:docChg chg="mod">
      <pc:chgData name="Tammy Pankey" userId="S::tpankey@firstinspires.org::89b84b47-0384-4d66-b56e-dc00ebdb68cf" providerId="AD" clId="Web-{55DEC7ED-4564-83E5-DF56-80E135E77851}" dt="2022-07-18T11:47:27.381" v="1"/>
      <pc:docMkLst>
        <pc:docMk/>
      </pc:docMkLst>
      <pc:sldChg chg="addCm">
        <pc:chgData name="Tammy Pankey" userId="S::tpankey@firstinspires.org::89b84b47-0384-4d66-b56e-dc00ebdb68cf" providerId="AD" clId="Web-{55DEC7ED-4564-83E5-DF56-80E135E77851}" dt="2022-07-18T11:47:27.381" v="1"/>
        <pc:sldMkLst>
          <pc:docMk/>
          <pc:sldMk cId="1959583143" sldId="259"/>
        </pc:sldMkLst>
      </pc:sldChg>
    </pc:docChg>
  </pc:docChgLst>
  <pc:docChgLst>
    <pc:chgData name="Anna Sterner" userId="S::asterner@firstinspires.org::e34ade42-3f4d-4ffb-96dc-1c6e40b6902f" providerId="AD" clId="Web-{9313A792-D783-F581-2370-A149886A9014}"/>
    <pc:docChg chg="addSld delSld modSld">
      <pc:chgData name="Anna Sterner" userId="S::asterner@firstinspires.org::e34ade42-3f4d-4ffb-96dc-1c6e40b6902f" providerId="AD" clId="Web-{9313A792-D783-F581-2370-A149886A9014}" dt="2024-05-20T18:25:17.139" v="81"/>
      <pc:docMkLst>
        <pc:docMk/>
      </pc:docMkLst>
      <pc:sldChg chg="modNotes">
        <pc:chgData name="Anna Sterner" userId="S::asterner@firstinspires.org::e34ade42-3f4d-4ffb-96dc-1c6e40b6902f" providerId="AD" clId="Web-{9313A792-D783-F581-2370-A149886A9014}" dt="2024-05-20T18:22:37.586" v="43"/>
        <pc:sldMkLst>
          <pc:docMk/>
          <pc:sldMk cId="951211944" sldId="261"/>
        </pc:sldMkLst>
      </pc:sldChg>
      <pc:sldChg chg="modNotes">
        <pc:chgData name="Anna Sterner" userId="S::asterner@firstinspires.org::e34ade42-3f4d-4ffb-96dc-1c6e40b6902f" providerId="AD" clId="Web-{9313A792-D783-F581-2370-A149886A9014}" dt="2024-05-20T18:22:50.071" v="44"/>
        <pc:sldMkLst>
          <pc:docMk/>
          <pc:sldMk cId="3822573366" sldId="262"/>
        </pc:sldMkLst>
      </pc:sldChg>
      <pc:sldChg chg="modNotes">
        <pc:chgData name="Anna Sterner" userId="S::asterner@firstinspires.org::e34ade42-3f4d-4ffb-96dc-1c6e40b6902f" providerId="AD" clId="Web-{9313A792-D783-F581-2370-A149886A9014}" dt="2024-05-20T18:23:31.338" v="63"/>
        <pc:sldMkLst>
          <pc:docMk/>
          <pc:sldMk cId="3098358572" sldId="283"/>
        </pc:sldMkLst>
      </pc:sldChg>
      <pc:sldChg chg="modNotes">
        <pc:chgData name="Anna Sterner" userId="S::asterner@firstinspires.org::e34ade42-3f4d-4ffb-96dc-1c6e40b6902f" providerId="AD" clId="Web-{9313A792-D783-F581-2370-A149886A9014}" dt="2024-05-20T18:21:47.210" v="0"/>
        <pc:sldMkLst>
          <pc:docMk/>
          <pc:sldMk cId="3743200560" sldId="289"/>
        </pc:sldMkLst>
      </pc:sldChg>
      <pc:sldChg chg="modNotes">
        <pc:chgData name="Anna Sterner" userId="S::asterner@firstinspires.org::e34ade42-3f4d-4ffb-96dc-1c6e40b6902f" providerId="AD" clId="Web-{9313A792-D783-F581-2370-A149886A9014}" dt="2024-05-20T18:24:24.902" v="78"/>
        <pc:sldMkLst>
          <pc:docMk/>
          <pc:sldMk cId="4147957842" sldId="290"/>
        </pc:sldMkLst>
      </pc:sldChg>
      <pc:sldChg chg="delSp add">
        <pc:chgData name="Anna Sterner" userId="S::asterner@firstinspires.org::e34ade42-3f4d-4ffb-96dc-1c6e40b6902f" providerId="AD" clId="Web-{9313A792-D783-F581-2370-A149886A9014}" dt="2024-05-20T18:25:17.139" v="81"/>
        <pc:sldMkLst>
          <pc:docMk/>
          <pc:sldMk cId="1109188424" sldId="294"/>
        </pc:sldMkLst>
      </pc:sldChg>
      <pc:sldChg chg="modNotes">
        <pc:chgData name="Anna Sterner" userId="S::asterner@firstinspires.org::e34ade42-3f4d-4ffb-96dc-1c6e40b6902f" providerId="AD" clId="Web-{9313A792-D783-F581-2370-A149886A9014}" dt="2024-05-20T18:23:55.386" v="67"/>
        <pc:sldMkLst>
          <pc:docMk/>
          <pc:sldMk cId="3041520386" sldId="297"/>
        </pc:sldMkLst>
      </pc:sldChg>
      <pc:sldChg chg="del">
        <pc:chgData name="Anna Sterner" userId="S::asterner@firstinspires.org::e34ade42-3f4d-4ffb-96dc-1c6e40b6902f" providerId="AD" clId="Web-{9313A792-D783-F581-2370-A149886A9014}" dt="2024-05-20T18:25:07.623" v="80"/>
        <pc:sldMkLst>
          <pc:docMk/>
          <pc:sldMk cId="3723405299" sldId="298"/>
        </pc:sldMkLst>
      </pc:sldChg>
    </pc:docChg>
  </pc:docChgLst>
  <pc:docChgLst>
    <pc:chgData name="Tammy Pankey" userId="89b84b47-0384-4d66-b56e-dc00ebdb68cf" providerId="ADAL" clId="{F74A1CC7-AD06-4217-BFDC-07174AD1747D}"/>
    <pc:docChg chg="custSel addSld delSld modSld">
      <pc:chgData name="Tammy Pankey" userId="89b84b47-0384-4d66-b56e-dc00ebdb68cf" providerId="ADAL" clId="{F74A1CC7-AD06-4217-BFDC-07174AD1747D}" dt="2025-05-26T21:00:53.130" v="56" actId="47"/>
      <pc:docMkLst>
        <pc:docMk/>
      </pc:docMkLst>
      <pc:sldChg chg="add del mod modClrScheme chgLayout">
        <pc:chgData name="Tammy Pankey" userId="89b84b47-0384-4d66-b56e-dc00ebdb68cf" providerId="ADAL" clId="{F74A1CC7-AD06-4217-BFDC-07174AD1747D}" dt="2025-05-26T14:39:37.921" v="38" actId="700"/>
        <pc:sldMkLst>
          <pc:docMk/>
          <pc:sldMk cId="1109188424" sldId="294"/>
        </pc:sldMkLst>
      </pc:sldChg>
      <pc:sldChg chg="modSp mod">
        <pc:chgData name="Tammy Pankey" userId="89b84b47-0384-4d66-b56e-dc00ebdb68cf" providerId="ADAL" clId="{F74A1CC7-AD06-4217-BFDC-07174AD1747D}" dt="2025-05-26T12:59:04.167" v="0" actId="20577"/>
        <pc:sldMkLst>
          <pc:docMk/>
          <pc:sldMk cId="2890323369" sldId="345"/>
        </pc:sldMkLst>
        <pc:spChg chg="mod">
          <ac:chgData name="Tammy Pankey" userId="89b84b47-0384-4d66-b56e-dc00ebdb68cf" providerId="ADAL" clId="{F74A1CC7-AD06-4217-BFDC-07174AD1747D}" dt="2025-05-26T12:59:04.167" v="0" actId="20577"/>
          <ac:spMkLst>
            <pc:docMk/>
            <pc:sldMk cId="2890323369" sldId="345"/>
            <ac:spMk id="3" creationId="{83D69124-12DE-626F-C834-1BA7D69B9408}"/>
          </ac:spMkLst>
        </pc:spChg>
      </pc:sldChg>
      <pc:sldChg chg="addSp delSp modSp mod">
        <pc:chgData name="Tammy Pankey" userId="89b84b47-0384-4d66-b56e-dc00ebdb68cf" providerId="ADAL" clId="{F74A1CC7-AD06-4217-BFDC-07174AD1747D}" dt="2025-05-26T14:13:55.666" v="27"/>
        <pc:sldMkLst>
          <pc:docMk/>
          <pc:sldMk cId="2984839933" sldId="346"/>
        </pc:sldMkLst>
        <pc:grpChg chg="del">
          <ac:chgData name="Tammy Pankey" userId="89b84b47-0384-4d66-b56e-dc00ebdb68cf" providerId="ADAL" clId="{F74A1CC7-AD06-4217-BFDC-07174AD1747D}" dt="2025-05-26T14:13:55.303" v="26" actId="478"/>
          <ac:grpSpMkLst>
            <pc:docMk/>
            <pc:sldMk cId="2984839933" sldId="346"/>
            <ac:grpSpMk id="4" creationId="{5E74B81B-8A73-20D7-01D2-11BF16FE9FFD}"/>
          </ac:grpSpMkLst>
        </pc:grpChg>
        <pc:picChg chg="add mod">
          <ac:chgData name="Tammy Pankey" userId="89b84b47-0384-4d66-b56e-dc00ebdb68cf" providerId="ADAL" clId="{F74A1CC7-AD06-4217-BFDC-07174AD1747D}" dt="2025-05-26T14:13:55.666" v="27"/>
          <ac:picMkLst>
            <pc:docMk/>
            <pc:sldMk cId="2984839933" sldId="346"/>
            <ac:picMk id="2" creationId="{D9E0F513-8A51-37B1-775B-5AE1706AA71D}"/>
          </ac:picMkLst>
        </pc:picChg>
      </pc:sldChg>
      <pc:sldChg chg="del">
        <pc:chgData name="Tammy Pankey" userId="89b84b47-0384-4d66-b56e-dc00ebdb68cf" providerId="ADAL" clId="{F74A1CC7-AD06-4217-BFDC-07174AD1747D}" dt="2025-05-26T21:00:53.130" v="56" actId="47"/>
        <pc:sldMkLst>
          <pc:docMk/>
          <pc:sldMk cId="3881510030" sldId="347"/>
        </pc:sldMkLst>
      </pc:sldChg>
      <pc:sldChg chg="addSp modSp mod modNotesTx">
        <pc:chgData name="Tammy Pankey" userId="89b84b47-0384-4d66-b56e-dc00ebdb68cf" providerId="ADAL" clId="{F74A1CC7-AD06-4217-BFDC-07174AD1747D}" dt="2025-05-26T20:57:25.464" v="55" actId="6549"/>
        <pc:sldMkLst>
          <pc:docMk/>
          <pc:sldMk cId="1999005728" sldId="355"/>
        </pc:sldMkLst>
        <pc:picChg chg="add mod">
          <ac:chgData name="Tammy Pankey" userId="89b84b47-0384-4d66-b56e-dc00ebdb68cf" providerId="ADAL" clId="{F74A1CC7-AD06-4217-BFDC-07174AD1747D}" dt="2025-05-26T15:39:05.840" v="42" actId="1076"/>
          <ac:picMkLst>
            <pc:docMk/>
            <pc:sldMk cId="1999005728" sldId="355"/>
            <ac:picMk id="4" creationId="{B97BBBBF-A237-A0E2-DEFD-BBED364DA1EC}"/>
          </ac:picMkLst>
        </pc:picChg>
      </pc:sldChg>
      <pc:sldChg chg="addSp delSp modSp mod">
        <pc:chgData name="Tammy Pankey" userId="89b84b47-0384-4d66-b56e-dc00ebdb68cf" providerId="ADAL" clId="{F74A1CC7-AD06-4217-BFDC-07174AD1747D}" dt="2025-05-26T14:21:25.297" v="29"/>
        <pc:sldMkLst>
          <pc:docMk/>
          <pc:sldMk cId="3997043545" sldId="356"/>
        </pc:sldMkLst>
        <pc:grpChg chg="add mod">
          <ac:chgData name="Tammy Pankey" userId="89b84b47-0384-4d66-b56e-dc00ebdb68cf" providerId="ADAL" clId="{F74A1CC7-AD06-4217-BFDC-07174AD1747D}" dt="2025-05-26T14:21:25.297" v="29"/>
          <ac:grpSpMkLst>
            <pc:docMk/>
            <pc:sldMk cId="3997043545" sldId="356"/>
            <ac:grpSpMk id="2" creationId="{51C3E3B1-2FC8-3FFD-8C47-D37920A92050}"/>
          </ac:grpSpMkLst>
        </pc:grpChg>
        <pc:picChg chg="del">
          <ac:chgData name="Tammy Pankey" userId="89b84b47-0384-4d66-b56e-dc00ebdb68cf" providerId="ADAL" clId="{F74A1CC7-AD06-4217-BFDC-07174AD1747D}" dt="2025-05-26T14:21:23.676" v="28" actId="478"/>
          <ac:picMkLst>
            <pc:docMk/>
            <pc:sldMk cId="3997043545" sldId="356"/>
            <ac:picMk id="4" creationId="{F24F3225-F979-9EC5-7F5D-6743BA36F3FA}"/>
          </ac:picMkLst>
        </pc:picChg>
        <pc:picChg chg="mod">
          <ac:chgData name="Tammy Pankey" userId="89b84b47-0384-4d66-b56e-dc00ebdb68cf" providerId="ADAL" clId="{F74A1CC7-AD06-4217-BFDC-07174AD1747D}" dt="2025-05-26T14:21:25.297" v="29"/>
          <ac:picMkLst>
            <pc:docMk/>
            <pc:sldMk cId="3997043545" sldId="356"/>
            <ac:picMk id="5" creationId="{4BF53B8C-D431-3546-9CFB-D880E522CC93}"/>
          </ac:picMkLst>
        </pc:picChg>
        <pc:picChg chg="mod">
          <ac:chgData name="Tammy Pankey" userId="89b84b47-0384-4d66-b56e-dc00ebdb68cf" providerId="ADAL" clId="{F74A1CC7-AD06-4217-BFDC-07174AD1747D}" dt="2025-05-26T14:21:25.297" v="29"/>
          <ac:picMkLst>
            <pc:docMk/>
            <pc:sldMk cId="3997043545" sldId="356"/>
            <ac:picMk id="7" creationId="{F133713A-6238-1B51-495A-38B179B9D37F}"/>
          </ac:picMkLst>
        </pc:picChg>
        <pc:picChg chg="mod">
          <ac:chgData name="Tammy Pankey" userId="89b84b47-0384-4d66-b56e-dc00ebdb68cf" providerId="ADAL" clId="{F74A1CC7-AD06-4217-BFDC-07174AD1747D}" dt="2025-05-26T14:21:25.297" v="29"/>
          <ac:picMkLst>
            <pc:docMk/>
            <pc:sldMk cId="3997043545" sldId="356"/>
            <ac:picMk id="9" creationId="{3D8D4ED7-F32D-77CA-0CB3-11E9DE84A954}"/>
          </ac:picMkLst>
        </pc:picChg>
      </pc:sldChg>
      <pc:sldChg chg="addSp modSp">
        <pc:chgData name="Tammy Pankey" userId="89b84b47-0384-4d66-b56e-dc00ebdb68cf" providerId="ADAL" clId="{F74A1CC7-AD06-4217-BFDC-07174AD1747D}" dt="2025-05-26T14:26:46.670" v="30"/>
        <pc:sldMkLst>
          <pc:docMk/>
          <pc:sldMk cId="1393850421" sldId="357"/>
        </pc:sldMkLst>
        <pc:picChg chg="add mod">
          <ac:chgData name="Tammy Pankey" userId="89b84b47-0384-4d66-b56e-dc00ebdb68cf" providerId="ADAL" clId="{F74A1CC7-AD06-4217-BFDC-07174AD1747D}" dt="2025-05-26T14:26:46.670" v="30"/>
          <ac:picMkLst>
            <pc:docMk/>
            <pc:sldMk cId="1393850421" sldId="357"/>
            <ac:picMk id="2" creationId="{52A9B62E-FB4E-77A3-F196-D0ACA64A7411}"/>
          </ac:picMkLst>
        </pc:picChg>
      </pc:sldChg>
      <pc:sldChg chg="addSp delSp modSp mod">
        <pc:chgData name="Tammy Pankey" userId="89b84b47-0384-4d66-b56e-dc00ebdb68cf" providerId="ADAL" clId="{F74A1CC7-AD06-4217-BFDC-07174AD1747D}" dt="2025-05-26T14:33:52.491" v="32"/>
        <pc:sldMkLst>
          <pc:docMk/>
          <pc:sldMk cId="1667449552" sldId="359"/>
        </pc:sldMkLst>
        <pc:spChg chg="add mod">
          <ac:chgData name="Tammy Pankey" userId="89b84b47-0384-4d66-b56e-dc00ebdb68cf" providerId="ADAL" clId="{F74A1CC7-AD06-4217-BFDC-07174AD1747D}" dt="2025-05-26T14:33:52.491" v="32"/>
          <ac:spMkLst>
            <pc:docMk/>
            <pc:sldMk cId="1667449552" sldId="359"/>
            <ac:spMk id="2" creationId="{DC42D088-098B-BCEA-C7BA-04EBC79E1CE3}"/>
          </ac:spMkLst>
        </pc:spChg>
        <pc:spChg chg="del">
          <ac:chgData name="Tammy Pankey" userId="89b84b47-0384-4d66-b56e-dc00ebdb68cf" providerId="ADAL" clId="{F74A1CC7-AD06-4217-BFDC-07174AD1747D}" dt="2025-05-26T14:33:50.787" v="31" actId="478"/>
          <ac:spMkLst>
            <pc:docMk/>
            <pc:sldMk cId="1667449552" sldId="359"/>
            <ac:spMk id="6" creationId="{51ECBD0F-E2B5-CE20-487C-9F82C66CC696}"/>
          </ac:spMkLst>
        </pc:spChg>
      </pc:sldChg>
      <pc:sldChg chg="addSp modSp mod">
        <pc:chgData name="Tammy Pankey" userId="89b84b47-0384-4d66-b56e-dc00ebdb68cf" providerId="ADAL" clId="{F74A1CC7-AD06-4217-BFDC-07174AD1747D}" dt="2025-05-26T15:40:55.356" v="51" actId="14100"/>
        <pc:sldMkLst>
          <pc:docMk/>
          <pc:sldMk cId="1669780500" sldId="368"/>
        </pc:sldMkLst>
        <pc:spChg chg="mod">
          <ac:chgData name="Tammy Pankey" userId="89b84b47-0384-4d66-b56e-dc00ebdb68cf" providerId="ADAL" clId="{F74A1CC7-AD06-4217-BFDC-07174AD1747D}" dt="2025-05-26T15:40:55.356" v="51" actId="14100"/>
          <ac:spMkLst>
            <pc:docMk/>
            <pc:sldMk cId="1669780500" sldId="368"/>
            <ac:spMk id="3" creationId="{38A50A1B-3382-F1D5-3083-4E25B7306331}"/>
          </ac:spMkLst>
        </pc:spChg>
        <pc:picChg chg="add mod">
          <ac:chgData name="Tammy Pankey" userId="89b84b47-0384-4d66-b56e-dc00ebdb68cf" providerId="ADAL" clId="{F74A1CC7-AD06-4217-BFDC-07174AD1747D}" dt="2025-05-26T15:40:50.383" v="50" actId="1036"/>
          <ac:picMkLst>
            <pc:docMk/>
            <pc:sldMk cId="1669780500" sldId="368"/>
            <ac:picMk id="4" creationId="{4EF1012A-E671-9668-9BEB-4249B2624686}"/>
          </ac:picMkLst>
        </pc:picChg>
      </pc:sldChg>
      <pc:sldChg chg="addSp delSp modSp mod modNotesTx">
        <pc:chgData name="Tammy Pankey" userId="89b84b47-0384-4d66-b56e-dc00ebdb68cf" providerId="ADAL" clId="{F74A1CC7-AD06-4217-BFDC-07174AD1747D}" dt="2025-05-26T20:57:05.150" v="53" actId="20577"/>
        <pc:sldMkLst>
          <pc:docMk/>
          <pc:sldMk cId="1370320588" sldId="371"/>
        </pc:sldMkLst>
        <pc:spChg chg="del">
          <ac:chgData name="Tammy Pankey" userId="89b84b47-0384-4d66-b56e-dc00ebdb68cf" providerId="ADAL" clId="{F74A1CC7-AD06-4217-BFDC-07174AD1747D}" dt="2025-05-26T13:52:51.322" v="9" actId="478"/>
          <ac:spMkLst>
            <pc:docMk/>
            <pc:sldMk cId="1370320588" sldId="371"/>
            <ac:spMk id="2" creationId="{1C4E7809-88BA-51E8-23CF-5E38B0E32196}"/>
          </ac:spMkLst>
        </pc:spChg>
        <pc:spChg chg="del">
          <ac:chgData name="Tammy Pankey" userId="89b84b47-0384-4d66-b56e-dc00ebdb68cf" providerId="ADAL" clId="{F74A1CC7-AD06-4217-BFDC-07174AD1747D}" dt="2025-05-26T13:52:03.110" v="5" actId="478"/>
          <ac:spMkLst>
            <pc:docMk/>
            <pc:sldMk cId="1370320588" sldId="371"/>
            <ac:spMk id="3" creationId="{3949FFF1-6E4A-1E02-CB89-FC93C7B928C7}"/>
          </ac:spMkLst>
        </pc:spChg>
        <pc:spChg chg="add mod ord">
          <ac:chgData name="Tammy Pankey" userId="89b84b47-0384-4d66-b56e-dc00ebdb68cf" providerId="ADAL" clId="{F74A1CC7-AD06-4217-BFDC-07174AD1747D}" dt="2025-05-26T13:53:52.546" v="13" actId="14100"/>
          <ac:spMkLst>
            <pc:docMk/>
            <pc:sldMk cId="1370320588" sldId="371"/>
            <ac:spMk id="5" creationId="{B7EFA761-0783-5B0B-93CC-C0847641CF2F}"/>
          </ac:spMkLst>
        </pc:spChg>
        <pc:spChg chg="add mod">
          <ac:chgData name="Tammy Pankey" userId="89b84b47-0384-4d66-b56e-dc00ebdb68cf" providerId="ADAL" clId="{F74A1CC7-AD06-4217-BFDC-07174AD1747D}" dt="2025-05-26T13:54:05.675" v="24" actId="1036"/>
          <ac:spMkLst>
            <pc:docMk/>
            <pc:sldMk cId="1370320588" sldId="371"/>
            <ac:spMk id="8" creationId="{ED3F8804-D310-2190-AB23-71634465D332}"/>
          </ac:spMkLst>
        </pc:spChg>
        <pc:spChg chg="mod">
          <ac:chgData name="Tammy Pankey" userId="89b84b47-0384-4d66-b56e-dc00ebdb68cf" providerId="ADAL" clId="{F74A1CC7-AD06-4217-BFDC-07174AD1747D}" dt="2025-05-26T14:00:29.879" v="25" actId="2711"/>
          <ac:spMkLst>
            <pc:docMk/>
            <pc:sldMk cId="1370320588" sldId="371"/>
            <ac:spMk id="12" creationId="{6A847044-C742-B485-3381-A95D5177AFD2}"/>
          </ac:spMkLst>
        </pc:spChg>
        <pc:grpChg chg="add mod">
          <ac:chgData name="Tammy Pankey" userId="89b84b47-0384-4d66-b56e-dc00ebdb68cf" providerId="ADAL" clId="{F74A1CC7-AD06-4217-BFDC-07174AD1747D}" dt="2025-05-26T13:51:48.161" v="1"/>
          <ac:grpSpMkLst>
            <pc:docMk/>
            <pc:sldMk cId="1370320588" sldId="371"/>
            <ac:grpSpMk id="9" creationId="{F49AC908-7B15-550A-8FDC-38D8CA4E634A}"/>
          </ac:grpSpMkLst>
        </pc:grpChg>
        <pc:picChg chg="mod">
          <ac:chgData name="Tammy Pankey" userId="89b84b47-0384-4d66-b56e-dc00ebdb68cf" providerId="ADAL" clId="{F74A1CC7-AD06-4217-BFDC-07174AD1747D}" dt="2025-05-26T13:51:48.161" v="1"/>
          <ac:picMkLst>
            <pc:docMk/>
            <pc:sldMk cId="1370320588" sldId="371"/>
            <ac:picMk id="10" creationId="{E871A40D-349C-2C73-3C0B-A2AFB4AA5B57}"/>
          </ac:picMkLst>
        </pc:picChg>
      </pc:sldChg>
      <pc:sldChg chg="add del">
        <pc:chgData name="Tammy Pankey" userId="89b84b47-0384-4d66-b56e-dc00ebdb68cf" providerId="ADAL" clId="{F74A1CC7-AD06-4217-BFDC-07174AD1747D}" dt="2025-05-26T14:39:07.052" v="35"/>
        <pc:sldMkLst>
          <pc:docMk/>
          <pc:sldMk cId="2556977714" sldId="372"/>
        </pc:sldMkLst>
      </pc:sldChg>
    </pc:docChg>
  </pc:docChgLst>
  <pc:docChgLst>
    <pc:chgData name="Kate Sample" userId="ad24f2c8-db21-4b10-9534-7a98911ec180" providerId="ADAL" clId="{21367386-321D-4274-805A-59B0A473DA59}"/>
    <pc:docChg chg="custSel addSld delSld modSld delMainMaster">
      <pc:chgData name="Kate Sample" userId="ad24f2c8-db21-4b10-9534-7a98911ec180" providerId="ADAL" clId="{21367386-321D-4274-805A-59B0A473DA59}" dt="2025-05-14T22:28:07.845" v="289" actId="20577"/>
      <pc:docMkLst>
        <pc:docMk/>
      </pc:docMkLst>
      <pc:sldChg chg="del">
        <pc:chgData name="Kate Sample" userId="ad24f2c8-db21-4b10-9534-7a98911ec180" providerId="ADAL" clId="{21367386-321D-4274-805A-59B0A473DA59}" dt="2025-05-14T22:25:21.276" v="1" actId="47"/>
        <pc:sldMkLst>
          <pc:docMk/>
          <pc:sldMk cId="1717468709" sldId="260"/>
        </pc:sldMkLst>
      </pc:sldChg>
      <pc:sldChg chg="del">
        <pc:chgData name="Kate Sample" userId="ad24f2c8-db21-4b10-9534-7a98911ec180" providerId="ADAL" clId="{21367386-321D-4274-805A-59B0A473DA59}" dt="2025-05-14T22:25:21.276" v="1" actId="47"/>
        <pc:sldMkLst>
          <pc:docMk/>
          <pc:sldMk cId="951211944" sldId="261"/>
        </pc:sldMkLst>
      </pc:sldChg>
      <pc:sldChg chg="del">
        <pc:chgData name="Kate Sample" userId="ad24f2c8-db21-4b10-9534-7a98911ec180" providerId="ADAL" clId="{21367386-321D-4274-805A-59B0A473DA59}" dt="2025-05-14T22:25:21.276" v="1" actId="47"/>
        <pc:sldMkLst>
          <pc:docMk/>
          <pc:sldMk cId="2815448932" sldId="262"/>
        </pc:sldMkLst>
      </pc:sldChg>
      <pc:sldChg chg="del">
        <pc:chgData name="Kate Sample" userId="ad24f2c8-db21-4b10-9534-7a98911ec180" providerId="ADAL" clId="{21367386-321D-4274-805A-59B0A473DA59}" dt="2025-05-14T22:25:21.276" v="1" actId="47"/>
        <pc:sldMkLst>
          <pc:docMk/>
          <pc:sldMk cId="2751345926" sldId="272"/>
        </pc:sldMkLst>
      </pc:sldChg>
      <pc:sldChg chg="del">
        <pc:chgData name="Kate Sample" userId="ad24f2c8-db21-4b10-9534-7a98911ec180" providerId="ADAL" clId="{21367386-321D-4274-805A-59B0A473DA59}" dt="2025-05-14T22:25:21.276" v="1" actId="47"/>
        <pc:sldMkLst>
          <pc:docMk/>
          <pc:sldMk cId="840521789" sldId="283"/>
        </pc:sldMkLst>
      </pc:sldChg>
      <pc:sldChg chg="del">
        <pc:chgData name="Kate Sample" userId="ad24f2c8-db21-4b10-9534-7a98911ec180" providerId="ADAL" clId="{21367386-321D-4274-805A-59B0A473DA59}" dt="2025-05-14T22:25:21.276" v="1" actId="47"/>
        <pc:sldMkLst>
          <pc:docMk/>
          <pc:sldMk cId="3743200560" sldId="289"/>
        </pc:sldMkLst>
      </pc:sldChg>
      <pc:sldChg chg="add">
        <pc:chgData name="Kate Sample" userId="ad24f2c8-db21-4b10-9534-7a98911ec180" providerId="ADAL" clId="{21367386-321D-4274-805A-59B0A473DA59}" dt="2025-05-14T22:25:10.339" v="0"/>
        <pc:sldMkLst>
          <pc:docMk/>
          <pc:sldMk cId="1109188424" sldId="294"/>
        </pc:sldMkLst>
      </pc:sldChg>
      <pc:sldChg chg="del">
        <pc:chgData name="Kate Sample" userId="ad24f2c8-db21-4b10-9534-7a98911ec180" providerId="ADAL" clId="{21367386-321D-4274-805A-59B0A473DA59}" dt="2025-05-14T22:25:21.276" v="1" actId="47"/>
        <pc:sldMkLst>
          <pc:docMk/>
          <pc:sldMk cId="2028867035" sldId="298"/>
        </pc:sldMkLst>
      </pc:sldChg>
      <pc:sldChg chg="del">
        <pc:chgData name="Kate Sample" userId="ad24f2c8-db21-4b10-9534-7a98911ec180" providerId="ADAL" clId="{21367386-321D-4274-805A-59B0A473DA59}" dt="2025-05-14T22:25:21.276" v="1" actId="47"/>
        <pc:sldMkLst>
          <pc:docMk/>
          <pc:sldMk cId="1581135650" sldId="299"/>
        </pc:sldMkLst>
      </pc:sldChg>
      <pc:sldChg chg="del">
        <pc:chgData name="Kate Sample" userId="ad24f2c8-db21-4b10-9534-7a98911ec180" providerId="ADAL" clId="{21367386-321D-4274-805A-59B0A473DA59}" dt="2025-05-14T22:25:21.276" v="1" actId="47"/>
        <pc:sldMkLst>
          <pc:docMk/>
          <pc:sldMk cId="115057224" sldId="300"/>
        </pc:sldMkLst>
      </pc:sldChg>
      <pc:sldChg chg="del">
        <pc:chgData name="Kate Sample" userId="ad24f2c8-db21-4b10-9534-7a98911ec180" providerId="ADAL" clId="{21367386-321D-4274-805A-59B0A473DA59}" dt="2025-05-14T22:25:21.276" v="1" actId="47"/>
        <pc:sldMkLst>
          <pc:docMk/>
          <pc:sldMk cId="3262701585" sldId="301"/>
        </pc:sldMkLst>
      </pc:sldChg>
      <pc:sldChg chg="del">
        <pc:chgData name="Kate Sample" userId="ad24f2c8-db21-4b10-9534-7a98911ec180" providerId="ADAL" clId="{21367386-321D-4274-805A-59B0A473DA59}" dt="2025-05-14T22:25:21.276" v="1" actId="47"/>
        <pc:sldMkLst>
          <pc:docMk/>
          <pc:sldMk cId="2035002915" sldId="302"/>
        </pc:sldMkLst>
      </pc:sldChg>
      <pc:sldChg chg="del">
        <pc:chgData name="Kate Sample" userId="ad24f2c8-db21-4b10-9534-7a98911ec180" providerId="ADAL" clId="{21367386-321D-4274-805A-59B0A473DA59}" dt="2025-05-14T22:25:21.276" v="1" actId="47"/>
        <pc:sldMkLst>
          <pc:docMk/>
          <pc:sldMk cId="3973317551" sldId="303"/>
        </pc:sldMkLst>
      </pc:sldChg>
      <pc:sldChg chg="del">
        <pc:chgData name="Kate Sample" userId="ad24f2c8-db21-4b10-9534-7a98911ec180" providerId="ADAL" clId="{21367386-321D-4274-805A-59B0A473DA59}" dt="2025-05-14T22:25:21.276" v="1" actId="47"/>
        <pc:sldMkLst>
          <pc:docMk/>
          <pc:sldMk cId="362912222" sldId="304"/>
        </pc:sldMkLst>
      </pc:sldChg>
      <pc:sldChg chg="del">
        <pc:chgData name="Kate Sample" userId="ad24f2c8-db21-4b10-9534-7a98911ec180" providerId="ADAL" clId="{21367386-321D-4274-805A-59B0A473DA59}" dt="2025-05-14T22:25:21.276" v="1" actId="47"/>
        <pc:sldMkLst>
          <pc:docMk/>
          <pc:sldMk cId="4084819297" sldId="305"/>
        </pc:sldMkLst>
      </pc:sldChg>
      <pc:sldChg chg="del">
        <pc:chgData name="Kate Sample" userId="ad24f2c8-db21-4b10-9534-7a98911ec180" providerId="ADAL" clId="{21367386-321D-4274-805A-59B0A473DA59}" dt="2025-05-14T22:25:21.276" v="1" actId="47"/>
        <pc:sldMkLst>
          <pc:docMk/>
          <pc:sldMk cId="1631143129" sldId="306"/>
        </pc:sldMkLst>
      </pc:sldChg>
      <pc:sldChg chg="del">
        <pc:chgData name="Kate Sample" userId="ad24f2c8-db21-4b10-9534-7a98911ec180" providerId="ADAL" clId="{21367386-321D-4274-805A-59B0A473DA59}" dt="2025-05-14T22:25:21.276" v="1" actId="47"/>
        <pc:sldMkLst>
          <pc:docMk/>
          <pc:sldMk cId="2343138671" sldId="307"/>
        </pc:sldMkLst>
      </pc:sldChg>
      <pc:sldChg chg="del">
        <pc:chgData name="Kate Sample" userId="ad24f2c8-db21-4b10-9534-7a98911ec180" providerId="ADAL" clId="{21367386-321D-4274-805A-59B0A473DA59}" dt="2025-05-14T22:25:21.276" v="1" actId="47"/>
        <pc:sldMkLst>
          <pc:docMk/>
          <pc:sldMk cId="3858961857" sldId="308"/>
        </pc:sldMkLst>
      </pc:sldChg>
      <pc:sldChg chg="del">
        <pc:chgData name="Kate Sample" userId="ad24f2c8-db21-4b10-9534-7a98911ec180" providerId="ADAL" clId="{21367386-321D-4274-805A-59B0A473DA59}" dt="2025-05-14T22:25:21.276" v="1" actId="47"/>
        <pc:sldMkLst>
          <pc:docMk/>
          <pc:sldMk cId="1200704536" sldId="309"/>
        </pc:sldMkLst>
      </pc:sldChg>
      <pc:sldChg chg="del">
        <pc:chgData name="Kate Sample" userId="ad24f2c8-db21-4b10-9534-7a98911ec180" providerId="ADAL" clId="{21367386-321D-4274-805A-59B0A473DA59}" dt="2025-05-14T22:25:21.276" v="1" actId="47"/>
        <pc:sldMkLst>
          <pc:docMk/>
          <pc:sldMk cId="2015307151" sldId="310"/>
        </pc:sldMkLst>
      </pc:sldChg>
      <pc:sldChg chg="del">
        <pc:chgData name="Kate Sample" userId="ad24f2c8-db21-4b10-9534-7a98911ec180" providerId="ADAL" clId="{21367386-321D-4274-805A-59B0A473DA59}" dt="2025-05-14T22:25:21.276" v="1" actId="47"/>
        <pc:sldMkLst>
          <pc:docMk/>
          <pc:sldMk cId="986537300" sldId="311"/>
        </pc:sldMkLst>
      </pc:sldChg>
      <pc:sldChg chg="del">
        <pc:chgData name="Kate Sample" userId="ad24f2c8-db21-4b10-9534-7a98911ec180" providerId="ADAL" clId="{21367386-321D-4274-805A-59B0A473DA59}" dt="2025-05-14T22:25:21.276" v="1" actId="47"/>
        <pc:sldMkLst>
          <pc:docMk/>
          <pc:sldMk cId="377564404" sldId="312"/>
        </pc:sldMkLst>
      </pc:sldChg>
      <pc:sldChg chg="del">
        <pc:chgData name="Kate Sample" userId="ad24f2c8-db21-4b10-9534-7a98911ec180" providerId="ADAL" clId="{21367386-321D-4274-805A-59B0A473DA59}" dt="2025-05-14T22:25:21.276" v="1" actId="47"/>
        <pc:sldMkLst>
          <pc:docMk/>
          <pc:sldMk cId="621520520" sldId="313"/>
        </pc:sldMkLst>
      </pc:sldChg>
      <pc:sldChg chg="del">
        <pc:chgData name="Kate Sample" userId="ad24f2c8-db21-4b10-9534-7a98911ec180" providerId="ADAL" clId="{21367386-321D-4274-805A-59B0A473DA59}" dt="2025-05-14T22:25:21.276" v="1" actId="47"/>
        <pc:sldMkLst>
          <pc:docMk/>
          <pc:sldMk cId="1843792746" sldId="314"/>
        </pc:sldMkLst>
      </pc:sldChg>
      <pc:sldChg chg="del">
        <pc:chgData name="Kate Sample" userId="ad24f2c8-db21-4b10-9534-7a98911ec180" providerId="ADAL" clId="{21367386-321D-4274-805A-59B0A473DA59}" dt="2025-05-14T22:25:21.276" v="1" actId="47"/>
        <pc:sldMkLst>
          <pc:docMk/>
          <pc:sldMk cId="3701898249" sldId="315"/>
        </pc:sldMkLst>
      </pc:sldChg>
      <pc:sldChg chg="del">
        <pc:chgData name="Kate Sample" userId="ad24f2c8-db21-4b10-9534-7a98911ec180" providerId="ADAL" clId="{21367386-321D-4274-805A-59B0A473DA59}" dt="2025-05-14T22:25:21.276" v="1" actId="47"/>
        <pc:sldMkLst>
          <pc:docMk/>
          <pc:sldMk cId="108855487" sldId="316"/>
        </pc:sldMkLst>
      </pc:sldChg>
      <pc:sldChg chg="del">
        <pc:chgData name="Kate Sample" userId="ad24f2c8-db21-4b10-9534-7a98911ec180" providerId="ADAL" clId="{21367386-321D-4274-805A-59B0A473DA59}" dt="2025-05-14T22:25:21.276" v="1" actId="47"/>
        <pc:sldMkLst>
          <pc:docMk/>
          <pc:sldMk cId="1883848139" sldId="317"/>
        </pc:sldMkLst>
      </pc:sldChg>
      <pc:sldChg chg="del">
        <pc:chgData name="Kate Sample" userId="ad24f2c8-db21-4b10-9534-7a98911ec180" providerId="ADAL" clId="{21367386-321D-4274-805A-59B0A473DA59}" dt="2025-05-14T22:25:21.276" v="1" actId="47"/>
        <pc:sldMkLst>
          <pc:docMk/>
          <pc:sldMk cId="1634250027" sldId="318"/>
        </pc:sldMkLst>
      </pc:sldChg>
      <pc:sldChg chg="del">
        <pc:chgData name="Kate Sample" userId="ad24f2c8-db21-4b10-9534-7a98911ec180" providerId="ADAL" clId="{21367386-321D-4274-805A-59B0A473DA59}" dt="2025-05-14T22:25:21.276" v="1" actId="47"/>
        <pc:sldMkLst>
          <pc:docMk/>
          <pc:sldMk cId="2911573908" sldId="319"/>
        </pc:sldMkLst>
      </pc:sldChg>
      <pc:sldChg chg="del">
        <pc:chgData name="Kate Sample" userId="ad24f2c8-db21-4b10-9534-7a98911ec180" providerId="ADAL" clId="{21367386-321D-4274-805A-59B0A473DA59}" dt="2025-05-14T22:25:21.276" v="1" actId="47"/>
        <pc:sldMkLst>
          <pc:docMk/>
          <pc:sldMk cId="2624938878" sldId="320"/>
        </pc:sldMkLst>
      </pc:sldChg>
      <pc:sldChg chg="del">
        <pc:chgData name="Kate Sample" userId="ad24f2c8-db21-4b10-9534-7a98911ec180" providerId="ADAL" clId="{21367386-321D-4274-805A-59B0A473DA59}" dt="2025-05-14T22:25:21.276" v="1" actId="47"/>
        <pc:sldMkLst>
          <pc:docMk/>
          <pc:sldMk cId="344458614" sldId="321"/>
        </pc:sldMkLst>
      </pc:sldChg>
      <pc:sldChg chg="del">
        <pc:chgData name="Kate Sample" userId="ad24f2c8-db21-4b10-9534-7a98911ec180" providerId="ADAL" clId="{21367386-321D-4274-805A-59B0A473DA59}" dt="2025-05-14T22:25:21.276" v="1" actId="47"/>
        <pc:sldMkLst>
          <pc:docMk/>
          <pc:sldMk cId="1390845123" sldId="322"/>
        </pc:sldMkLst>
      </pc:sldChg>
      <pc:sldChg chg="del">
        <pc:chgData name="Kate Sample" userId="ad24f2c8-db21-4b10-9534-7a98911ec180" providerId="ADAL" clId="{21367386-321D-4274-805A-59B0A473DA59}" dt="2025-05-14T22:25:21.276" v="1" actId="47"/>
        <pc:sldMkLst>
          <pc:docMk/>
          <pc:sldMk cId="3393249117" sldId="323"/>
        </pc:sldMkLst>
      </pc:sldChg>
      <pc:sldChg chg="del">
        <pc:chgData name="Kate Sample" userId="ad24f2c8-db21-4b10-9534-7a98911ec180" providerId="ADAL" clId="{21367386-321D-4274-805A-59B0A473DA59}" dt="2025-05-14T22:25:21.276" v="1" actId="47"/>
        <pc:sldMkLst>
          <pc:docMk/>
          <pc:sldMk cId="3775961790" sldId="324"/>
        </pc:sldMkLst>
      </pc:sldChg>
      <pc:sldChg chg="del">
        <pc:chgData name="Kate Sample" userId="ad24f2c8-db21-4b10-9534-7a98911ec180" providerId="ADAL" clId="{21367386-321D-4274-805A-59B0A473DA59}" dt="2025-05-14T22:25:21.276" v="1" actId="47"/>
        <pc:sldMkLst>
          <pc:docMk/>
          <pc:sldMk cId="3666323023" sldId="325"/>
        </pc:sldMkLst>
      </pc:sldChg>
      <pc:sldChg chg="del">
        <pc:chgData name="Kate Sample" userId="ad24f2c8-db21-4b10-9534-7a98911ec180" providerId="ADAL" clId="{21367386-321D-4274-805A-59B0A473DA59}" dt="2025-05-14T22:25:21.276" v="1" actId="47"/>
        <pc:sldMkLst>
          <pc:docMk/>
          <pc:sldMk cId="2097772908" sldId="326"/>
        </pc:sldMkLst>
      </pc:sldChg>
      <pc:sldChg chg="del">
        <pc:chgData name="Kate Sample" userId="ad24f2c8-db21-4b10-9534-7a98911ec180" providerId="ADAL" clId="{21367386-321D-4274-805A-59B0A473DA59}" dt="2025-05-14T22:25:21.276" v="1" actId="47"/>
        <pc:sldMkLst>
          <pc:docMk/>
          <pc:sldMk cId="2437859535" sldId="327"/>
        </pc:sldMkLst>
      </pc:sldChg>
      <pc:sldChg chg="del">
        <pc:chgData name="Kate Sample" userId="ad24f2c8-db21-4b10-9534-7a98911ec180" providerId="ADAL" clId="{21367386-321D-4274-805A-59B0A473DA59}" dt="2025-05-14T22:25:21.276" v="1" actId="47"/>
        <pc:sldMkLst>
          <pc:docMk/>
          <pc:sldMk cId="2383557289" sldId="328"/>
        </pc:sldMkLst>
      </pc:sldChg>
      <pc:sldChg chg="del">
        <pc:chgData name="Kate Sample" userId="ad24f2c8-db21-4b10-9534-7a98911ec180" providerId="ADAL" clId="{21367386-321D-4274-805A-59B0A473DA59}" dt="2025-05-14T22:25:21.276" v="1" actId="47"/>
        <pc:sldMkLst>
          <pc:docMk/>
          <pc:sldMk cId="1053163525" sldId="329"/>
        </pc:sldMkLst>
      </pc:sldChg>
      <pc:sldChg chg="del">
        <pc:chgData name="Kate Sample" userId="ad24f2c8-db21-4b10-9534-7a98911ec180" providerId="ADAL" clId="{21367386-321D-4274-805A-59B0A473DA59}" dt="2025-05-14T22:25:21.276" v="1" actId="47"/>
        <pc:sldMkLst>
          <pc:docMk/>
          <pc:sldMk cId="876955009" sldId="330"/>
        </pc:sldMkLst>
      </pc:sldChg>
      <pc:sldChg chg="del">
        <pc:chgData name="Kate Sample" userId="ad24f2c8-db21-4b10-9534-7a98911ec180" providerId="ADAL" clId="{21367386-321D-4274-805A-59B0A473DA59}" dt="2025-05-14T22:25:21.276" v="1" actId="47"/>
        <pc:sldMkLst>
          <pc:docMk/>
          <pc:sldMk cId="1178267353" sldId="331"/>
        </pc:sldMkLst>
      </pc:sldChg>
      <pc:sldChg chg="del">
        <pc:chgData name="Kate Sample" userId="ad24f2c8-db21-4b10-9534-7a98911ec180" providerId="ADAL" clId="{21367386-321D-4274-805A-59B0A473DA59}" dt="2025-05-14T22:25:21.276" v="1" actId="47"/>
        <pc:sldMkLst>
          <pc:docMk/>
          <pc:sldMk cId="4289390979" sldId="332"/>
        </pc:sldMkLst>
      </pc:sldChg>
      <pc:sldChg chg="del">
        <pc:chgData name="Kate Sample" userId="ad24f2c8-db21-4b10-9534-7a98911ec180" providerId="ADAL" clId="{21367386-321D-4274-805A-59B0A473DA59}" dt="2025-05-14T22:25:21.276" v="1" actId="47"/>
        <pc:sldMkLst>
          <pc:docMk/>
          <pc:sldMk cId="4219744110" sldId="333"/>
        </pc:sldMkLst>
      </pc:sldChg>
      <pc:sldChg chg="del">
        <pc:chgData name="Kate Sample" userId="ad24f2c8-db21-4b10-9534-7a98911ec180" providerId="ADAL" clId="{21367386-321D-4274-805A-59B0A473DA59}" dt="2025-05-14T22:25:21.276" v="1" actId="47"/>
        <pc:sldMkLst>
          <pc:docMk/>
          <pc:sldMk cId="2374532550" sldId="334"/>
        </pc:sldMkLst>
      </pc:sldChg>
      <pc:sldChg chg="del">
        <pc:chgData name="Kate Sample" userId="ad24f2c8-db21-4b10-9534-7a98911ec180" providerId="ADAL" clId="{21367386-321D-4274-805A-59B0A473DA59}" dt="2025-05-14T22:25:21.276" v="1" actId="47"/>
        <pc:sldMkLst>
          <pc:docMk/>
          <pc:sldMk cId="1024940863" sldId="335"/>
        </pc:sldMkLst>
      </pc:sldChg>
      <pc:sldChg chg="del">
        <pc:chgData name="Kate Sample" userId="ad24f2c8-db21-4b10-9534-7a98911ec180" providerId="ADAL" clId="{21367386-321D-4274-805A-59B0A473DA59}" dt="2025-05-14T22:25:21.276" v="1" actId="47"/>
        <pc:sldMkLst>
          <pc:docMk/>
          <pc:sldMk cId="2289393488" sldId="336"/>
        </pc:sldMkLst>
      </pc:sldChg>
      <pc:sldChg chg="del">
        <pc:chgData name="Kate Sample" userId="ad24f2c8-db21-4b10-9534-7a98911ec180" providerId="ADAL" clId="{21367386-321D-4274-805A-59B0A473DA59}" dt="2025-05-14T22:25:21.276" v="1" actId="47"/>
        <pc:sldMkLst>
          <pc:docMk/>
          <pc:sldMk cId="4281493045" sldId="337"/>
        </pc:sldMkLst>
      </pc:sldChg>
      <pc:sldChg chg="del">
        <pc:chgData name="Kate Sample" userId="ad24f2c8-db21-4b10-9534-7a98911ec180" providerId="ADAL" clId="{21367386-321D-4274-805A-59B0A473DA59}" dt="2025-05-14T22:25:21.276" v="1" actId="47"/>
        <pc:sldMkLst>
          <pc:docMk/>
          <pc:sldMk cId="4074626042" sldId="338"/>
        </pc:sldMkLst>
      </pc:sldChg>
      <pc:sldChg chg="del">
        <pc:chgData name="Kate Sample" userId="ad24f2c8-db21-4b10-9534-7a98911ec180" providerId="ADAL" clId="{21367386-321D-4274-805A-59B0A473DA59}" dt="2025-05-14T22:25:21.276" v="1" actId="47"/>
        <pc:sldMkLst>
          <pc:docMk/>
          <pc:sldMk cId="903228586" sldId="339"/>
        </pc:sldMkLst>
      </pc:sldChg>
      <pc:sldChg chg="del">
        <pc:chgData name="Kate Sample" userId="ad24f2c8-db21-4b10-9534-7a98911ec180" providerId="ADAL" clId="{21367386-321D-4274-805A-59B0A473DA59}" dt="2025-05-14T22:25:21.276" v="1" actId="47"/>
        <pc:sldMkLst>
          <pc:docMk/>
          <pc:sldMk cId="1943926794" sldId="341"/>
        </pc:sldMkLst>
      </pc:sldChg>
      <pc:sldChg chg="del">
        <pc:chgData name="Kate Sample" userId="ad24f2c8-db21-4b10-9534-7a98911ec180" providerId="ADAL" clId="{21367386-321D-4274-805A-59B0A473DA59}" dt="2025-05-14T22:25:21.276" v="1" actId="47"/>
        <pc:sldMkLst>
          <pc:docMk/>
          <pc:sldMk cId="1357097865" sldId="342"/>
        </pc:sldMkLst>
      </pc:sldChg>
      <pc:sldChg chg="del">
        <pc:chgData name="Kate Sample" userId="ad24f2c8-db21-4b10-9534-7a98911ec180" providerId="ADAL" clId="{21367386-321D-4274-805A-59B0A473DA59}" dt="2025-05-14T22:25:21.276" v="1" actId="47"/>
        <pc:sldMkLst>
          <pc:docMk/>
          <pc:sldMk cId="656617515" sldId="343"/>
        </pc:sldMkLst>
      </pc:sldChg>
      <pc:sldChg chg="del">
        <pc:chgData name="Kate Sample" userId="ad24f2c8-db21-4b10-9534-7a98911ec180" providerId="ADAL" clId="{21367386-321D-4274-805A-59B0A473DA59}" dt="2025-05-14T22:25:21.276" v="1" actId="47"/>
        <pc:sldMkLst>
          <pc:docMk/>
          <pc:sldMk cId="4189780073" sldId="344"/>
        </pc:sldMkLst>
      </pc:sldChg>
      <pc:sldChg chg="modSp add mod modCm">
        <pc:chgData name="Kate Sample" userId="ad24f2c8-db21-4b10-9534-7a98911ec180" providerId="ADAL" clId="{21367386-321D-4274-805A-59B0A473DA59}" dt="2025-05-14T22:27:21.287" v="136" actId="20577"/>
        <pc:sldMkLst>
          <pc:docMk/>
          <pc:sldMk cId="2890323369" sldId="345"/>
        </pc:sldMkLst>
        <pc:spChg chg="mod">
          <ac:chgData name="Kate Sample" userId="ad24f2c8-db21-4b10-9534-7a98911ec180" providerId="ADAL" clId="{21367386-321D-4274-805A-59B0A473DA59}" dt="2025-05-14T22:25:49.984" v="2" actId="20577"/>
          <ac:spMkLst>
            <pc:docMk/>
            <pc:sldMk cId="2890323369" sldId="345"/>
            <ac:spMk id="3" creationId="{83D69124-12DE-626F-C834-1BA7D69B9408}"/>
          </ac:spMkLst>
        </pc:spChg>
        <pc:spChg chg="mod">
          <ac:chgData name="Kate Sample" userId="ad24f2c8-db21-4b10-9534-7a98911ec180" providerId="ADAL" clId="{21367386-321D-4274-805A-59B0A473DA59}" dt="2025-05-14T22:27:05.312" v="135" actId="14100"/>
          <ac:spMkLst>
            <pc:docMk/>
            <pc:sldMk cId="2890323369" sldId="345"/>
            <ac:spMk id="4" creationId="{6750C1C8-6386-DDED-19A5-2016D654A326}"/>
          </ac:spMkLst>
        </pc:spChg>
        <pc:spChg chg="mod">
          <ac:chgData name="Kate Sample" userId="ad24f2c8-db21-4b10-9534-7a98911ec180" providerId="ADAL" clId="{21367386-321D-4274-805A-59B0A473DA59}" dt="2025-05-14T22:27:21.287" v="136" actId="20577"/>
          <ac:spMkLst>
            <pc:docMk/>
            <pc:sldMk cId="2890323369" sldId="345"/>
            <ac:spMk id="8" creationId="{A6AAEB71-AACB-1350-FA60-DABC810222C4}"/>
          </ac:spMkLst>
        </pc:spChg>
        <pc:extLst>
          <p:ext xmlns:p="http://schemas.openxmlformats.org/presentationml/2006/main" uri="{D6D511B9-2390-475A-947B-AFAB55BFBCF1}">
            <pc226:cmChg xmlns:pc226="http://schemas.microsoft.com/office/powerpoint/2022/06/main/command" chg="mod">
              <pc226:chgData name="Kate Sample" userId="ad24f2c8-db21-4b10-9534-7a98911ec180" providerId="ADAL" clId="{21367386-321D-4274-805A-59B0A473DA59}" dt="2025-05-14T22:25:49.984" v="2" actId="20577"/>
              <pc2:cmMkLst xmlns:pc2="http://schemas.microsoft.com/office/powerpoint/2019/9/main/command">
                <pc:docMk/>
                <pc:sldMk cId="2890323369" sldId="345"/>
                <pc2:cmMk id="{3CC35238-3DFD-4E28-92A6-6EE0ACAB6A41}"/>
              </pc2:cmMkLst>
            </pc226:cmChg>
          </p:ext>
        </pc:extLst>
      </pc:sldChg>
      <pc:sldChg chg="add modNotesTx">
        <pc:chgData name="Kate Sample" userId="ad24f2c8-db21-4b10-9534-7a98911ec180" providerId="ADAL" clId="{21367386-321D-4274-805A-59B0A473DA59}" dt="2025-05-14T22:28:07.845" v="289" actId="20577"/>
        <pc:sldMkLst>
          <pc:docMk/>
          <pc:sldMk cId="2984839933" sldId="346"/>
        </pc:sldMkLst>
      </pc:sldChg>
      <pc:sldChg chg="add">
        <pc:chgData name="Kate Sample" userId="ad24f2c8-db21-4b10-9534-7a98911ec180" providerId="ADAL" clId="{21367386-321D-4274-805A-59B0A473DA59}" dt="2025-05-14T22:25:10.339" v="0"/>
        <pc:sldMkLst>
          <pc:docMk/>
          <pc:sldMk cId="3881510030" sldId="347"/>
        </pc:sldMkLst>
      </pc:sldChg>
      <pc:sldChg chg="add">
        <pc:chgData name="Kate Sample" userId="ad24f2c8-db21-4b10-9534-7a98911ec180" providerId="ADAL" clId="{21367386-321D-4274-805A-59B0A473DA59}" dt="2025-05-14T22:25:10.339" v="0"/>
        <pc:sldMkLst>
          <pc:docMk/>
          <pc:sldMk cId="1149964086" sldId="348"/>
        </pc:sldMkLst>
      </pc:sldChg>
      <pc:sldChg chg="add">
        <pc:chgData name="Kate Sample" userId="ad24f2c8-db21-4b10-9534-7a98911ec180" providerId="ADAL" clId="{21367386-321D-4274-805A-59B0A473DA59}" dt="2025-05-14T22:25:10.339" v="0"/>
        <pc:sldMkLst>
          <pc:docMk/>
          <pc:sldMk cId="3116754502" sldId="349"/>
        </pc:sldMkLst>
      </pc:sldChg>
      <pc:sldChg chg="add">
        <pc:chgData name="Kate Sample" userId="ad24f2c8-db21-4b10-9534-7a98911ec180" providerId="ADAL" clId="{21367386-321D-4274-805A-59B0A473DA59}" dt="2025-05-14T22:25:10.339" v="0"/>
        <pc:sldMkLst>
          <pc:docMk/>
          <pc:sldMk cId="1891757243" sldId="350"/>
        </pc:sldMkLst>
      </pc:sldChg>
      <pc:sldChg chg="add">
        <pc:chgData name="Kate Sample" userId="ad24f2c8-db21-4b10-9534-7a98911ec180" providerId="ADAL" clId="{21367386-321D-4274-805A-59B0A473DA59}" dt="2025-05-14T22:25:10.339" v="0"/>
        <pc:sldMkLst>
          <pc:docMk/>
          <pc:sldMk cId="1876623491" sldId="351"/>
        </pc:sldMkLst>
      </pc:sldChg>
      <pc:sldChg chg="add">
        <pc:chgData name="Kate Sample" userId="ad24f2c8-db21-4b10-9534-7a98911ec180" providerId="ADAL" clId="{21367386-321D-4274-805A-59B0A473DA59}" dt="2025-05-14T22:25:10.339" v="0"/>
        <pc:sldMkLst>
          <pc:docMk/>
          <pc:sldMk cId="3150750870" sldId="352"/>
        </pc:sldMkLst>
      </pc:sldChg>
      <pc:sldChg chg="add">
        <pc:chgData name="Kate Sample" userId="ad24f2c8-db21-4b10-9534-7a98911ec180" providerId="ADAL" clId="{21367386-321D-4274-805A-59B0A473DA59}" dt="2025-05-14T22:25:10.339" v="0"/>
        <pc:sldMkLst>
          <pc:docMk/>
          <pc:sldMk cId="3972248410" sldId="353"/>
        </pc:sldMkLst>
      </pc:sldChg>
      <pc:sldChg chg="add">
        <pc:chgData name="Kate Sample" userId="ad24f2c8-db21-4b10-9534-7a98911ec180" providerId="ADAL" clId="{21367386-321D-4274-805A-59B0A473DA59}" dt="2025-05-14T22:25:10.339" v="0"/>
        <pc:sldMkLst>
          <pc:docMk/>
          <pc:sldMk cId="759968106" sldId="354"/>
        </pc:sldMkLst>
      </pc:sldChg>
      <pc:sldChg chg="add">
        <pc:chgData name="Kate Sample" userId="ad24f2c8-db21-4b10-9534-7a98911ec180" providerId="ADAL" clId="{21367386-321D-4274-805A-59B0A473DA59}" dt="2025-05-14T22:25:10.339" v="0"/>
        <pc:sldMkLst>
          <pc:docMk/>
          <pc:sldMk cId="1999005728" sldId="355"/>
        </pc:sldMkLst>
      </pc:sldChg>
      <pc:sldChg chg="add">
        <pc:chgData name="Kate Sample" userId="ad24f2c8-db21-4b10-9534-7a98911ec180" providerId="ADAL" clId="{21367386-321D-4274-805A-59B0A473DA59}" dt="2025-05-14T22:25:10.339" v="0"/>
        <pc:sldMkLst>
          <pc:docMk/>
          <pc:sldMk cId="3997043545" sldId="356"/>
        </pc:sldMkLst>
      </pc:sldChg>
      <pc:sldChg chg="add">
        <pc:chgData name="Kate Sample" userId="ad24f2c8-db21-4b10-9534-7a98911ec180" providerId="ADAL" clId="{21367386-321D-4274-805A-59B0A473DA59}" dt="2025-05-14T22:25:10.339" v="0"/>
        <pc:sldMkLst>
          <pc:docMk/>
          <pc:sldMk cId="1393850421" sldId="357"/>
        </pc:sldMkLst>
      </pc:sldChg>
      <pc:sldChg chg="add">
        <pc:chgData name="Kate Sample" userId="ad24f2c8-db21-4b10-9534-7a98911ec180" providerId="ADAL" clId="{21367386-321D-4274-805A-59B0A473DA59}" dt="2025-05-14T22:25:10.339" v="0"/>
        <pc:sldMkLst>
          <pc:docMk/>
          <pc:sldMk cId="543514282" sldId="358"/>
        </pc:sldMkLst>
      </pc:sldChg>
      <pc:sldChg chg="add">
        <pc:chgData name="Kate Sample" userId="ad24f2c8-db21-4b10-9534-7a98911ec180" providerId="ADAL" clId="{21367386-321D-4274-805A-59B0A473DA59}" dt="2025-05-14T22:25:10.339" v="0"/>
        <pc:sldMkLst>
          <pc:docMk/>
          <pc:sldMk cId="1667449552" sldId="359"/>
        </pc:sldMkLst>
      </pc:sldChg>
      <pc:sldChg chg="add">
        <pc:chgData name="Kate Sample" userId="ad24f2c8-db21-4b10-9534-7a98911ec180" providerId="ADAL" clId="{21367386-321D-4274-805A-59B0A473DA59}" dt="2025-05-14T22:25:10.339" v="0"/>
        <pc:sldMkLst>
          <pc:docMk/>
          <pc:sldMk cId="2163490528" sldId="360"/>
        </pc:sldMkLst>
      </pc:sldChg>
      <pc:sldChg chg="add">
        <pc:chgData name="Kate Sample" userId="ad24f2c8-db21-4b10-9534-7a98911ec180" providerId="ADAL" clId="{21367386-321D-4274-805A-59B0A473DA59}" dt="2025-05-14T22:25:10.339" v="0"/>
        <pc:sldMkLst>
          <pc:docMk/>
          <pc:sldMk cId="4129630068" sldId="361"/>
        </pc:sldMkLst>
      </pc:sldChg>
      <pc:sldChg chg="add">
        <pc:chgData name="Kate Sample" userId="ad24f2c8-db21-4b10-9534-7a98911ec180" providerId="ADAL" clId="{21367386-321D-4274-805A-59B0A473DA59}" dt="2025-05-14T22:25:10.339" v="0"/>
        <pc:sldMkLst>
          <pc:docMk/>
          <pc:sldMk cId="1835143612" sldId="365"/>
        </pc:sldMkLst>
      </pc:sldChg>
      <pc:sldChg chg="add">
        <pc:chgData name="Kate Sample" userId="ad24f2c8-db21-4b10-9534-7a98911ec180" providerId="ADAL" clId="{21367386-321D-4274-805A-59B0A473DA59}" dt="2025-05-14T22:25:10.339" v="0"/>
        <pc:sldMkLst>
          <pc:docMk/>
          <pc:sldMk cId="3342375300" sldId="367"/>
        </pc:sldMkLst>
      </pc:sldChg>
      <pc:sldChg chg="add">
        <pc:chgData name="Kate Sample" userId="ad24f2c8-db21-4b10-9534-7a98911ec180" providerId="ADAL" clId="{21367386-321D-4274-805A-59B0A473DA59}" dt="2025-05-14T22:25:10.339" v="0"/>
        <pc:sldMkLst>
          <pc:docMk/>
          <pc:sldMk cId="1669780500" sldId="368"/>
        </pc:sldMkLst>
      </pc:sldChg>
      <pc:sldChg chg="add">
        <pc:chgData name="Kate Sample" userId="ad24f2c8-db21-4b10-9534-7a98911ec180" providerId="ADAL" clId="{21367386-321D-4274-805A-59B0A473DA59}" dt="2025-05-14T22:25:10.339" v="0"/>
        <pc:sldMkLst>
          <pc:docMk/>
          <pc:sldMk cId="1370320588" sldId="371"/>
        </pc:sldMkLst>
      </pc:sldChg>
      <pc:sldChg chg="add">
        <pc:chgData name="Kate Sample" userId="ad24f2c8-db21-4b10-9534-7a98911ec180" providerId="ADAL" clId="{21367386-321D-4274-805A-59B0A473DA59}" dt="2025-05-14T22:25:10.339" v="0"/>
        <pc:sldMkLst>
          <pc:docMk/>
          <pc:sldMk cId="1390566957" sldId="372"/>
        </pc:sldMkLst>
      </pc:sldChg>
      <pc:sldMasterChg chg="del delSldLayout">
        <pc:chgData name="Kate Sample" userId="ad24f2c8-db21-4b10-9534-7a98911ec180" providerId="ADAL" clId="{21367386-321D-4274-805A-59B0A473DA59}" dt="2025-05-14T22:25:21.276" v="1" actId="47"/>
        <pc:sldMasterMkLst>
          <pc:docMk/>
          <pc:sldMasterMk cId="2561236824" sldId="2147483727"/>
        </pc:sldMasterMkLst>
        <pc:sldLayoutChg chg="del">
          <pc:chgData name="Kate Sample" userId="ad24f2c8-db21-4b10-9534-7a98911ec180" providerId="ADAL" clId="{21367386-321D-4274-805A-59B0A473DA59}" dt="2025-05-14T22:25:21.276" v="1" actId="47"/>
          <pc:sldLayoutMkLst>
            <pc:docMk/>
            <pc:sldMasterMk cId="2561236824" sldId="2147483727"/>
            <pc:sldLayoutMk cId="2198463786" sldId="2147483728"/>
          </pc:sldLayoutMkLst>
        </pc:sldLayoutChg>
        <pc:sldLayoutChg chg="del">
          <pc:chgData name="Kate Sample" userId="ad24f2c8-db21-4b10-9534-7a98911ec180" providerId="ADAL" clId="{21367386-321D-4274-805A-59B0A473DA59}" dt="2025-05-14T22:25:21.276" v="1" actId="47"/>
          <pc:sldLayoutMkLst>
            <pc:docMk/>
            <pc:sldMasterMk cId="2561236824" sldId="2147483727"/>
            <pc:sldLayoutMk cId="2696320398" sldId="2147483729"/>
          </pc:sldLayoutMkLst>
        </pc:sldLayoutChg>
        <pc:sldLayoutChg chg="del">
          <pc:chgData name="Kate Sample" userId="ad24f2c8-db21-4b10-9534-7a98911ec180" providerId="ADAL" clId="{21367386-321D-4274-805A-59B0A473DA59}" dt="2025-05-14T22:25:21.276" v="1" actId="47"/>
          <pc:sldLayoutMkLst>
            <pc:docMk/>
            <pc:sldMasterMk cId="2561236824" sldId="2147483727"/>
            <pc:sldLayoutMk cId="933006200" sldId="2147483730"/>
          </pc:sldLayoutMkLst>
        </pc:sldLayoutChg>
        <pc:sldLayoutChg chg="del">
          <pc:chgData name="Kate Sample" userId="ad24f2c8-db21-4b10-9534-7a98911ec180" providerId="ADAL" clId="{21367386-321D-4274-805A-59B0A473DA59}" dt="2025-05-14T22:25:21.276" v="1" actId="47"/>
          <pc:sldLayoutMkLst>
            <pc:docMk/>
            <pc:sldMasterMk cId="2561236824" sldId="2147483727"/>
            <pc:sldLayoutMk cId="1009819769" sldId="2147483731"/>
          </pc:sldLayoutMkLst>
        </pc:sldLayoutChg>
        <pc:sldLayoutChg chg="del">
          <pc:chgData name="Kate Sample" userId="ad24f2c8-db21-4b10-9534-7a98911ec180" providerId="ADAL" clId="{21367386-321D-4274-805A-59B0A473DA59}" dt="2025-05-14T22:25:21.276" v="1" actId="47"/>
          <pc:sldLayoutMkLst>
            <pc:docMk/>
            <pc:sldMasterMk cId="2561236824" sldId="2147483727"/>
            <pc:sldLayoutMk cId="3505836234" sldId="2147483732"/>
          </pc:sldLayoutMkLst>
        </pc:sldLayoutChg>
        <pc:sldLayoutChg chg="del">
          <pc:chgData name="Kate Sample" userId="ad24f2c8-db21-4b10-9534-7a98911ec180" providerId="ADAL" clId="{21367386-321D-4274-805A-59B0A473DA59}" dt="2025-05-14T22:25:21.276" v="1" actId="47"/>
          <pc:sldLayoutMkLst>
            <pc:docMk/>
            <pc:sldMasterMk cId="2561236824" sldId="2147483727"/>
            <pc:sldLayoutMk cId="2688054037" sldId="2147483733"/>
          </pc:sldLayoutMkLst>
        </pc:sldLayoutChg>
        <pc:sldLayoutChg chg="del">
          <pc:chgData name="Kate Sample" userId="ad24f2c8-db21-4b10-9534-7a98911ec180" providerId="ADAL" clId="{21367386-321D-4274-805A-59B0A473DA59}" dt="2025-05-14T22:25:21.276" v="1" actId="47"/>
          <pc:sldLayoutMkLst>
            <pc:docMk/>
            <pc:sldMasterMk cId="2561236824" sldId="2147483727"/>
            <pc:sldLayoutMk cId="2772328908" sldId="2147483734"/>
          </pc:sldLayoutMkLst>
        </pc:sldLayoutChg>
        <pc:sldLayoutChg chg="del">
          <pc:chgData name="Kate Sample" userId="ad24f2c8-db21-4b10-9534-7a98911ec180" providerId="ADAL" clId="{21367386-321D-4274-805A-59B0A473DA59}" dt="2025-05-14T22:25:21.276" v="1" actId="47"/>
          <pc:sldLayoutMkLst>
            <pc:docMk/>
            <pc:sldMasterMk cId="2561236824" sldId="2147483727"/>
            <pc:sldLayoutMk cId="3715232781" sldId="2147483735"/>
          </pc:sldLayoutMkLst>
        </pc:sldLayoutChg>
        <pc:sldLayoutChg chg="del">
          <pc:chgData name="Kate Sample" userId="ad24f2c8-db21-4b10-9534-7a98911ec180" providerId="ADAL" clId="{21367386-321D-4274-805A-59B0A473DA59}" dt="2025-05-14T22:25:21.276" v="1" actId="47"/>
          <pc:sldLayoutMkLst>
            <pc:docMk/>
            <pc:sldMasterMk cId="2561236824" sldId="2147483727"/>
            <pc:sldLayoutMk cId="2877660964" sldId="2147483736"/>
          </pc:sldLayoutMkLst>
        </pc:sldLayoutChg>
        <pc:sldLayoutChg chg="del">
          <pc:chgData name="Kate Sample" userId="ad24f2c8-db21-4b10-9534-7a98911ec180" providerId="ADAL" clId="{21367386-321D-4274-805A-59B0A473DA59}" dt="2025-05-14T22:25:21.276" v="1" actId="47"/>
          <pc:sldLayoutMkLst>
            <pc:docMk/>
            <pc:sldMasterMk cId="2561236824" sldId="2147483727"/>
            <pc:sldLayoutMk cId="957151923" sldId="2147483737"/>
          </pc:sldLayoutMkLst>
        </pc:sldLayoutChg>
        <pc:sldLayoutChg chg="del">
          <pc:chgData name="Kate Sample" userId="ad24f2c8-db21-4b10-9534-7a98911ec180" providerId="ADAL" clId="{21367386-321D-4274-805A-59B0A473DA59}" dt="2025-05-14T22:25:21.276" v="1" actId="47"/>
          <pc:sldLayoutMkLst>
            <pc:docMk/>
            <pc:sldMasterMk cId="2561236824" sldId="2147483727"/>
            <pc:sldLayoutMk cId="3942204135" sldId="2147483738"/>
          </pc:sldLayoutMkLst>
        </pc:sldLayoutChg>
        <pc:sldLayoutChg chg="del">
          <pc:chgData name="Kate Sample" userId="ad24f2c8-db21-4b10-9534-7a98911ec180" providerId="ADAL" clId="{21367386-321D-4274-805A-59B0A473DA59}" dt="2025-05-14T22:25:21.276" v="1" actId="47"/>
          <pc:sldLayoutMkLst>
            <pc:docMk/>
            <pc:sldMasterMk cId="2561236824" sldId="2147483727"/>
            <pc:sldLayoutMk cId="3767143569" sldId="2147483739"/>
          </pc:sldLayoutMkLst>
        </pc:sldLayoutChg>
        <pc:sldLayoutChg chg="del">
          <pc:chgData name="Kate Sample" userId="ad24f2c8-db21-4b10-9534-7a98911ec180" providerId="ADAL" clId="{21367386-321D-4274-805A-59B0A473DA59}" dt="2025-05-14T22:25:21.276" v="1" actId="47"/>
          <pc:sldLayoutMkLst>
            <pc:docMk/>
            <pc:sldMasterMk cId="2561236824" sldId="2147483727"/>
            <pc:sldLayoutMk cId="3111855699" sldId="214748374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13F5F3-06B3-EE47-BF43-708E2593BF64}" type="datetimeFigureOut">
              <a:rPr lang="en-US" smtClean="0"/>
              <a:t>5/26/2025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7B8CF6-C2C2-924C-96EF-0C0C9E05FEB2}" type="slidenum">
              <a:rPr lang="en-US" smtClean="0"/>
              <a:t>‹#›</a:t>
            </a:fld>
            <a:endParaRPr lang="en-US" dirty="0"/>
          </a:p>
        </p:txBody>
      </p:sp>
    </p:spTree>
    <p:extLst>
      <p:ext uri="{BB962C8B-B14F-4D97-AF65-F5344CB8AC3E}">
        <p14:creationId xmlns:p14="http://schemas.microsoft.com/office/powerpoint/2010/main" val="294501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AB9991-E4AF-6078-0DC6-FF59A013AF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327EBD-082C-91A7-82C5-657E74806B0E}"/>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3F03831C-0D4E-96FB-F378-AC328F196008}"/>
              </a:ext>
            </a:extLst>
          </p:cNvPr>
          <p:cNvSpPr>
            <a:spLocks noGrp="1"/>
          </p:cNvSpPr>
          <p:nvPr>
            <p:ph type="body" idx="1"/>
          </p:nvPr>
        </p:nvSpPr>
        <p:spPr/>
        <p:txBody>
          <a:bodyPr/>
          <a:lstStyle/>
          <a:p>
            <a:endParaRPr lang="en-US" dirty="0">
              <a:cs typeface="Calibri"/>
            </a:endParaRPr>
          </a:p>
        </p:txBody>
      </p:sp>
      <p:sp>
        <p:nvSpPr>
          <p:cNvPr id="4" name="Slide Number Placeholder 3">
            <a:extLst>
              <a:ext uri="{FF2B5EF4-FFF2-40B4-BE49-F238E27FC236}">
                <a16:creationId xmlns:a16="http://schemas.microsoft.com/office/drawing/2014/main" id="{A73E8D4B-9796-01CF-B93A-20E3E4971D36}"/>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5722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1CE49D-5553-0DBB-0BF8-64444079BD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4F88F2-C0A6-7CFA-E6E4-7B9D5209F86C}"/>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B5D103EF-C1A0-3E61-8EEF-561510BCA058}"/>
              </a:ext>
            </a:extLst>
          </p:cNvPr>
          <p:cNvSpPr>
            <a:spLocks noGrp="1"/>
          </p:cNvSpPr>
          <p:nvPr>
            <p:ph type="body" idx="1"/>
          </p:nvPr>
        </p:nvSpPr>
        <p:spPr/>
        <p:txBody>
          <a:bodyPr/>
          <a:lstStyle/>
          <a:p>
            <a:pPr marL="0" indent="0">
              <a:buFontTx/>
              <a:buNone/>
            </a:pPr>
            <a:r>
              <a:rPr lang="en-US" b="1" i="0" u="none" strike="noStrike" dirty="0">
                <a:solidFill>
                  <a:srgbClr val="662D91"/>
                </a:solidFill>
                <a:effectLst/>
                <a:latin typeface="Helvetica Neue"/>
              </a:rPr>
              <a:t>Discuss with students the progress made on their presentations for robot design and innovation project in the previous session. </a:t>
            </a:r>
            <a:r>
              <a:rPr lang="en-US" b="0" i="0" u="none" strike="noStrike" dirty="0">
                <a:solidFill>
                  <a:srgbClr val="000000"/>
                </a:solidFill>
                <a:effectLst/>
                <a:latin typeface="Helvetica Neue"/>
              </a:rPr>
              <a:t>​</a:t>
            </a:r>
            <a:r>
              <a:rPr lang="en-US" b="0" i="0" dirty="0">
                <a:solidFill>
                  <a:srgbClr val="000000"/>
                </a:solidFill>
                <a:effectLst/>
                <a:latin typeface="Helvetica Neue"/>
              </a:rPr>
              <a:t>​</a:t>
            </a:r>
            <a:endParaRPr lang="en-US" b="0" i="0" dirty="0">
              <a:solidFill>
                <a:srgbClr val="444444"/>
              </a:solidFill>
              <a:effectLst/>
              <a:latin typeface="Calibri" panose="020F0502020204030204" pitchFamily="34" charset="0"/>
            </a:endParaRPr>
          </a:p>
        </p:txBody>
      </p:sp>
      <p:sp>
        <p:nvSpPr>
          <p:cNvPr id="4" name="Slide Number Placeholder 3">
            <a:extLst>
              <a:ext uri="{FF2B5EF4-FFF2-40B4-BE49-F238E27FC236}">
                <a16:creationId xmlns:a16="http://schemas.microsoft.com/office/drawing/2014/main" id="{7384329F-FEF6-FFF8-66E6-F1A7105361DD}"/>
              </a:ext>
            </a:extLst>
          </p:cNvPr>
          <p:cNvSpPr>
            <a:spLocks noGrp="1"/>
          </p:cNvSpPr>
          <p:nvPr>
            <p:ph type="sldNum" sz="quarter" idx="5"/>
          </p:nvPr>
        </p:nvSpPr>
        <p:spPr/>
        <p:txBody>
          <a:bodyPr/>
          <a:lstStyle/>
          <a:p>
            <a:fld id="{447B8CF6-C2C2-924C-96EF-0C0C9E05FEB2}" type="slidenum">
              <a:rPr lang="en-US" smtClean="0"/>
              <a:t>2</a:t>
            </a:fld>
            <a:endParaRPr lang="en-US" dirty="0"/>
          </a:p>
        </p:txBody>
      </p:sp>
    </p:spTree>
    <p:extLst>
      <p:ext uri="{BB962C8B-B14F-4D97-AF65-F5344CB8AC3E}">
        <p14:creationId xmlns:p14="http://schemas.microsoft.com/office/powerpoint/2010/main" val="638247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F59B67-DA09-E0AE-5389-A07956D253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5CEDED-0761-A2BD-4557-15C0709F23AF}"/>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DF6ADBF5-D438-20B5-D41B-7BB4F8D356F6}"/>
              </a:ext>
            </a:extLst>
          </p:cNvPr>
          <p:cNvSpPr>
            <a:spLocks noGrp="1"/>
          </p:cNvSpPr>
          <p:nvPr>
            <p:ph type="body" idx="1"/>
          </p:nvPr>
        </p:nvSpPr>
        <p:spPr/>
        <p:txBody>
          <a:bodyPr/>
          <a:lstStyle/>
          <a:p>
            <a:pPr marL="0" indent="0">
              <a:buFontTx/>
              <a:buNone/>
            </a:pPr>
            <a:r>
              <a:rPr lang="en-US" sz="1200" b="1" i="0" u="none" strike="noStrike" baseline="0" dirty="0">
                <a:solidFill>
                  <a:srgbClr val="662D91"/>
                </a:solidFill>
                <a:latin typeface="Helvetica Neue" panose="02000503000000020004"/>
                <a:ea typeface="Roboto"/>
              </a:rPr>
              <a:t>Introduction:</a:t>
            </a:r>
          </a:p>
          <a:p>
            <a:pPr marL="171450" indent="-171450" algn="l" rtl="0" fontAlgn="base">
              <a:buFont typeface="Arial" panose="020B0604020202020204" pitchFamily="34" charset="0"/>
              <a:buChar char="•"/>
            </a:pPr>
            <a:r>
              <a:rPr lang="en-US" b="0" i="0" u="none" strike="noStrike" dirty="0">
                <a:solidFill>
                  <a:srgbClr val="000000"/>
                </a:solidFill>
                <a:effectLst/>
                <a:latin typeface="Calibri" panose="020F0502020204030204" pitchFamily="34" charset="0"/>
              </a:rPr>
              <a:t>Reflect on how your team has had fun while exploring the season theme. Talk about examples of how your team has had fun throughout this experience.</a:t>
            </a:r>
          </a:p>
          <a:p>
            <a:pPr marL="171450" indent="-171450" algn="l" rtl="0" fontAlgn="base">
              <a:buFont typeface="Arial" panose="020B0604020202020204" pitchFamily="34" charset="0"/>
              <a:buChar char="•"/>
            </a:pPr>
            <a:r>
              <a:rPr lang="en-US" b="0" i="0" u="none" strike="noStrike" dirty="0">
                <a:solidFill>
                  <a:srgbClr val="000000"/>
                </a:solidFill>
                <a:effectLst/>
                <a:latin typeface="Calibri" panose="020F0502020204030204" pitchFamily="34" charset="0"/>
              </a:rPr>
              <a:t>Look at your team’s goals listed on page 8. Did you achieve them?</a:t>
            </a:r>
          </a:p>
          <a:p>
            <a:pPr marL="0" indent="0" algn="l" rtl="0" fontAlgn="base">
              <a:buFont typeface="Arial" panose="020B0604020202020204" pitchFamily="34" charset="0"/>
              <a:buNone/>
            </a:pPr>
            <a:endParaRPr lang="en-US" b="1" i="0" u="none" strike="noStrike" dirty="0">
              <a:solidFill>
                <a:srgbClr val="000000"/>
              </a:solidFill>
              <a:effectLst/>
              <a:latin typeface="Calibri" panose="020F0502020204030204" pitchFamily="34" charset="0"/>
            </a:endParaRPr>
          </a:p>
          <a:p>
            <a:pPr marL="0" indent="0" algn="l" rtl="0" fontAlgn="base">
              <a:buFont typeface="Arial" panose="020B0604020202020204" pitchFamily="34" charset="0"/>
              <a:buNone/>
            </a:pPr>
            <a:r>
              <a:rPr lang="en-US" b="1" i="0" u="none" strike="noStrike" dirty="0">
                <a:solidFill>
                  <a:srgbClr val="000000"/>
                </a:solidFill>
                <a:effectLst/>
                <a:latin typeface="Calibri" panose="020F0502020204030204" pitchFamily="34" charset="0"/>
              </a:rPr>
              <a:t>Session Tips:</a:t>
            </a:r>
            <a:endParaRPr lang="en-US" b="0" i="0" u="none" strike="noStrike" dirty="0">
              <a:solidFill>
                <a:srgbClr val="000000"/>
              </a:solidFill>
              <a:effectLst/>
              <a:latin typeface="Calibri" panose="020F0502020204030204" pitchFamily="34" charset="0"/>
            </a:endParaRPr>
          </a:p>
          <a:p>
            <a:pPr marL="171450" indent="-171450" algn="l" rtl="0" fontAlgn="base">
              <a:buFont typeface="Arial" panose="020B0604020202020204" pitchFamily="34" charset="0"/>
              <a:buChar char="•"/>
            </a:pPr>
            <a:r>
              <a:rPr lang="en-US" b="0" i="0" u="none" strike="noStrike" dirty="0">
                <a:solidFill>
                  <a:srgbClr val="000000"/>
                </a:solidFill>
                <a:effectLst/>
                <a:latin typeface="Calibri" panose="020F0502020204030204" pitchFamily="34" charset="0"/>
              </a:rPr>
              <a:t>Try to split the time in this session equally between rehearsing the presentation and practicing the matches. </a:t>
            </a:r>
          </a:p>
          <a:p>
            <a:pPr marL="171450" indent="-171450" algn="l" rtl="0" fontAlgn="base">
              <a:buFont typeface="Arial" panose="020B0604020202020204" pitchFamily="34" charset="0"/>
              <a:buChar char="•"/>
            </a:pPr>
            <a:r>
              <a:rPr lang="en-US" b="0" i="0" u="none" strike="noStrike" dirty="0">
                <a:solidFill>
                  <a:srgbClr val="000000"/>
                </a:solidFill>
                <a:effectLst/>
                <a:latin typeface="Calibri" panose="020F0502020204030204" pitchFamily="34" charset="0"/>
              </a:rPr>
              <a:t>Encourage the team to practice their presentation before  the event. They can practice by sharing their solutions with others. The judging session flowchart tells you how much time is allowed for the presentation.</a:t>
            </a:r>
            <a:endParaRPr lang="en-US" b="0" i="0" dirty="0">
              <a:solidFill>
                <a:srgbClr val="444444"/>
              </a:solidFill>
              <a:effectLst/>
              <a:latin typeface="Calibri" panose="020F0502020204030204" pitchFamily="34" charset="0"/>
            </a:endParaRPr>
          </a:p>
        </p:txBody>
      </p:sp>
      <p:sp>
        <p:nvSpPr>
          <p:cNvPr id="4" name="Slide Number Placeholder 3">
            <a:extLst>
              <a:ext uri="{FF2B5EF4-FFF2-40B4-BE49-F238E27FC236}">
                <a16:creationId xmlns:a16="http://schemas.microsoft.com/office/drawing/2014/main" id="{EB72CBA0-4829-4A8C-F824-CBC122BC0CE2}"/>
              </a:ext>
            </a:extLst>
          </p:cNvPr>
          <p:cNvSpPr>
            <a:spLocks noGrp="1"/>
          </p:cNvSpPr>
          <p:nvPr>
            <p:ph type="sldNum" sz="quarter" idx="5"/>
          </p:nvPr>
        </p:nvSpPr>
        <p:spPr/>
        <p:txBody>
          <a:bodyPr/>
          <a:lstStyle/>
          <a:p>
            <a:fld id="{447B8CF6-C2C2-924C-96EF-0C0C9E05FEB2}" type="slidenum">
              <a:rPr lang="en-US" smtClean="0"/>
              <a:t>3</a:t>
            </a:fld>
            <a:endParaRPr lang="en-US" dirty="0"/>
          </a:p>
        </p:txBody>
      </p:sp>
    </p:spTree>
    <p:extLst>
      <p:ext uri="{BB962C8B-B14F-4D97-AF65-F5344CB8AC3E}">
        <p14:creationId xmlns:p14="http://schemas.microsoft.com/office/powerpoint/2010/main" val="2014182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D8EF91-DCAE-7221-3140-98B111EB59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021226-F7EB-D697-2B9C-8CB57D076A7C}"/>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0CA72EB8-A3D4-2E7A-59F3-B5EFB9BE5D89}"/>
              </a:ext>
            </a:extLst>
          </p:cNvPr>
          <p:cNvSpPr>
            <a:spLocks noGrp="1"/>
          </p:cNvSpPr>
          <p:nvPr>
            <p:ph type="body" idx="1"/>
          </p:nvPr>
        </p:nvSpPr>
        <p:spPr/>
        <p:txBody>
          <a:bodyPr/>
          <a:lstStyle/>
          <a:p>
            <a:pPr algn="l" rtl="0" fontAlgn="base">
              <a:buNone/>
            </a:pPr>
            <a:r>
              <a:rPr lang="en-US" sz="2800" b="1" i="0" u="none" strike="noStrike" dirty="0">
                <a:solidFill>
                  <a:srgbClr val="000000"/>
                </a:solidFill>
                <a:effectLst/>
                <a:latin typeface="Calibri" panose="020F0502020204030204" pitchFamily="34" charset="0"/>
              </a:rPr>
              <a:t>Tasks</a:t>
            </a:r>
            <a:r>
              <a:rPr lang="en-US" sz="2800" b="0" i="0" u="none" strike="noStrike" dirty="0">
                <a:solidFill>
                  <a:srgbClr val="000000"/>
                </a:solidFill>
                <a:effectLst/>
                <a:latin typeface="Calibri" panose="020F0502020204030204" pitchFamily="34" charset="0"/>
              </a:rPr>
              <a:t> </a:t>
            </a:r>
            <a:r>
              <a:rPr lang="en-US" sz="2800" b="0" i="0" dirty="0">
                <a:solidFill>
                  <a:srgbClr val="444444"/>
                </a:solidFill>
                <a:effectLst/>
                <a:latin typeface="Calibri" panose="020F0502020204030204" pitchFamily="34" charset="0"/>
              </a:rPr>
              <a:t>​</a:t>
            </a:r>
          </a:p>
          <a:p>
            <a:pPr marL="285750"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Rehearse your full presentation communicating your innovation project and robot design work.</a:t>
            </a:r>
          </a:p>
          <a:p>
            <a:pPr marL="285750"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Collect feedback on your presentation from your coach, a mentor, or another team.</a:t>
            </a:r>
          </a:p>
          <a:p>
            <a:pPr marL="285750"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Practice multiple 2.5-minute robot game matches and calculate the points you score.</a:t>
            </a:r>
          </a:p>
          <a:p>
            <a:pPr marL="285750"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Review page 26, Prepare for Your Event, and page 27, Rubrics &amp; Scoresheets.</a:t>
            </a:r>
          </a:p>
          <a:p>
            <a:pPr marL="285750" indent="-285750" algn="l" rtl="0" fontAlgn="base">
              <a:buFont typeface="Arial" panose="020B0604020202020204" pitchFamily="34" charset="0"/>
              <a:buChar char="•"/>
            </a:pPr>
            <a:endParaRPr lang="en-US" sz="2800" b="1" i="0" u="none" strike="noStrike" dirty="0">
              <a:solidFill>
                <a:srgbClr val="000000"/>
              </a:solidFill>
              <a:effectLst/>
              <a:latin typeface="Calibri" panose="020F0502020204030204" pitchFamily="34" charset="0"/>
            </a:endParaRPr>
          </a:p>
          <a:p>
            <a:pPr algn="l" rtl="0" fontAlgn="base">
              <a:buNone/>
            </a:pPr>
            <a:r>
              <a:rPr lang="en-US" sz="2800" b="1" i="0" u="none" strike="noStrike" dirty="0">
                <a:solidFill>
                  <a:srgbClr val="000000"/>
                </a:solidFill>
                <a:effectLst/>
                <a:latin typeface="Calibri" panose="020F0502020204030204" pitchFamily="34" charset="0"/>
              </a:rPr>
              <a:t>Session Tips</a:t>
            </a:r>
            <a:r>
              <a:rPr lang="en-US" sz="2800" b="0" i="0" dirty="0">
                <a:solidFill>
                  <a:srgbClr val="444444"/>
                </a:solidFill>
                <a:effectLst/>
                <a:latin typeface="Calibri" panose="020F0502020204030204" pitchFamily="34" charset="0"/>
              </a:rPr>
              <a:t>​</a:t>
            </a:r>
          </a:p>
          <a:p>
            <a:pPr marL="285750"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Have the team run their 2.5-minute robot matches. Make sure  they practice running their programs in the right order. </a:t>
            </a:r>
          </a:p>
          <a:p>
            <a:pPr marL="285750"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The team should have a contingency plan for if things don’t go as planned during the robot game. </a:t>
            </a:r>
          </a:p>
          <a:p>
            <a:pPr marL="285750"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They could identify other missions to run. Remind the team about the Core Values and how they will show them throughout the event, including at every robot game match.</a:t>
            </a:r>
            <a:endParaRPr lang="en-US" sz="1200" dirty="0">
              <a:latin typeface="Arial"/>
              <a:cs typeface="Arial"/>
            </a:endParaRPr>
          </a:p>
        </p:txBody>
      </p:sp>
      <p:sp>
        <p:nvSpPr>
          <p:cNvPr id="4" name="Slide Number Placeholder 3">
            <a:extLst>
              <a:ext uri="{FF2B5EF4-FFF2-40B4-BE49-F238E27FC236}">
                <a16:creationId xmlns:a16="http://schemas.microsoft.com/office/drawing/2014/main" id="{35C462A2-015F-9042-E817-70074872781B}"/>
              </a:ext>
            </a:extLst>
          </p:cNvPr>
          <p:cNvSpPr>
            <a:spLocks noGrp="1"/>
          </p:cNvSpPr>
          <p:nvPr>
            <p:ph type="sldNum" sz="quarter" idx="5"/>
          </p:nvPr>
        </p:nvSpPr>
        <p:spPr/>
        <p:txBody>
          <a:bodyPr/>
          <a:lstStyle/>
          <a:p>
            <a:fld id="{447B8CF6-C2C2-924C-96EF-0C0C9E05FEB2}" type="slidenum">
              <a:rPr lang="en-US" smtClean="0"/>
              <a:t>4</a:t>
            </a:fld>
            <a:endParaRPr lang="en-US" dirty="0"/>
          </a:p>
        </p:txBody>
      </p:sp>
    </p:spTree>
    <p:extLst>
      <p:ext uri="{BB962C8B-B14F-4D97-AF65-F5344CB8AC3E}">
        <p14:creationId xmlns:p14="http://schemas.microsoft.com/office/powerpoint/2010/main" val="2850115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2A79A0-6943-9DB5-59E3-DD95E07875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216FB9-E39B-0A6E-414A-67B17095F51B}"/>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9E1C332C-0EB2-8480-C7AC-C905994A8CF9}"/>
              </a:ext>
            </a:extLst>
          </p:cNvPr>
          <p:cNvSpPr>
            <a:spLocks noGrp="1"/>
          </p:cNvSpPr>
          <p:nvPr>
            <p:ph type="body" idx="1"/>
          </p:nvPr>
        </p:nvSpPr>
        <p:spPr/>
        <p:txBody>
          <a:bodyPr/>
          <a:lstStyle/>
          <a:p>
            <a:pPr algn="l" rtl="0" fontAlgn="base">
              <a:buNone/>
            </a:pPr>
            <a:r>
              <a:rPr lang="en-US" sz="4000" b="1" i="0" u="none" strike="noStrike" dirty="0">
                <a:solidFill>
                  <a:srgbClr val="000000"/>
                </a:solidFill>
                <a:effectLst/>
                <a:latin typeface="Calibri" panose="020F0502020204030204" pitchFamily="34" charset="0"/>
              </a:rPr>
              <a:t>Tasks</a:t>
            </a:r>
            <a:r>
              <a:rPr lang="en-US" sz="4000" b="0" i="0" u="none" strike="noStrike" dirty="0">
                <a:solidFill>
                  <a:srgbClr val="000000"/>
                </a:solidFill>
                <a:effectLst/>
                <a:latin typeface="Calibri" panose="020F0502020204030204" pitchFamily="34" charset="0"/>
              </a:rPr>
              <a:t> </a:t>
            </a:r>
            <a:r>
              <a:rPr lang="en-US" sz="4000" b="0" i="0" dirty="0">
                <a:solidFill>
                  <a:srgbClr val="444444"/>
                </a:solidFill>
                <a:effectLst/>
                <a:latin typeface="Calibri" panose="020F0502020204030204" pitchFamily="34" charset="0"/>
              </a:rPr>
              <a:t>​</a:t>
            </a:r>
          </a:p>
          <a:p>
            <a:pPr marL="285750" indent="-285750" algn="l" rtl="0" fontAlgn="base">
              <a:buFont typeface="Arial" panose="020B0604020202020204" pitchFamily="34" charset="0"/>
              <a:buChar char="•"/>
            </a:pPr>
            <a:r>
              <a:rPr lang="en-US" sz="2800" b="0" i="0" u="none" strike="noStrike" dirty="0">
                <a:solidFill>
                  <a:srgbClr val="000000"/>
                </a:solidFill>
                <a:effectLst/>
                <a:latin typeface="Calibri" panose="020F0502020204030204" pitchFamily="34" charset="0"/>
              </a:rPr>
              <a:t>Rehearse your full presentation communicating your innovation project and robot design work.</a:t>
            </a:r>
          </a:p>
          <a:p>
            <a:pPr marL="285750" indent="-285750" algn="l" rtl="0" fontAlgn="base">
              <a:buFont typeface="Arial" panose="020B0604020202020204" pitchFamily="34" charset="0"/>
              <a:buChar char="•"/>
            </a:pPr>
            <a:r>
              <a:rPr lang="en-US" sz="2800" b="0" i="0" u="none" strike="noStrike" dirty="0">
                <a:solidFill>
                  <a:srgbClr val="000000"/>
                </a:solidFill>
                <a:effectLst/>
                <a:latin typeface="Calibri" panose="020F0502020204030204" pitchFamily="34" charset="0"/>
              </a:rPr>
              <a:t>Collect feedback on your presentation from your coach, a mentor, or another team.</a:t>
            </a:r>
          </a:p>
          <a:p>
            <a:pPr marL="285750" indent="-285750" algn="l" rtl="0" fontAlgn="base">
              <a:buFont typeface="Arial" panose="020B0604020202020204" pitchFamily="34" charset="0"/>
              <a:buChar char="•"/>
            </a:pPr>
            <a:r>
              <a:rPr lang="en-US" sz="2800" b="0" i="0" u="none" strike="noStrike" dirty="0">
                <a:solidFill>
                  <a:srgbClr val="000000"/>
                </a:solidFill>
                <a:effectLst/>
                <a:latin typeface="Calibri" panose="020F0502020204030204" pitchFamily="34" charset="0"/>
              </a:rPr>
              <a:t>Practice multiple 2.5-minute robot game matches and calculate the points you score.</a:t>
            </a:r>
          </a:p>
          <a:p>
            <a:pPr marL="285750" indent="-285750" algn="l" rtl="0" fontAlgn="base">
              <a:buFont typeface="Arial" panose="020B0604020202020204" pitchFamily="34" charset="0"/>
              <a:buChar char="•"/>
            </a:pPr>
            <a:r>
              <a:rPr lang="en-US" sz="2800" b="0" i="0" u="none" strike="noStrike" dirty="0">
                <a:solidFill>
                  <a:srgbClr val="000000"/>
                </a:solidFill>
                <a:effectLst/>
                <a:latin typeface="Calibri" panose="020F0502020204030204" pitchFamily="34" charset="0"/>
              </a:rPr>
              <a:t>Review page 26, Prepare for Your Event, and page 27, Rubrics &amp; Scoresheets.</a:t>
            </a:r>
          </a:p>
          <a:p>
            <a:pPr marL="285750" indent="-285750" algn="l" rtl="0" fontAlgn="base">
              <a:buFont typeface="Arial" panose="020B0604020202020204" pitchFamily="34" charset="0"/>
              <a:buChar char="•"/>
            </a:pPr>
            <a:endParaRPr lang="en-US" sz="4000" b="1" i="0" u="none" strike="noStrike" dirty="0">
              <a:solidFill>
                <a:srgbClr val="000000"/>
              </a:solidFill>
              <a:effectLst/>
              <a:latin typeface="Calibri" panose="020F0502020204030204" pitchFamily="34" charset="0"/>
            </a:endParaRPr>
          </a:p>
          <a:p>
            <a:pPr algn="l" rtl="0" fontAlgn="base">
              <a:buNone/>
            </a:pPr>
            <a:r>
              <a:rPr lang="en-US" sz="4000" b="1" i="0" u="none" strike="noStrike" dirty="0">
                <a:solidFill>
                  <a:srgbClr val="000000"/>
                </a:solidFill>
                <a:effectLst/>
                <a:latin typeface="Calibri" panose="020F0502020204030204" pitchFamily="34" charset="0"/>
              </a:rPr>
              <a:t>Session Tips</a:t>
            </a:r>
            <a:r>
              <a:rPr lang="en-US" sz="4000" b="0" i="0" dirty="0">
                <a:solidFill>
                  <a:srgbClr val="444444"/>
                </a:solidFill>
                <a:effectLst/>
                <a:latin typeface="Calibri" panose="020F0502020204030204" pitchFamily="34" charset="0"/>
              </a:rPr>
              <a:t>​</a:t>
            </a:r>
          </a:p>
          <a:p>
            <a:pPr marL="285750" indent="-285750" algn="l" rtl="0" fontAlgn="base">
              <a:buFont typeface="Arial" panose="020B0604020202020204" pitchFamily="34" charset="0"/>
              <a:buChar char="•"/>
            </a:pPr>
            <a:r>
              <a:rPr lang="en-US" sz="2800" b="0" i="0" u="none" strike="noStrike" dirty="0">
                <a:solidFill>
                  <a:srgbClr val="000000"/>
                </a:solidFill>
                <a:effectLst/>
                <a:latin typeface="Calibri" panose="020F0502020204030204" pitchFamily="34" charset="0"/>
              </a:rPr>
              <a:t>Have the team run their 2.5-minute robot matches. Make sure  they practice running  their programs in  the right order. </a:t>
            </a:r>
          </a:p>
          <a:p>
            <a:pPr marL="285750" indent="-285750" algn="l" rtl="0" fontAlgn="base">
              <a:buFont typeface="Arial" panose="020B0604020202020204" pitchFamily="34" charset="0"/>
              <a:buChar char="•"/>
            </a:pPr>
            <a:r>
              <a:rPr lang="en-US" sz="2800" b="0" i="0" u="none" strike="noStrike" dirty="0">
                <a:solidFill>
                  <a:srgbClr val="000000"/>
                </a:solidFill>
                <a:effectLst/>
                <a:latin typeface="Calibri" panose="020F0502020204030204" pitchFamily="34" charset="0"/>
              </a:rPr>
              <a:t>The team should have a contingency plan for if things don’t go as planned during the robot game. </a:t>
            </a:r>
          </a:p>
          <a:p>
            <a:pPr marL="285750" indent="-285750" algn="l" rtl="0" fontAlgn="base">
              <a:buFont typeface="Arial" panose="020B0604020202020204" pitchFamily="34" charset="0"/>
              <a:buChar char="•"/>
            </a:pPr>
            <a:r>
              <a:rPr lang="en-US" sz="2800" b="0" i="0" u="none" strike="noStrike" dirty="0">
                <a:solidFill>
                  <a:srgbClr val="000000"/>
                </a:solidFill>
                <a:effectLst/>
                <a:latin typeface="Calibri" panose="020F0502020204030204" pitchFamily="34" charset="0"/>
              </a:rPr>
              <a:t>They could identify other missions to run. Remind the team about the Core Values and how they will show them throughout the event, including at every robot game match.</a:t>
            </a:r>
            <a:endParaRPr lang="en-US" sz="1800" dirty="0">
              <a:latin typeface="Arial"/>
              <a:cs typeface="Arial"/>
            </a:endParaRPr>
          </a:p>
        </p:txBody>
      </p:sp>
      <p:sp>
        <p:nvSpPr>
          <p:cNvPr id="4" name="Slide Number Placeholder 3">
            <a:extLst>
              <a:ext uri="{FF2B5EF4-FFF2-40B4-BE49-F238E27FC236}">
                <a16:creationId xmlns:a16="http://schemas.microsoft.com/office/drawing/2014/main" id="{865EEDE2-2EC3-1E79-31DB-0EB4FB64D11E}"/>
              </a:ext>
            </a:extLst>
          </p:cNvPr>
          <p:cNvSpPr>
            <a:spLocks noGrp="1"/>
          </p:cNvSpPr>
          <p:nvPr>
            <p:ph type="sldNum" sz="quarter" idx="5"/>
          </p:nvPr>
        </p:nvSpPr>
        <p:spPr/>
        <p:txBody>
          <a:bodyPr/>
          <a:lstStyle/>
          <a:p>
            <a:fld id="{447B8CF6-C2C2-924C-96EF-0C0C9E05FEB2}" type="slidenum">
              <a:rPr lang="en-US" smtClean="0"/>
              <a:t>5</a:t>
            </a:fld>
            <a:endParaRPr lang="en-US" dirty="0"/>
          </a:p>
        </p:txBody>
      </p:sp>
    </p:spTree>
    <p:extLst>
      <p:ext uri="{BB962C8B-B14F-4D97-AF65-F5344CB8AC3E}">
        <p14:creationId xmlns:p14="http://schemas.microsoft.com/office/powerpoint/2010/main" val="1047590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0984FB-F5A2-7B77-FDD5-764C597B05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8A2B1C-6D8B-6BF0-2203-981C190B0255}"/>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E45A724B-318B-503C-3F6C-382CA5E5A8CD}"/>
              </a:ext>
            </a:extLst>
          </p:cNvPr>
          <p:cNvSpPr>
            <a:spLocks noGrp="1"/>
          </p:cNvSpPr>
          <p:nvPr>
            <p:ph type="body" idx="1"/>
          </p:nvPr>
        </p:nvSpPr>
        <p:spPr/>
        <p:txBody>
          <a:bodyPr/>
          <a:lstStyle/>
          <a:p>
            <a:pPr marL="12700">
              <a:lnSpc>
                <a:spcPct val="100000"/>
              </a:lnSpc>
              <a:spcBef>
                <a:spcPts val="360"/>
              </a:spcBef>
            </a:pPr>
            <a:endParaRPr lang="en-US" sz="1200" dirty="0">
              <a:latin typeface="Arial"/>
              <a:cs typeface="Arial"/>
            </a:endParaRPr>
          </a:p>
        </p:txBody>
      </p:sp>
      <p:sp>
        <p:nvSpPr>
          <p:cNvPr id="4" name="Slide Number Placeholder 3">
            <a:extLst>
              <a:ext uri="{FF2B5EF4-FFF2-40B4-BE49-F238E27FC236}">
                <a16:creationId xmlns:a16="http://schemas.microsoft.com/office/drawing/2014/main" id="{3C300FCF-2DB8-A20B-87F2-85EFBD0AE901}"/>
              </a:ext>
            </a:extLst>
          </p:cNvPr>
          <p:cNvSpPr>
            <a:spLocks noGrp="1"/>
          </p:cNvSpPr>
          <p:nvPr>
            <p:ph type="sldNum" sz="quarter" idx="5"/>
          </p:nvPr>
        </p:nvSpPr>
        <p:spPr/>
        <p:txBody>
          <a:bodyPr/>
          <a:lstStyle/>
          <a:p>
            <a:fld id="{447B8CF6-C2C2-924C-96EF-0C0C9E05FEB2}" type="slidenum">
              <a:rPr lang="en-US" smtClean="0"/>
              <a:t>6</a:t>
            </a:fld>
            <a:endParaRPr lang="en-US" dirty="0"/>
          </a:p>
        </p:txBody>
      </p:sp>
    </p:spTree>
    <p:extLst>
      <p:ext uri="{BB962C8B-B14F-4D97-AF65-F5344CB8AC3E}">
        <p14:creationId xmlns:p14="http://schemas.microsoft.com/office/powerpoint/2010/main" val="33204173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518847-407D-7CB5-B4B2-09116F1C55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A42B29-4235-CD0C-E6EC-3DC6816B0DB8}"/>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C613AEBA-7F7D-1720-0938-FD856D841BFA}"/>
              </a:ext>
            </a:extLst>
          </p:cNvPr>
          <p:cNvSpPr>
            <a:spLocks noGrp="1"/>
          </p:cNvSpPr>
          <p:nvPr>
            <p:ph type="body" idx="1"/>
          </p:nvPr>
        </p:nvSpPr>
        <p:spPr/>
        <p:txBody>
          <a:bodyPr/>
          <a:lstStyle/>
          <a:p>
            <a:pPr algn="l" rtl="0" fontAlgn="base">
              <a:buNone/>
            </a:pPr>
            <a:r>
              <a:rPr lang="en-US" sz="1800" b="1" i="0" u="none" strike="noStrike" dirty="0">
                <a:solidFill>
                  <a:srgbClr val="000000"/>
                </a:solidFill>
                <a:effectLst/>
                <a:latin typeface="Calibri" panose="020F0502020204030204" pitchFamily="34" charset="0"/>
              </a:rPr>
              <a:t>Share</a:t>
            </a:r>
            <a:r>
              <a:rPr lang="en-US" sz="1800" b="0" i="0" u="none" strike="noStrike" dirty="0">
                <a:solidFill>
                  <a:srgbClr val="000000"/>
                </a:solidFill>
                <a:effectLst/>
                <a:latin typeface="Calibri" panose="020F0502020204030204" pitchFamily="34" charset="0"/>
              </a:rPr>
              <a:t> </a:t>
            </a:r>
            <a:r>
              <a:rPr lang="en-US" sz="1800" b="0" i="0" dirty="0">
                <a:solidFill>
                  <a:srgbClr val="444444"/>
                </a:solidFill>
                <a:effectLst/>
                <a:latin typeface="Calibri" panose="020F0502020204030204" pitchFamily="34" charset="0"/>
              </a:rPr>
              <a:t>​</a:t>
            </a:r>
          </a:p>
          <a:p>
            <a:pPr marL="285750" indent="-285750" algn="l" rtl="0" fontAlgn="base">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Discuss the reflection questions.</a:t>
            </a:r>
          </a:p>
          <a:p>
            <a:pPr marL="285750" indent="-285750" algn="l" rtl="0" fontAlgn="base">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Review the judging rubrics and robot game scoresheet. </a:t>
            </a:r>
          </a:p>
          <a:p>
            <a:pPr marL="285750" indent="-285750" algn="l" rtl="0" fontAlgn="base">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Practice presenting your project and robot design explanation.</a:t>
            </a:r>
          </a:p>
          <a:p>
            <a:pPr marL="285750" indent="-285750" algn="l" rtl="0" fontAlgn="base">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Clean up your space</a:t>
            </a:r>
            <a:r>
              <a:rPr lang="en-US" sz="1800" b="0" i="0" dirty="0">
                <a:solidFill>
                  <a:srgbClr val="444444"/>
                </a:solidFill>
                <a:effectLst/>
                <a:latin typeface="Calibri" panose="020F0502020204030204" pitchFamily="34" charset="0"/>
              </a:rPr>
              <a:t>​</a:t>
            </a:r>
          </a:p>
        </p:txBody>
      </p:sp>
      <p:sp>
        <p:nvSpPr>
          <p:cNvPr id="4" name="Slide Number Placeholder 3">
            <a:extLst>
              <a:ext uri="{FF2B5EF4-FFF2-40B4-BE49-F238E27FC236}">
                <a16:creationId xmlns:a16="http://schemas.microsoft.com/office/drawing/2014/main" id="{436AB238-2D3A-EFDF-6429-7B6EBF080578}"/>
              </a:ext>
            </a:extLst>
          </p:cNvPr>
          <p:cNvSpPr>
            <a:spLocks noGrp="1"/>
          </p:cNvSpPr>
          <p:nvPr>
            <p:ph type="sldNum" sz="quarter" idx="5"/>
          </p:nvPr>
        </p:nvSpPr>
        <p:spPr/>
        <p:txBody>
          <a:bodyPr/>
          <a:lstStyle/>
          <a:p>
            <a:fld id="{447B8CF6-C2C2-924C-96EF-0C0C9E05FEB2}" type="slidenum">
              <a:rPr lang="en-US" smtClean="0"/>
              <a:t>7</a:t>
            </a:fld>
            <a:endParaRPr lang="en-US" dirty="0"/>
          </a:p>
        </p:txBody>
      </p:sp>
    </p:spTree>
    <p:extLst>
      <p:ext uri="{BB962C8B-B14F-4D97-AF65-F5344CB8AC3E}">
        <p14:creationId xmlns:p14="http://schemas.microsoft.com/office/powerpoint/2010/main" val="7643151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AB9991-E4AF-6078-0DC6-FF59A013AF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327EBD-082C-91A7-82C5-657E74806B0E}"/>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3F03831C-0D4E-96FB-F378-AC328F196008}"/>
              </a:ext>
            </a:extLst>
          </p:cNvPr>
          <p:cNvSpPr>
            <a:spLocks noGrp="1"/>
          </p:cNvSpPr>
          <p:nvPr>
            <p:ph type="body" idx="1"/>
          </p:nvPr>
        </p:nvSpPr>
        <p:spPr/>
        <p:txBody>
          <a:bodyPr/>
          <a:lstStyle/>
          <a:p>
            <a:endParaRPr lang="en-US" dirty="0">
              <a:cs typeface="Calibri"/>
            </a:endParaRPr>
          </a:p>
        </p:txBody>
      </p:sp>
      <p:sp>
        <p:nvSpPr>
          <p:cNvPr id="4" name="Slide Number Placeholder 3">
            <a:extLst>
              <a:ext uri="{FF2B5EF4-FFF2-40B4-BE49-F238E27FC236}">
                <a16:creationId xmlns:a16="http://schemas.microsoft.com/office/drawing/2014/main" id="{A73E8D4B-9796-01CF-B93A-20E3E4971D36}"/>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57226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FLL Explore Content">
    <p:spTree>
      <p:nvGrpSpPr>
        <p:cNvPr id="1" name=""/>
        <p:cNvGrpSpPr/>
        <p:nvPr/>
      </p:nvGrpSpPr>
      <p:grpSpPr>
        <a:xfrm>
          <a:off x="0" y="0"/>
          <a:ext cx="0" cy="0"/>
          <a:chOff x="0" y="0"/>
          <a:chExt cx="0" cy="0"/>
        </a:xfrm>
      </p:grpSpPr>
      <p:sp>
        <p:nvSpPr>
          <p:cNvPr id="3" name="Freeform 25">
            <a:extLst>
              <a:ext uri="{FF2B5EF4-FFF2-40B4-BE49-F238E27FC236}">
                <a16:creationId xmlns:a16="http://schemas.microsoft.com/office/drawing/2014/main" id="{2C506078-981B-C36E-38B0-C317795DF093}"/>
              </a:ext>
            </a:extLst>
          </p:cNvPr>
          <p:cNvSpPr/>
          <p:nvPr userDrawn="1"/>
        </p:nvSpPr>
        <p:spPr>
          <a:xfrm>
            <a:off x="7196152" y="0"/>
            <a:ext cx="4995848" cy="6858000"/>
          </a:xfrm>
          <a:custGeom>
            <a:avLst/>
            <a:gdLst>
              <a:gd name="connsiteX0" fmla="*/ 810930 w 4995848"/>
              <a:gd name="connsiteY0" fmla="*/ 0 h 6857999"/>
              <a:gd name="connsiteX1" fmla="*/ 4995848 w 4995848"/>
              <a:gd name="connsiteY1" fmla="*/ 0 h 6857999"/>
              <a:gd name="connsiteX2" fmla="*/ 4995848 w 4995848"/>
              <a:gd name="connsiteY2" fmla="*/ 6857999 h 6857999"/>
              <a:gd name="connsiteX3" fmla="*/ 810929 w 4995848"/>
              <a:gd name="connsiteY3" fmla="*/ 6857999 h 6857999"/>
              <a:gd name="connsiteX4" fmla="*/ 772675 w 4995848"/>
              <a:gd name="connsiteY4" fmla="*/ 6790558 h 6857999"/>
              <a:gd name="connsiteX5" fmla="*/ 0 w 4995848"/>
              <a:gd name="connsiteY5" fmla="*/ 3429001 h 6857999"/>
              <a:gd name="connsiteX6" fmla="*/ 772675 w 4995848"/>
              <a:gd name="connsiteY6" fmla="*/ 6744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5848" h="6857999">
                <a:moveTo>
                  <a:pt x="810930" y="0"/>
                </a:moveTo>
                <a:lnTo>
                  <a:pt x="4995848" y="0"/>
                </a:lnTo>
                <a:lnTo>
                  <a:pt x="4995848" y="6857999"/>
                </a:lnTo>
                <a:lnTo>
                  <a:pt x="810929" y="6857999"/>
                </a:lnTo>
                <a:lnTo>
                  <a:pt x="772675" y="6790558"/>
                </a:lnTo>
                <a:cubicBezTo>
                  <a:pt x="292599" y="5902709"/>
                  <a:pt x="0" y="4723291"/>
                  <a:pt x="0" y="3429001"/>
                </a:cubicBezTo>
                <a:cubicBezTo>
                  <a:pt x="0" y="2134711"/>
                  <a:pt x="292599" y="955293"/>
                  <a:pt x="772675" y="67445"/>
                </a:cubicBezTo>
                <a:close/>
              </a:path>
            </a:pathLst>
          </a:custGeom>
          <a:solidFill>
            <a:srgbClr val="662F9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US">
              <a:solidFill>
                <a:prstClr val="white"/>
              </a:solidFill>
              <a:latin typeface="Roboto" panose="02000000000000000000" pitchFamily="2" charset="0"/>
              <a:ea typeface="Roboto" panose="02000000000000000000" pitchFamily="2" charset="0"/>
              <a:cs typeface="Roboto" panose="02000000000000000000" pitchFamily="2" charset="0"/>
            </a:endParaRPr>
          </a:p>
        </p:txBody>
      </p:sp>
      <p:sp>
        <p:nvSpPr>
          <p:cNvPr id="5" name="Title 3">
            <a:extLst>
              <a:ext uri="{FF2B5EF4-FFF2-40B4-BE49-F238E27FC236}">
                <a16:creationId xmlns:a16="http://schemas.microsoft.com/office/drawing/2014/main" id="{A14C34C0-36C1-4003-CA22-34D82D57ECBE}"/>
              </a:ext>
            </a:extLst>
          </p:cNvPr>
          <p:cNvSpPr txBox="1">
            <a:spLocks/>
          </p:cNvSpPr>
          <p:nvPr userDrawn="1"/>
        </p:nvSpPr>
        <p:spPr>
          <a:xfrm>
            <a:off x="326169" y="341369"/>
            <a:ext cx="4509782" cy="5918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nSpc>
                <a:spcPct val="100000"/>
              </a:lnSpc>
              <a:defRPr/>
            </a:pPr>
            <a:endParaRPr lang="en-US" sz="3200" spc="250" dirty="0">
              <a:solidFill>
                <a:srgbClr val="662F90"/>
              </a:solidFill>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DB192D80-8E73-084A-8CE9-E8CB454098B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6169" y="5770277"/>
            <a:ext cx="1474423" cy="822486"/>
          </a:xfrm>
          <a:prstGeom prst="rect">
            <a:avLst/>
          </a:prstGeom>
        </p:spPr>
      </p:pic>
      <p:pic>
        <p:nvPicPr>
          <p:cNvPr id="7" name="Picture 6" descr="A box of lego building blocks&#10;&#10;Description automatically generated">
            <a:extLst>
              <a:ext uri="{FF2B5EF4-FFF2-40B4-BE49-F238E27FC236}">
                <a16:creationId xmlns:a16="http://schemas.microsoft.com/office/drawing/2014/main" id="{CDEFAC4C-5DB8-8F79-F101-06BD0AC764B9}"/>
              </a:ext>
            </a:extLst>
          </p:cNvPr>
          <p:cNvPicPr>
            <a:picLocks noChangeAspect="1"/>
          </p:cNvPicPr>
          <p:nvPr userDrawn="1"/>
        </p:nvPicPr>
        <p:blipFill>
          <a:blip r:embed="rId3"/>
          <a:stretch>
            <a:fillRect/>
          </a:stretch>
        </p:blipFill>
        <p:spPr>
          <a:xfrm>
            <a:off x="1524000" y="5273536"/>
            <a:ext cx="4148152" cy="1319227"/>
          </a:xfrm>
          <a:ln w="57150">
            <a:solidFill>
              <a:srgbClr val="FF0000"/>
            </a:solidFill>
          </a:ln>
        </p:spPr>
      </p:pic>
    </p:spTree>
    <p:extLst>
      <p:ext uri="{BB962C8B-B14F-4D97-AF65-F5344CB8AC3E}">
        <p14:creationId xmlns:p14="http://schemas.microsoft.com/office/powerpoint/2010/main" val="1291414404"/>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FLL Discover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E4FE93-3824-C353-75D1-BE8A51D1414C}"/>
              </a:ext>
            </a:extLst>
          </p:cNvPr>
          <p:cNvPicPr>
            <a:picLocks noChangeAspect="1"/>
          </p:cNvPicPr>
          <p:nvPr userDrawn="1"/>
        </p:nvPicPr>
        <p:blipFill rotWithShape="1">
          <a:blip r:embed="rId2"/>
          <a:srcRect t="-7856" b="-7856"/>
          <a:stretch/>
        </p:blipFill>
        <p:spPr>
          <a:xfrm>
            <a:off x="457200" y="6360269"/>
            <a:ext cx="1302811" cy="393809"/>
          </a:xfrm>
          <a:prstGeom prst="rect">
            <a:avLst/>
          </a:prstGeom>
        </p:spPr>
      </p:pic>
      <p:cxnSp>
        <p:nvCxnSpPr>
          <p:cNvPr id="10" name="Straight Connector 9">
            <a:extLst>
              <a:ext uri="{FF2B5EF4-FFF2-40B4-BE49-F238E27FC236}">
                <a16:creationId xmlns:a16="http://schemas.microsoft.com/office/drawing/2014/main" id="{893AFC37-A9B5-ADF5-113A-558E73C40A11}"/>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DD182642-0552-63C3-D341-FFA74C7F96E7}"/>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panose="02000000000000000000" pitchFamily="2" charset="0"/>
              <a:ea typeface="+mn-ea"/>
              <a:cs typeface="+mn-cs"/>
            </a:endParaRPr>
          </a:p>
        </p:txBody>
      </p:sp>
      <p:sp>
        <p:nvSpPr>
          <p:cNvPr id="24" name="Footer Placeholder 4">
            <a:extLst>
              <a:ext uri="{FF2B5EF4-FFF2-40B4-BE49-F238E27FC236}">
                <a16:creationId xmlns:a16="http://schemas.microsoft.com/office/drawing/2014/main" id="{1B329C19-C97C-455C-B7CC-0072A7B9464C}"/>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25" name="Slide Number Placeholder 5">
            <a:extLst>
              <a:ext uri="{FF2B5EF4-FFF2-40B4-BE49-F238E27FC236}">
                <a16:creationId xmlns:a16="http://schemas.microsoft.com/office/drawing/2014/main" id="{D9793F3E-0787-DF82-755E-13D498371AB6}"/>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pic>
        <p:nvPicPr>
          <p:cNvPr id="2" name="Picture 1">
            <a:extLst>
              <a:ext uri="{FF2B5EF4-FFF2-40B4-BE49-F238E27FC236}">
                <a16:creationId xmlns:a16="http://schemas.microsoft.com/office/drawing/2014/main" id="{479E96B0-3893-C4D5-2623-BFB426E9232B}"/>
              </a:ext>
            </a:extLst>
          </p:cNvPr>
          <p:cNvPicPr>
            <a:picLocks noChangeAspect="1"/>
          </p:cNvPicPr>
          <p:nvPr userDrawn="1"/>
        </p:nvPicPr>
        <p:blipFill>
          <a:blip r:embed="rId3"/>
          <a:srcRect l="15" r="15"/>
          <a:stretch/>
        </p:blipFill>
        <p:spPr>
          <a:xfrm>
            <a:off x="9130868" y="48577"/>
            <a:ext cx="2975166" cy="731520"/>
          </a:xfrm>
          <a:prstGeom prst="rect">
            <a:avLst/>
          </a:prstGeom>
        </p:spPr>
      </p:pic>
    </p:spTree>
    <p:extLst>
      <p:ext uri="{BB962C8B-B14F-4D97-AF65-F5344CB8AC3E}">
        <p14:creationId xmlns:p14="http://schemas.microsoft.com/office/powerpoint/2010/main" val="21637430"/>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B9C91-E27F-6892-CF2C-E06D5C6DD6A5}"/>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Roboto" panose="02000000000000000000" pitchFamily="2" charset="0"/>
              <a:ea typeface="+mn-ea"/>
              <a:cs typeface="+mn-cs"/>
            </a:endParaRPr>
          </a:p>
        </p:txBody>
      </p:sp>
      <p:sp>
        <p:nvSpPr>
          <p:cNvPr id="18" name="Picture Placeholder 2">
            <a:extLst>
              <a:ext uri="{FF2B5EF4-FFF2-40B4-BE49-F238E27FC236}">
                <a16:creationId xmlns:a16="http://schemas.microsoft.com/office/drawing/2014/main" id="{A0F0D5C6-1A6B-D88C-2240-D1942CBEFF0E}"/>
              </a:ext>
            </a:extLst>
          </p:cNvPr>
          <p:cNvSpPr txBox="1">
            <a:spLocks/>
          </p:cNvSpPr>
          <p:nvPr userDrawn="1"/>
        </p:nvSpPr>
        <p:spPr>
          <a:xfrm>
            <a:off x="6161103" y="836296"/>
            <a:ext cx="6030896" cy="5374004"/>
          </a:xfrm>
          <a:prstGeom prst="rect">
            <a:avLst/>
          </a:prstGeom>
          <a:solidFill>
            <a:srgbClr val="000000"/>
          </a:solidFill>
        </p:spPr>
        <p:txBody>
          <a:bodyPr vert="horz" lIns="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800" b="0" i="0" kern="120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lgn="l" defTabSz="228600" rtl="0" eaLnBrk="1" fontAlgn="t" latinLnBrk="0" hangingPunct="1">
              <a:lnSpc>
                <a:spcPct val="100000"/>
              </a:lnSpc>
              <a:spcBef>
                <a:spcPts val="600"/>
              </a:spcBef>
              <a:buFont typeface="Arial" panose="020B0604020202020204" pitchFamily="34" charset="0"/>
              <a:buNone/>
              <a:defRPr lang="en-US"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14400" indent="0" algn="l" defTabSz="914400" rtl="0" eaLnBrk="1" latinLnBrk="0" hangingPunct="1">
              <a:lnSpc>
                <a:spcPct val="90000"/>
              </a:lnSpc>
              <a:spcBef>
                <a:spcPts val="500"/>
              </a:spcBef>
              <a:buFont typeface="System Font Regular"/>
              <a:buNone/>
              <a:tabLst/>
              <a:defRPr lang="en-US" sz="24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3716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endParaRPr>
          </a:p>
        </p:txBody>
      </p:sp>
      <p:sp>
        <p:nvSpPr>
          <p:cNvPr id="19" name="Footer Placeholder 4">
            <a:extLst>
              <a:ext uri="{FF2B5EF4-FFF2-40B4-BE49-F238E27FC236}">
                <a16:creationId xmlns:a16="http://schemas.microsoft.com/office/drawing/2014/main" id="{70E8BA14-3921-E67F-FD9B-87E078048C4F}"/>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20" name="Slide Number Placeholder 5">
            <a:extLst>
              <a:ext uri="{FF2B5EF4-FFF2-40B4-BE49-F238E27FC236}">
                <a16:creationId xmlns:a16="http://schemas.microsoft.com/office/drawing/2014/main" id="{C6EFF45A-2CE0-46C0-2B3F-5FE8DFD54D25}"/>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21" name="Straight Connector 20">
            <a:extLst>
              <a:ext uri="{FF2B5EF4-FFF2-40B4-BE49-F238E27FC236}">
                <a16:creationId xmlns:a16="http://schemas.microsoft.com/office/drawing/2014/main" id="{4F66ECE8-62EF-07E6-0913-65986ACA4178}"/>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99EDFD51-4486-83D3-DA83-28BCE402F93B}"/>
              </a:ext>
            </a:extLst>
          </p:cNvPr>
          <p:cNvPicPr>
            <a:picLocks noChangeAspect="1"/>
          </p:cNvPicPr>
          <p:nvPr userDrawn="1"/>
        </p:nvPicPr>
        <p:blipFill rotWithShape="1">
          <a:blip r:embed="rId2"/>
          <a:srcRect t="-7856" b="-7856"/>
          <a:stretch/>
        </p:blipFill>
        <p:spPr>
          <a:xfrm>
            <a:off x="457200" y="6360269"/>
            <a:ext cx="1302811" cy="393809"/>
          </a:xfrm>
          <a:prstGeom prst="rect">
            <a:avLst/>
          </a:prstGeom>
        </p:spPr>
      </p:pic>
      <p:pic>
        <p:nvPicPr>
          <p:cNvPr id="4" name="Picture 3">
            <a:extLst>
              <a:ext uri="{FF2B5EF4-FFF2-40B4-BE49-F238E27FC236}">
                <a16:creationId xmlns:a16="http://schemas.microsoft.com/office/drawing/2014/main" id="{0D24E64F-860F-4C17-6103-E355070951B0}"/>
              </a:ext>
            </a:extLst>
          </p:cNvPr>
          <p:cNvPicPr>
            <a:picLocks noChangeAspect="1"/>
          </p:cNvPicPr>
          <p:nvPr userDrawn="1"/>
        </p:nvPicPr>
        <p:blipFill>
          <a:blip r:embed="rId3"/>
          <a:srcRect l="19" r="19"/>
          <a:stretch/>
        </p:blipFill>
        <p:spPr>
          <a:xfrm>
            <a:off x="8833525" y="48577"/>
            <a:ext cx="3272151" cy="731520"/>
          </a:xfrm>
          <a:prstGeom prst="rect">
            <a:avLst/>
          </a:prstGeom>
        </p:spPr>
      </p:pic>
    </p:spTree>
    <p:extLst>
      <p:ext uri="{BB962C8B-B14F-4D97-AF65-F5344CB8AC3E}">
        <p14:creationId xmlns:p14="http://schemas.microsoft.com/office/powerpoint/2010/main" val="1556243415"/>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2FEF7DE-529B-E888-9159-23BD825A63B4}"/>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panose="02000000000000000000" pitchFamily="2" charset="0"/>
              <a:ea typeface="+mn-ea"/>
              <a:cs typeface="+mn-cs"/>
            </a:endParaRPr>
          </a:p>
        </p:txBody>
      </p:sp>
      <p:sp>
        <p:nvSpPr>
          <p:cNvPr id="13" name="Footer Placeholder 4">
            <a:extLst>
              <a:ext uri="{FF2B5EF4-FFF2-40B4-BE49-F238E27FC236}">
                <a16:creationId xmlns:a16="http://schemas.microsoft.com/office/drawing/2014/main" id="{3EDACD85-C922-31E0-9F28-CE25A66FC871}"/>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14" name="Slide Number Placeholder 5">
            <a:extLst>
              <a:ext uri="{FF2B5EF4-FFF2-40B4-BE49-F238E27FC236}">
                <a16:creationId xmlns:a16="http://schemas.microsoft.com/office/drawing/2014/main" id="{70C72308-8A44-0676-2954-0B4375E58CE4}"/>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15" name="Straight Connector 14">
            <a:extLst>
              <a:ext uri="{FF2B5EF4-FFF2-40B4-BE49-F238E27FC236}">
                <a16:creationId xmlns:a16="http://schemas.microsoft.com/office/drawing/2014/main" id="{F09A0B43-B2EF-C195-CDD9-6A77A721FBF3}"/>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BB5672F8-B1C4-94C7-AB1E-F048911B2273}"/>
              </a:ext>
            </a:extLst>
          </p:cNvPr>
          <p:cNvPicPr>
            <a:picLocks noChangeAspect="1"/>
          </p:cNvPicPr>
          <p:nvPr userDrawn="1"/>
        </p:nvPicPr>
        <p:blipFill rotWithShape="1">
          <a:blip r:embed="rId2"/>
          <a:srcRect t="-7856" b="-7856"/>
          <a:stretch/>
        </p:blipFill>
        <p:spPr>
          <a:xfrm>
            <a:off x="457200" y="6360269"/>
            <a:ext cx="1302811" cy="393809"/>
          </a:xfrm>
          <a:prstGeom prst="rect">
            <a:avLst/>
          </a:prstGeom>
        </p:spPr>
      </p:pic>
      <p:pic>
        <p:nvPicPr>
          <p:cNvPr id="3" name="Picture 2">
            <a:extLst>
              <a:ext uri="{FF2B5EF4-FFF2-40B4-BE49-F238E27FC236}">
                <a16:creationId xmlns:a16="http://schemas.microsoft.com/office/drawing/2014/main" id="{72639225-EA9E-1D9D-6218-39369C41C8F6}"/>
              </a:ext>
            </a:extLst>
          </p:cNvPr>
          <p:cNvPicPr>
            <a:picLocks noChangeAspect="1"/>
          </p:cNvPicPr>
          <p:nvPr userDrawn="1"/>
        </p:nvPicPr>
        <p:blipFill>
          <a:blip r:embed="rId3"/>
          <a:srcRect l="19" r="19"/>
          <a:stretch/>
        </p:blipFill>
        <p:spPr>
          <a:xfrm>
            <a:off x="8833525" y="48577"/>
            <a:ext cx="3272151" cy="731520"/>
          </a:xfrm>
          <a:prstGeom prst="rect">
            <a:avLst/>
          </a:prstGeom>
        </p:spPr>
      </p:pic>
    </p:spTree>
    <p:extLst>
      <p:ext uri="{BB962C8B-B14F-4D97-AF65-F5344CB8AC3E}">
        <p14:creationId xmlns:p14="http://schemas.microsoft.com/office/powerpoint/2010/main" val="2908479150"/>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FLL Explore Content">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A14C34C0-36C1-4003-CA22-34D82D57ECBE}"/>
              </a:ext>
            </a:extLst>
          </p:cNvPr>
          <p:cNvSpPr txBox="1">
            <a:spLocks/>
          </p:cNvSpPr>
          <p:nvPr userDrawn="1"/>
        </p:nvSpPr>
        <p:spPr>
          <a:xfrm>
            <a:off x="326169" y="341369"/>
            <a:ext cx="4509782" cy="5918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nSpc>
                <a:spcPct val="100000"/>
              </a:lnSpc>
              <a:defRPr/>
            </a:pPr>
            <a:endParaRPr lang="en-US" sz="3200" spc="250" dirty="0">
              <a:solidFill>
                <a:srgbClr val="662F90"/>
              </a:solidFill>
              <a:latin typeface="Roboto" panose="02000000000000000000" pitchFamily="2" charset="0"/>
              <a:ea typeface="Roboto" panose="02000000000000000000" pitchFamily="2" charset="0"/>
              <a:cs typeface="Roboto" panose="02000000000000000000" pitchFamily="2" charset="0"/>
            </a:endParaRPr>
          </a:p>
        </p:txBody>
      </p:sp>
      <p:pic>
        <p:nvPicPr>
          <p:cNvPr id="7" name="Picture 6" descr="A box of lego building blocks&#10;&#10;Description automatically generated">
            <a:extLst>
              <a:ext uri="{FF2B5EF4-FFF2-40B4-BE49-F238E27FC236}">
                <a16:creationId xmlns:a16="http://schemas.microsoft.com/office/drawing/2014/main" id="{CDEFAC4C-5DB8-8F79-F101-06BD0AC764B9}"/>
              </a:ext>
            </a:extLst>
          </p:cNvPr>
          <p:cNvPicPr>
            <a:picLocks noChangeAspect="1"/>
          </p:cNvPicPr>
          <p:nvPr userDrawn="1"/>
        </p:nvPicPr>
        <p:blipFill>
          <a:blip r:embed="rId2"/>
          <a:stretch>
            <a:fillRect/>
          </a:stretch>
        </p:blipFill>
        <p:spPr>
          <a:xfrm>
            <a:off x="1524000" y="5273536"/>
            <a:ext cx="4148152" cy="1319227"/>
          </a:xfrm>
          <a:ln w="57150">
            <a:solidFill>
              <a:srgbClr val="FF0000"/>
            </a:solidFill>
          </a:ln>
        </p:spPr>
      </p:pic>
      <p:sp>
        <p:nvSpPr>
          <p:cNvPr id="2" name="Freeform 25">
            <a:extLst>
              <a:ext uri="{FF2B5EF4-FFF2-40B4-BE49-F238E27FC236}">
                <a16:creationId xmlns:a16="http://schemas.microsoft.com/office/drawing/2014/main" id="{6C4CB6AA-61AA-29B9-80C3-A087545006DD}"/>
              </a:ext>
            </a:extLst>
          </p:cNvPr>
          <p:cNvSpPr/>
          <p:nvPr userDrawn="1"/>
        </p:nvSpPr>
        <p:spPr>
          <a:xfrm>
            <a:off x="7196152" y="0"/>
            <a:ext cx="4995848" cy="6858000"/>
          </a:xfrm>
          <a:custGeom>
            <a:avLst/>
            <a:gdLst>
              <a:gd name="connsiteX0" fmla="*/ 810930 w 4995848"/>
              <a:gd name="connsiteY0" fmla="*/ 0 h 6857999"/>
              <a:gd name="connsiteX1" fmla="*/ 4995848 w 4995848"/>
              <a:gd name="connsiteY1" fmla="*/ 0 h 6857999"/>
              <a:gd name="connsiteX2" fmla="*/ 4995848 w 4995848"/>
              <a:gd name="connsiteY2" fmla="*/ 6857999 h 6857999"/>
              <a:gd name="connsiteX3" fmla="*/ 810929 w 4995848"/>
              <a:gd name="connsiteY3" fmla="*/ 6857999 h 6857999"/>
              <a:gd name="connsiteX4" fmla="*/ 772675 w 4995848"/>
              <a:gd name="connsiteY4" fmla="*/ 6790558 h 6857999"/>
              <a:gd name="connsiteX5" fmla="*/ 0 w 4995848"/>
              <a:gd name="connsiteY5" fmla="*/ 3429001 h 6857999"/>
              <a:gd name="connsiteX6" fmla="*/ 772675 w 4995848"/>
              <a:gd name="connsiteY6" fmla="*/ 6744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5848" h="6857999">
                <a:moveTo>
                  <a:pt x="810930" y="0"/>
                </a:moveTo>
                <a:lnTo>
                  <a:pt x="4995848" y="0"/>
                </a:lnTo>
                <a:lnTo>
                  <a:pt x="4995848" y="6857999"/>
                </a:lnTo>
                <a:lnTo>
                  <a:pt x="810929" y="6857999"/>
                </a:lnTo>
                <a:lnTo>
                  <a:pt x="772675" y="6790558"/>
                </a:lnTo>
                <a:cubicBezTo>
                  <a:pt x="292599" y="5902709"/>
                  <a:pt x="0" y="4723291"/>
                  <a:pt x="0" y="3429001"/>
                </a:cubicBezTo>
                <a:cubicBezTo>
                  <a:pt x="0" y="2134711"/>
                  <a:pt x="292599" y="955293"/>
                  <a:pt x="772675" y="67445"/>
                </a:cubicBezTo>
                <a:close/>
              </a:path>
            </a:pathLst>
          </a:custGeom>
          <a:solidFill>
            <a:srgbClr val="00A65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Logo&#10;&#10;Description automatically generated">
            <a:extLst>
              <a:ext uri="{FF2B5EF4-FFF2-40B4-BE49-F238E27FC236}">
                <a16:creationId xmlns:a16="http://schemas.microsoft.com/office/drawing/2014/main" id="{0EE1B310-7B31-E616-63F3-279475E7DC4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12412" y="5625594"/>
            <a:ext cx="1708714" cy="1083155"/>
          </a:xfrm>
          <a:prstGeom prst="rect">
            <a:avLst/>
          </a:prstGeom>
        </p:spPr>
      </p:pic>
    </p:spTree>
    <p:extLst>
      <p:ext uri="{BB962C8B-B14F-4D97-AF65-F5344CB8AC3E}">
        <p14:creationId xmlns:p14="http://schemas.microsoft.com/office/powerpoint/2010/main" val="70436694"/>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FLL Explore Content">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A14C34C0-36C1-4003-CA22-34D82D57ECBE}"/>
              </a:ext>
            </a:extLst>
          </p:cNvPr>
          <p:cNvSpPr txBox="1">
            <a:spLocks/>
          </p:cNvSpPr>
          <p:nvPr userDrawn="1"/>
        </p:nvSpPr>
        <p:spPr>
          <a:xfrm>
            <a:off x="326169" y="341369"/>
            <a:ext cx="4509782" cy="5918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nSpc>
                <a:spcPct val="100000"/>
              </a:lnSpc>
              <a:defRPr/>
            </a:pPr>
            <a:endParaRPr lang="en-US" sz="3200" spc="250" dirty="0">
              <a:solidFill>
                <a:srgbClr val="662F90"/>
              </a:solidFill>
              <a:latin typeface="Roboto" panose="02000000000000000000" pitchFamily="2" charset="0"/>
              <a:ea typeface="Roboto" panose="02000000000000000000" pitchFamily="2" charset="0"/>
              <a:cs typeface="Roboto" panose="02000000000000000000" pitchFamily="2" charset="0"/>
            </a:endParaRPr>
          </a:p>
        </p:txBody>
      </p:sp>
      <p:pic>
        <p:nvPicPr>
          <p:cNvPr id="7" name="Picture 6" descr="A box of lego building blocks&#10;&#10;Description automatically generated">
            <a:extLst>
              <a:ext uri="{FF2B5EF4-FFF2-40B4-BE49-F238E27FC236}">
                <a16:creationId xmlns:a16="http://schemas.microsoft.com/office/drawing/2014/main" id="{CDEFAC4C-5DB8-8F79-F101-06BD0AC764B9}"/>
              </a:ext>
            </a:extLst>
          </p:cNvPr>
          <p:cNvPicPr>
            <a:picLocks noChangeAspect="1"/>
          </p:cNvPicPr>
          <p:nvPr userDrawn="1"/>
        </p:nvPicPr>
        <p:blipFill>
          <a:blip r:embed="rId2"/>
          <a:stretch>
            <a:fillRect/>
          </a:stretch>
        </p:blipFill>
        <p:spPr>
          <a:xfrm>
            <a:off x="1524000" y="5273536"/>
            <a:ext cx="4148152" cy="1319227"/>
          </a:xfrm>
          <a:ln w="57150">
            <a:solidFill>
              <a:srgbClr val="FF0000"/>
            </a:solidFill>
          </a:ln>
        </p:spPr>
      </p:pic>
      <p:sp>
        <p:nvSpPr>
          <p:cNvPr id="2" name="Freeform 25">
            <a:extLst>
              <a:ext uri="{FF2B5EF4-FFF2-40B4-BE49-F238E27FC236}">
                <a16:creationId xmlns:a16="http://schemas.microsoft.com/office/drawing/2014/main" id="{BC9E9A16-2F1B-8AA1-720D-1F1AE67CC99A}"/>
              </a:ext>
            </a:extLst>
          </p:cNvPr>
          <p:cNvSpPr/>
          <p:nvPr userDrawn="1"/>
        </p:nvSpPr>
        <p:spPr>
          <a:xfrm>
            <a:off x="7196152" y="0"/>
            <a:ext cx="4995848" cy="6858000"/>
          </a:xfrm>
          <a:custGeom>
            <a:avLst/>
            <a:gdLst>
              <a:gd name="connsiteX0" fmla="*/ 810930 w 4995848"/>
              <a:gd name="connsiteY0" fmla="*/ 0 h 6857999"/>
              <a:gd name="connsiteX1" fmla="*/ 4995848 w 4995848"/>
              <a:gd name="connsiteY1" fmla="*/ 0 h 6857999"/>
              <a:gd name="connsiteX2" fmla="*/ 4995848 w 4995848"/>
              <a:gd name="connsiteY2" fmla="*/ 6857999 h 6857999"/>
              <a:gd name="connsiteX3" fmla="*/ 810929 w 4995848"/>
              <a:gd name="connsiteY3" fmla="*/ 6857999 h 6857999"/>
              <a:gd name="connsiteX4" fmla="*/ 772675 w 4995848"/>
              <a:gd name="connsiteY4" fmla="*/ 6790558 h 6857999"/>
              <a:gd name="connsiteX5" fmla="*/ 0 w 4995848"/>
              <a:gd name="connsiteY5" fmla="*/ 3429001 h 6857999"/>
              <a:gd name="connsiteX6" fmla="*/ 772675 w 4995848"/>
              <a:gd name="connsiteY6" fmla="*/ 6744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5848" h="6857999">
                <a:moveTo>
                  <a:pt x="810930" y="0"/>
                </a:moveTo>
                <a:lnTo>
                  <a:pt x="4995848" y="0"/>
                </a:lnTo>
                <a:lnTo>
                  <a:pt x="4995848" y="6857999"/>
                </a:lnTo>
                <a:lnTo>
                  <a:pt x="810929" y="6857999"/>
                </a:lnTo>
                <a:lnTo>
                  <a:pt x="772675" y="6790558"/>
                </a:lnTo>
                <a:cubicBezTo>
                  <a:pt x="292599" y="5902709"/>
                  <a:pt x="0" y="4723291"/>
                  <a:pt x="0" y="3429001"/>
                </a:cubicBezTo>
                <a:cubicBezTo>
                  <a:pt x="0" y="2134711"/>
                  <a:pt x="292599" y="955293"/>
                  <a:pt x="772675" y="67445"/>
                </a:cubicBezTo>
                <a:close/>
              </a:path>
            </a:pathLst>
          </a:custGeom>
          <a:solidFill>
            <a:srgbClr val="EC20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F8EF3794-6BA9-344C-32D2-2BF2148C539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15665" y="5751186"/>
            <a:ext cx="1492587" cy="827984"/>
          </a:xfrm>
          <a:prstGeom prst="rect">
            <a:avLst/>
          </a:prstGeom>
        </p:spPr>
      </p:pic>
    </p:spTree>
    <p:extLst>
      <p:ext uri="{BB962C8B-B14F-4D97-AF65-F5344CB8AC3E}">
        <p14:creationId xmlns:p14="http://schemas.microsoft.com/office/powerpoint/2010/main" val="3658409777"/>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FLL Discover Content" preserve="1" userDrawn="1">
  <p:cSld name="1_FLL Discover Content">
    <p:spTree>
      <p:nvGrpSpPr>
        <p:cNvPr id="1" name="Shape 16"/>
        <p:cNvGrpSpPr/>
        <p:nvPr/>
      </p:nvGrpSpPr>
      <p:grpSpPr>
        <a:xfrm>
          <a:off x="0" y="0"/>
          <a:ext cx="0" cy="0"/>
          <a:chOff x="0" y="0"/>
          <a:chExt cx="0" cy="0"/>
        </a:xfrm>
      </p:grpSpPr>
      <p:sp>
        <p:nvSpPr>
          <p:cNvPr id="2" name="Footer Placeholder 4">
            <a:extLst>
              <a:ext uri="{FF2B5EF4-FFF2-40B4-BE49-F238E27FC236}">
                <a16:creationId xmlns:a16="http://schemas.microsoft.com/office/drawing/2014/main" id="{5B82D9DE-2740-819F-E76F-17D113E912E9}"/>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3" name="Slide Number Placeholder 5">
            <a:extLst>
              <a:ext uri="{FF2B5EF4-FFF2-40B4-BE49-F238E27FC236}">
                <a16:creationId xmlns:a16="http://schemas.microsoft.com/office/drawing/2014/main" id="{56186951-BF0C-7FE7-7CFE-A6922674541E}"/>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4" name="Straight Connector 3">
            <a:extLst>
              <a:ext uri="{FF2B5EF4-FFF2-40B4-BE49-F238E27FC236}">
                <a16:creationId xmlns:a16="http://schemas.microsoft.com/office/drawing/2014/main" id="{28E0C31D-043F-BD44-E0C7-B147B2880753}"/>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67BDD4FC-A7F2-3ADA-2243-317C2BCCD441}"/>
              </a:ext>
            </a:extLst>
          </p:cNvPr>
          <p:cNvPicPr>
            <a:picLocks noChangeAspect="1"/>
          </p:cNvPicPr>
          <p:nvPr userDrawn="1"/>
        </p:nvPicPr>
        <p:blipFill rotWithShape="1">
          <a:blip r:embed="rId2"/>
          <a:srcRect t="-7856" b="-7856"/>
          <a:stretch/>
        </p:blipFill>
        <p:spPr>
          <a:xfrm>
            <a:off x="457200" y="6360269"/>
            <a:ext cx="1302811" cy="393809"/>
          </a:xfrm>
          <a:prstGeom prst="rect">
            <a:avLst/>
          </a:prstGeom>
        </p:spPr>
      </p:pic>
    </p:spTree>
    <p:extLst>
      <p:ext uri="{BB962C8B-B14F-4D97-AF65-F5344CB8AC3E}">
        <p14:creationId xmlns:p14="http://schemas.microsoft.com/office/powerpoint/2010/main" val="2598962922"/>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FLL Explore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736774"/>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B9C91-E27F-6892-CF2C-E06D5C6DD6A5}"/>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Roboto" panose="02000000000000000000" pitchFamily="2" charset="0"/>
              <a:ea typeface="+mn-ea"/>
              <a:cs typeface="+mn-cs"/>
            </a:endParaRPr>
          </a:p>
        </p:txBody>
      </p:sp>
      <p:sp>
        <p:nvSpPr>
          <p:cNvPr id="18" name="Picture Placeholder 2">
            <a:extLst>
              <a:ext uri="{FF2B5EF4-FFF2-40B4-BE49-F238E27FC236}">
                <a16:creationId xmlns:a16="http://schemas.microsoft.com/office/drawing/2014/main" id="{A0F0D5C6-1A6B-D88C-2240-D1942CBEFF0E}"/>
              </a:ext>
            </a:extLst>
          </p:cNvPr>
          <p:cNvSpPr txBox="1">
            <a:spLocks/>
          </p:cNvSpPr>
          <p:nvPr userDrawn="1"/>
        </p:nvSpPr>
        <p:spPr>
          <a:xfrm>
            <a:off x="6161103" y="836296"/>
            <a:ext cx="6030896" cy="5374004"/>
          </a:xfrm>
          <a:prstGeom prst="rect">
            <a:avLst/>
          </a:prstGeom>
          <a:solidFill>
            <a:srgbClr val="000000"/>
          </a:solidFill>
        </p:spPr>
        <p:txBody>
          <a:bodyPr vert="horz" lIns="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800" b="0" i="0" kern="120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lgn="l" defTabSz="228600" rtl="0" eaLnBrk="1" fontAlgn="t" latinLnBrk="0" hangingPunct="1">
              <a:lnSpc>
                <a:spcPct val="100000"/>
              </a:lnSpc>
              <a:spcBef>
                <a:spcPts val="600"/>
              </a:spcBef>
              <a:buFont typeface="Arial" panose="020B0604020202020204" pitchFamily="34" charset="0"/>
              <a:buNone/>
              <a:defRPr lang="en-US"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14400" indent="0" algn="l" defTabSz="914400" rtl="0" eaLnBrk="1" latinLnBrk="0" hangingPunct="1">
              <a:lnSpc>
                <a:spcPct val="90000"/>
              </a:lnSpc>
              <a:spcBef>
                <a:spcPts val="500"/>
              </a:spcBef>
              <a:buFont typeface="System Font Regular"/>
              <a:buNone/>
              <a:tabLst/>
              <a:defRPr lang="en-US" sz="24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3716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endParaRPr>
          </a:p>
        </p:txBody>
      </p:sp>
      <p:sp>
        <p:nvSpPr>
          <p:cNvPr id="19" name="Footer Placeholder 4">
            <a:extLst>
              <a:ext uri="{FF2B5EF4-FFF2-40B4-BE49-F238E27FC236}">
                <a16:creationId xmlns:a16="http://schemas.microsoft.com/office/drawing/2014/main" id="{70E8BA14-3921-E67F-FD9B-87E078048C4F}"/>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20" name="Slide Number Placeholder 5">
            <a:extLst>
              <a:ext uri="{FF2B5EF4-FFF2-40B4-BE49-F238E27FC236}">
                <a16:creationId xmlns:a16="http://schemas.microsoft.com/office/drawing/2014/main" id="{C6EFF45A-2CE0-46C0-2B3F-5FE8DFD54D25}"/>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21" name="Straight Connector 20">
            <a:extLst>
              <a:ext uri="{FF2B5EF4-FFF2-40B4-BE49-F238E27FC236}">
                <a16:creationId xmlns:a16="http://schemas.microsoft.com/office/drawing/2014/main" id="{4F66ECE8-62EF-07E6-0913-65986ACA4178}"/>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99EDFD51-4486-83D3-DA83-28BCE402F93B}"/>
              </a:ext>
            </a:extLst>
          </p:cNvPr>
          <p:cNvPicPr>
            <a:picLocks noChangeAspect="1"/>
          </p:cNvPicPr>
          <p:nvPr userDrawn="1"/>
        </p:nvPicPr>
        <p:blipFill rotWithShape="1">
          <a:blip r:embed="rId2"/>
          <a:srcRect t="-7856" b="-7856"/>
          <a:stretch/>
        </p:blipFill>
        <p:spPr>
          <a:xfrm>
            <a:off x="457200" y="6360269"/>
            <a:ext cx="1302811" cy="393809"/>
          </a:xfrm>
          <a:prstGeom prst="rect">
            <a:avLst/>
          </a:prstGeom>
        </p:spPr>
      </p:pic>
      <p:pic>
        <p:nvPicPr>
          <p:cNvPr id="2" name="Picture 1">
            <a:extLst>
              <a:ext uri="{FF2B5EF4-FFF2-40B4-BE49-F238E27FC236}">
                <a16:creationId xmlns:a16="http://schemas.microsoft.com/office/drawing/2014/main" id="{658F847E-9AAB-ECE2-80B7-E876D7338842}"/>
              </a:ext>
            </a:extLst>
          </p:cNvPr>
          <p:cNvPicPr>
            <a:picLocks noChangeAspect="1"/>
          </p:cNvPicPr>
          <p:nvPr userDrawn="1"/>
        </p:nvPicPr>
        <p:blipFill>
          <a:blip r:embed="rId3"/>
          <a:srcRect l="14" r="14"/>
          <a:stretch/>
        </p:blipFill>
        <p:spPr>
          <a:xfrm>
            <a:off x="8946672" y="25403"/>
            <a:ext cx="3159372" cy="731520"/>
          </a:xfrm>
          <a:prstGeom prst="rect">
            <a:avLst/>
          </a:prstGeom>
        </p:spPr>
      </p:pic>
    </p:spTree>
    <p:extLst>
      <p:ext uri="{BB962C8B-B14F-4D97-AF65-F5344CB8AC3E}">
        <p14:creationId xmlns:p14="http://schemas.microsoft.com/office/powerpoint/2010/main" val="466353577"/>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2FEF7DE-529B-E888-9159-23BD825A63B4}"/>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panose="02000000000000000000" pitchFamily="2" charset="0"/>
              <a:ea typeface="+mn-ea"/>
              <a:cs typeface="+mn-cs"/>
            </a:endParaRPr>
          </a:p>
        </p:txBody>
      </p:sp>
      <p:sp>
        <p:nvSpPr>
          <p:cNvPr id="12" name="Title 1">
            <a:extLst>
              <a:ext uri="{FF2B5EF4-FFF2-40B4-BE49-F238E27FC236}">
                <a16:creationId xmlns:a16="http://schemas.microsoft.com/office/drawing/2014/main" id="{128EE99A-C270-699C-33D1-09B4BAC8BFDD}"/>
              </a:ext>
            </a:extLst>
          </p:cNvPr>
          <p:cNvSpPr txBox="1">
            <a:spLocks/>
          </p:cNvSpPr>
          <p:nvPr userDrawn="1"/>
        </p:nvSpPr>
        <p:spPr>
          <a:xfrm>
            <a:off x="457200" y="274320"/>
            <a:ext cx="8489472" cy="56197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rPr>
              <a:t>Click to edit Master title style</a:t>
            </a:r>
          </a:p>
        </p:txBody>
      </p:sp>
      <p:sp>
        <p:nvSpPr>
          <p:cNvPr id="13" name="Footer Placeholder 4">
            <a:extLst>
              <a:ext uri="{FF2B5EF4-FFF2-40B4-BE49-F238E27FC236}">
                <a16:creationId xmlns:a16="http://schemas.microsoft.com/office/drawing/2014/main" id="{3EDACD85-C922-31E0-9F28-CE25A66FC871}"/>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14" name="Slide Number Placeholder 5">
            <a:extLst>
              <a:ext uri="{FF2B5EF4-FFF2-40B4-BE49-F238E27FC236}">
                <a16:creationId xmlns:a16="http://schemas.microsoft.com/office/drawing/2014/main" id="{70C72308-8A44-0676-2954-0B4375E58CE4}"/>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15" name="Straight Connector 14">
            <a:extLst>
              <a:ext uri="{FF2B5EF4-FFF2-40B4-BE49-F238E27FC236}">
                <a16:creationId xmlns:a16="http://schemas.microsoft.com/office/drawing/2014/main" id="{F09A0B43-B2EF-C195-CDD9-6A77A721FBF3}"/>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BB5672F8-B1C4-94C7-AB1E-F048911B2273}"/>
              </a:ext>
            </a:extLst>
          </p:cNvPr>
          <p:cNvPicPr>
            <a:picLocks noChangeAspect="1"/>
          </p:cNvPicPr>
          <p:nvPr userDrawn="1"/>
        </p:nvPicPr>
        <p:blipFill rotWithShape="1">
          <a:blip r:embed="rId2"/>
          <a:srcRect t="-7856" b="-7856"/>
          <a:stretch/>
        </p:blipFill>
        <p:spPr>
          <a:xfrm>
            <a:off x="457200" y="6360269"/>
            <a:ext cx="1302811" cy="393809"/>
          </a:xfrm>
          <a:prstGeom prst="rect">
            <a:avLst/>
          </a:prstGeom>
        </p:spPr>
      </p:pic>
      <p:pic>
        <p:nvPicPr>
          <p:cNvPr id="10" name="Picture 9">
            <a:extLst>
              <a:ext uri="{FF2B5EF4-FFF2-40B4-BE49-F238E27FC236}">
                <a16:creationId xmlns:a16="http://schemas.microsoft.com/office/drawing/2014/main" id="{029FCB25-5EF0-0C40-9C84-0963F39E96E1}"/>
              </a:ext>
            </a:extLst>
          </p:cNvPr>
          <p:cNvPicPr>
            <a:picLocks noChangeAspect="1"/>
          </p:cNvPicPr>
          <p:nvPr userDrawn="1"/>
        </p:nvPicPr>
        <p:blipFill>
          <a:blip r:embed="rId3"/>
          <a:srcRect l="14" r="14"/>
          <a:stretch/>
        </p:blipFill>
        <p:spPr>
          <a:xfrm>
            <a:off x="8946672" y="25403"/>
            <a:ext cx="3159372" cy="731520"/>
          </a:xfrm>
          <a:prstGeom prst="rect">
            <a:avLst/>
          </a:prstGeom>
        </p:spPr>
      </p:pic>
    </p:spTree>
    <p:extLst>
      <p:ext uri="{BB962C8B-B14F-4D97-AF65-F5344CB8AC3E}">
        <p14:creationId xmlns:p14="http://schemas.microsoft.com/office/powerpoint/2010/main" val="1385587785"/>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FLL Discover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E4FE93-3824-C353-75D1-BE8A51D1414C}"/>
              </a:ext>
            </a:extLst>
          </p:cNvPr>
          <p:cNvPicPr>
            <a:picLocks noChangeAspect="1"/>
          </p:cNvPicPr>
          <p:nvPr userDrawn="1"/>
        </p:nvPicPr>
        <p:blipFill rotWithShape="1">
          <a:blip r:embed="rId2"/>
          <a:srcRect t="-7856" b="-7856"/>
          <a:stretch/>
        </p:blipFill>
        <p:spPr>
          <a:xfrm>
            <a:off x="457200" y="6360269"/>
            <a:ext cx="1302811" cy="393809"/>
          </a:xfrm>
          <a:prstGeom prst="rect">
            <a:avLst/>
          </a:prstGeom>
        </p:spPr>
      </p:pic>
      <p:cxnSp>
        <p:nvCxnSpPr>
          <p:cNvPr id="10" name="Straight Connector 9">
            <a:extLst>
              <a:ext uri="{FF2B5EF4-FFF2-40B4-BE49-F238E27FC236}">
                <a16:creationId xmlns:a16="http://schemas.microsoft.com/office/drawing/2014/main" id="{893AFC37-A9B5-ADF5-113A-558E73C40A11}"/>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DD182642-0552-63C3-D341-FFA74C7F96E7}"/>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panose="02000000000000000000" pitchFamily="2" charset="0"/>
              <a:ea typeface="+mn-ea"/>
              <a:cs typeface="+mn-cs"/>
            </a:endParaRPr>
          </a:p>
        </p:txBody>
      </p:sp>
      <p:sp>
        <p:nvSpPr>
          <p:cNvPr id="22" name="Title 1">
            <a:extLst>
              <a:ext uri="{FF2B5EF4-FFF2-40B4-BE49-F238E27FC236}">
                <a16:creationId xmlns:a16="http://schemas.microsoft.com/office/drawing/2014/main" id="{0B150B34-2FE2-079B-E924-A224CAA99CCA}"/>
              </a:ext>
            </a:extLst>
          </p:cNvPr>
          <p:cNvSpPr txBox="1">
            <a:spLocks/>
          </p:cNvSpPr>
          <p:nvPr userDrawn="1"/>
        </p:nvSpPr>
        <p:spPr>
          <a:xfrm>
            <a:off x="457200" y="274320"/>
            <a:ext cx="8489472" cy="56197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endParaRPr>
          </a:p>
        </p:txBody>
      </p:sp>
      <p:sp>
        <p:nvSpPr>
          <p:cNvPr id="23" name="Content Placeholder 2">
            <a:extLst>
              <a:ext uri="{FF2B5EF4-FFF2-40B4-BE49-F238E27FC236}">
                <a16:creationId xmlns:a16="http://schemas.microsoft.com/office/drawing/2014/main" id="{6441A197-04F8-C22E-F70F-45B723643857}"/>
              </a:ext>
            </a:extLst>
          </p:cNvPr>
          <p:cNvSpPr txBox="1">
            <a:spLocks/>
          </p:cNvSpPr>
          <p:nvPr userDrawn="1"/>
        </p:nvSpPr>
        <p:spPr>
          <a:xfrm>
            <a:off x="457200" y="1097280"/>
            <a:ext cx="11213432" cy="5003797"/>
          </a:xfrm>
          <a:prstGeom prst="rect">
            <a:avLst/>
          </a:prstGeom>
        </p:spPr>
        <p:txBody>
          <a:bodyPr vert="horz" lIns="0" tIns="0" rIns="0" bIns="0" rtlCol="0">
            <a:noAutofit/>
          </a:bodyPr>
          <a:lstStyle>
            <a:lvl1pPr marL="0" indent="0" algn="l" defTabSz="914400" rtl="0" eaLnBrk="1" latinLnBrk="0" hangingPunct="1">
              <a:lnSpc>
                <a:spcPct val="95000"/>
              </a:lnSpc>
              <a:spcBef>
                <a:spcPts val="1000"/>
              </a:spcBef>
              <a:buFont typeface="Arial" panose="020B0604020202020204" pitchFamily="34" charset="0"/>
              <a:buNone/>
              <a:defRPr lang="en-US" sz="1600" b="0" i="0" kern="1200" dirty="0">
                <a:solidFill>
                  <a:schemeClr val="tx1"/>
                </a:solidFill>
                <a:latin typeface="Roboto" panose="02000000000000000000" pitchFamily="2" charset="0"/>
                <a:ea typeface="Roboto" panose="02000000000000000000" pitchFamily="2" charset="0"/>
                <a:cs typeface="Roboto" panose="02000000000000000000" pitchFamily="2" charset="0"/>
              </a:defRPr>
            </a:lvl1pPr>
            <a:lvl2pPr marL="0" indent="0" algn="l" defTabSz="228600" rtl="0" eaLnBrk="1" fontAlgn="t" latinLnBrk="0" hangingPunct="1">
              <a:lnSpc>
                <a:spcPct val="100000"/>
              </a:lnSpc>
              <a:spcBef>
                <a:spcPts val="1200"/>
              </a:spcBef>
              <a:buFont typeface="Arial" panose="020B0604020202020204" pitchFamily="34" charset="0"/>
              <a:buNone/>
              <a:defRPr lang="en-US" sz="1800" b="1" i="0" kern="1200">
                <a:solidFill>
                  <a:schemeClr val="accent6"/>
                </a:solidFill>
                <a:latin typeface="Roboto" panose="02000000000000000000" pitchFamily="2" charset="0"/>
                <a:ea typeface="Roboto" panose="02000000000000000000" pitchFamily="2" charset="0"/>
                <a:cs typeface="Roboto" panose="02000000000000000000" pitchFamily="2" charset="0"/>
              </a:defRPr>
            </a:lvl2pPr>
            <a:lvl3pPr marL="171450" indent="-161925" algn="l" defTabSz="914400" rtl="0" eaLnBrk="1" latinLnBrk="0" hangingPunct="1">
              <a:lnSpc>
                <a:spcPct val="90000"/>
              </a:lnSpc>
              <a:spcBef>
                <a:spcPts val="500"/>
              </a:spcBef>
              <a:buFont typeface="System Font Regular"/>
              <a:buChar char="–"/>
              <a:tabLst/>
              <a:defRPr lang="en-US" sz="16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342900" indent="-171450" algn="l" defTabSz="914400" rtl="0" eaLnBrk="1" latinLnBrk="0" hangingPunct="1">
              <a:lnSpc>
                <a:spcPct val="90000"/>
              </a:lnSpc>
              <a:spcBef>
                <a:spcPts val="500"/>
              </a:spcBef>
              <a:buFont typeface="System Font Regular"/>
              <a:buChar char="–"/>
              <a:tabLst/>
              <a:defRPr sz="14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4pPr>
            <a:lvl5pPr marL="9525" indent="0" algn="l" defTabSz="914400" rtl="0" eaLnBrk="1" latinLnBrk="0" hangingPunct="1">
              <a:lnSpc>
                <a:spcPct val="90000"/>
              </a:lnSpc>
              <a:spcBef>
                <a:spcPts val="1800"/>
              </a:spcBef>
              <a:spcAft>
                <a:spcPts val="1800"/>
              </a:spcAft>
              <a:buFont typeface="Arial" panose="020B0604020202020204" pitchFamily="34" charset="0"/>
              <a:buNone/>
              <a:tabLst/>
              <a:defRPr sz="1800" b="0" i="0" kern="1200">
                <a:solidFill>
                  <a:schemeClr val="tx2"/>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5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7030A0"/>
              </a:solidFill>
              <a:effectLst/>
              <a:uLnTx/>
              <a:uFillTx/>
              <a:latin typeface="Roboto" panose="02000000000000000000" pitchFamily="2" charset="0"/>
              <a:ea typeface="Roboto" panose="02000000000000000000" pitchFamily="2" charset="0"/>
            </a:endParaRPr>
          </a:p>
        </p:txBody>
      </p:sp>
      <p:sp>
        <p:nvSpPr>
          <p:cNvPr id="24" name="Footer Placeholder 4">
            <a:extLst>
              <a:ext uri="{FF2B5EF4-FFF2-40B4-BE49-F238E27FC236}">
                <a16:creationId xmlns:a16="http://schemas.microsoft.com/office/drawing/2014/main" id="{1B329C19-C97C-455C-B7CC-0072A7B9464C}"/>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25" name="Slide Number Placeholder 5">
            <a:extLst>
              <a:ext uri="{FF2B5EF4-FFF2-40B4-BE49-F238E27FC236}">
                <a16:creationId xmlns:a16="http://schemas.microsoft.com/office/drawing/2014/main" id="{D9793F3E-0787-DF82-755E-13D498371AB6}"/>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pic>
        <p:nvPicPr>
          <p:cNvPr id="26" name="Picture 25">
            <a:extLst>
              <a:ext uri="{FF2B5EF4-FFF2-40B4-BE49-F238E27FC236}">
                <a16:creationId xmlns:a16="http://schemas.microsoft.com/office/drawing/2014/main" id="{DFB7ED85-0F56-7A1C-70B5-E63A2354EF5B}"/>
              </a:ext>
            </a:extLst>
          </p:cNvPr>
          <p:cNvPicPr>
            <a:picLocks noChangeAspect="1"/>
          </p:cNvPicPr>
          <p:nvPr userDrawn="1"/>
        </p:nvPicPr>
        <p:blipFill>
          <a:blip r:embed="rId3"/>
          <a:srcRect l="14" r="14"/>
          <a:stretch/>
        </p:blipFill>
        <p:spPr>
          <a:xfrm>
            <a:off x="8946672" y="25403"/>
            <a:ext cx="3159372" cy="731520"/>
          </a:xfrm>
          <a:prstGeom prst="rect">
            <a:avLst/>
          </a:prstGeom>
        </p:spPr>
      </p:pic>
    </p:spTree>
    <p:extLst>
      <p:ext uri="{BB962C8B-B14F-4D97-AF65-F5344CB8AC3E}">
        <p14:creationId xmlns:p14="http://schemas.microsoft.com/office/powerpoint/2010/main" val="2854520460"/>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B9C91-E27F-6892-CF2C-E06D5C6DD6A5}"/>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Roboto" panose="02000000000000000000" pitchFamily="2" charset="0"/>
              <a:ea typeface="+mn-ea"/>
              <a:cs typeface="+mn-cs"/>
            </a:endParaRPr>
          </a:p>
        </p:txBody>
      </p:sp>
      <p:sp>
        <p:nvSpPr>
          <p:cNvPr id="18" name="Picture Placeholder 2">
            <a:extLst>
              <a:ext uri="{FF2B5EF4-FFF2-40B4-BE49-F238E27FC236}">
                <a16:creationId xmlns:a16="http://schemas.microsoft.com/office/drawing/2014/main" id="{A0F0D5C6-1A6B-D88C-2240-D1942CBEFF0E}"/>
              </a:ext>
            </a:extLst>
          </p:cNvPr>
          <p:cNvSpPr txBox="1">
            <a:spLocks/>
          </p:cNvSpPr>
          <p:nvPr userDrawn="1"/>
        </p:nvSpPr>
        <p:spPr>
          <a:xfrm>
            <a:off x="6161103" y="836296"/>
            <a:ext cx="6030896" cy="5374004"/>
          </a:xfrm>
          <a:prstGeom prst="rect">
            <a:avLst/>
          </a:prstGeom>
          <a:solidFill>
            <a:srgbClr val="000000"/>
          </a:solidFill>
        </p:spPr>
        <p:txBody>
          <a:bodyPr vert="horz" lIns="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800" b="0" i="0" kern="120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lgn="l" defTabSz="228600" rtl="0" eaLnBrk="1" fontAlgn="t" latinLnBrk="0" hangingPunct="1">
              <a:lnSpc>
                <a:spcPct val="100000"/>
              </a:lnSpc>
              <a:spcBef>
                <a:spcPts val="600"/>
              </a:spcBef>
              <a:buFont typeface="Arial" panose="020B0604020202020204" pitchFamily="34" charset="0"/>
              <a:buNone/>
              <a:defRPr lang="en-US"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14400" indent="0" algn="l" defTabSz="914400" rtl="0" eaLnBrk="1" latinLnBrk="0" hangingPunct="1">
              <a:lnSpc>
                <a:spcPct val="90000"/>
              </a:lnSpc>
              <a:spcBef>
                <a:spcPts val="500"/>
              </a:spcBef>
              <a:buFont typeface="System Font Regular"/>
              <a:buNone/>
              <a:tabLst/>
              <a:defRPr lang="en-US" sz="24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3716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endParaRPr>
          </a:p>
        </p:txBody>
      </p:sp>
      <p:sp>
        <p:nvSpPr>
          <p:cNvPr id="19" name="Footer Placeholder 4">
            <a:extLst>
              <a:ext uri="{FF2B5EF4-FFF2-40B4-BE49-F238E27FC236}">
                <a16:creationId xmlns:a16="http://schemas.microsoft.com/office/drawing/2014/main" id="{70E8BA14-3921-E67F-FD9B-87E078048C4F}"/>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20" name="Slide Number Placeholder 5">
            <a:extLst>
              <a:ext uri="{FF2B5EF4-FFF2-40B4-BE49-F238E27FC236}">
                <a16:creationId xmlns:a16="http://schemas.microsoft.com/office/drawing/2014/main" id="{C6EFF45A-2CE0-46C0-2B3F-5FE8DFD54D25}"/>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21" name="Straight Connector 20">
            <a:extLst>
              <a:ext uri="{FF2B5EF4-FFF2-40B4-BE49-F238E27FC236}">
                <a16:creationId xmlns:a16="http://schemas.microsoft.com/office/drawing/2014/main" id="{4F66ECE8-62EF-07E6-0913-65986ACA4178}"/>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99EDFD51-4486-83D3-DA83-28BCE402F93B}"/>
              </a:ext>
            </a:extLst>
          </p:cNvPr>
          <p:cNvPicPr>
            <a:picLocks noChangeAspect="1"/>
          </p:cNvPicPr>
          <p:nvPr userDrawn="1"/>
        </p:nvPicPr>
        <p:blipFill rotWithShape="1">
          <a:blip r:embed="rId2"/>
          <a:srcRect t="-7856" b="-7856"/>
          <a:stretch/>
        </p:blipFill>
        <p:spPr>
          <a:xfrm>
            <a:off x="457200" y="6360269"/>
            <a:ext cx="1302811" cy="393809"/>
          </a:xfrm>
          <a:prstGeom prst="rect">
            <a:avLst/>
          </a:prstGeom>
        </p:spPr>
      </p:pic>
      <p:pic>
        <p:nvPicPr>
          <p:cNvPr id="3" name="Picture 2">
            <a:extLst>
              <a:ext uri="{FF2B5EF4-FFF2-40B4-BE49-F238E27FC236}">
                <a16:creationId xmlns:a16="http://schemas.microsoft.com/office/drawing/2014/main" id="{11E8F024-C2DA-BFBD-1BC0-3D7EAB54111F}"/>
              </a:ext>
            </a:extLst>
          </p:cNvPr>
          <p:cNvPicPr>
            <a:picLocks noChangeAspect="1"/>
          </p:cNvPicPr>
          <p:nvPr userDrawn="1"/>
        </p:nvPicPr>
        <p:blipFill>
          <a:blip r:embed="rId3"/>
          <a:srcRect l="15" r="15"/>
          <a:stretch/>
        </p:blipFill>
        <p:spPr>
          <a:xfrm>
            <a:off x="9130868" y="48577"/>
            <a:ext cx="2975166" cy="731520"/>
          </a:xfrm>
          <a:prstGeom prst="rect">
            <a:avLst/>
          </a:prstGeom>
        </p:spPr>
      </p:pic>
    </p:spTree>
    <p:extLst>
      <p:ext uri="{BB962C8B-B14F-4D97-AF65-F5344CB8AC3E}">
        <p14:creationId xmlns:p14="http://schemas.microsoft.com/office/powerpoint/2010/main" val="70903615"/>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AEB161-7E7A-5042-BCF6-95F27F8C571E}" type="datetime1">
              <a:rPr lang="en-US" smtClean="0"/>
              <a:t>5/26/2025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3052E6-E16C-A04B-8192-1DB31D569F09}" type="slidenum">
              <a:rPr lang="en-US" smtClean="0"/>
              <a:pPr/>
              <a:t>‹#›</a:t>
            </a:fld>
            <a:endParaRPr lang="en-US" dirty="0"/>
          </a:p>
        </p:txBody>
      </p:sp>
    </p:spTree>
    <p:extLst>
      <p:ext uri="{BB962C8B-B14F-4D97-AF65-F5344CB8AC3E}">
        <p14:creationId xmlns:p14="http://schemas.microsoft.com/office/powerpoint/2010/main" val="379367101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3.jpg"/><Relationship Id="rId4" Type="http://schemas.openxmlformats.org/officeDocument/2006/relationships/image" Target="../media/image12.sv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sv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9.jpg"/><Relationship Id="rId4" Type="http://schemas.openxmlformats.org/officeDocument/2006/relationships/image" Target="../media/image18.sv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1.sv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9.jpg"/><Relationship Id="rId4" Type="http://schemas.openxmlformats.org/officeDocument/2006/relationships/image" Target="../media/image12.sv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jp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svg"/></Relationships>
</file>

<file path=ppt/slides/_rels/slide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81FCCC-5B06-399F-A188-506908FBE1DC}"/>
            </a:ext>
          </a:extLst>
        </p:cNvPr>
        <p:cNvGrpSpPr/>
        <p:nvPr/>
      </p:nvGrpSpPr>
      <p:grpSpPr>
        <a:xfrm>
          <a:off x="0" y="0"/>
          <a:ext cx="0" cy="0"/>
          <a:chOff x="0" y="0"/>
          <a:chExt cx="0" cy="0"/>
        </a:xfrm>
      </p:grpSpPr>
      <p:sp>
        <p:nvSpPr>
          <p:cNvPr id="3" name="Title 3">
            <a:extLst>
              <a:ext uri="{FF2B5EF4-FFF2-40B4-BE49-F238E27FC236}">
                <a16:creationId xmlns:a16="http://schemas.microsoft.com/office/drawing/2014/main" id="{83D69124-12DE-626F-C834-1BA7D69B9408}"/>
              </a:ext>
            </a:extLst>
          </p:cNvPr>
          <p:cNvSpPr txBox="1">
            <a:spLocks/>
          </p:cNvSpPr>
          <p:nvPr/>
        </p:nvSpPr>
        <p:spPr>
          <a:xfrm>
            <a:off x="326169" y="341369"/>
            <a:ext cx="4509782" cy="140742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nSpc>
                <a:spcPct val="100000"/>
              </a:lnSpc>
              <a:spcAft>
                <a:spcPts val="1200"/>
              </a:spcAft>
              <a:defRPr/>
            </a:pPr>
            <a:r>
              <a:rPr lang="en-US" sz="4800" spc="250" dirty="0">
                <a:solidFill>
                  <a:srgbClr val="ED1C24"/>
                </a:solidFill>
                <a:latin typeface="Roboto" panose="02000000000000000000" pitchFamily="2" charset="0"/>
                <a:ea typeface="Roboto" panose="02000000000000000000" pitchFamily="2" charset="0"/>
                <a:cs typeface="Roboto" panose="02000000000000000000" pitchFamily="2" charset="0"/>
              </a:rPr>
              <a:t>SESSION 12</a:t>
            </a:r>
          </a:p>
        </p:txBody>
      </p:sp>
      <p:sp>
        <p:nvSpPr>
          <p:cNvPr id="4" name="Text Placeholder 4">
            <a:extLst>
              <a:ext uri="{FF2B5EF4-FFF2-40B4-BE49-F238E27FC236}">
                <a16:creationId xmlns:a16="http://schemas.microsoft.com/office/drawing/2014/main" id="{6750C1C8-6386-DDED-19A5-2016D654A326}"/>
              </a:ext>
            </a:extLst>
          </p:cNvPr>
          <p:cNvSpPr txBox="1">
            <a:spLocks/>
          </p:cNvSpPr>
          <p:nvPr/>
        </p:nvSpPr>
        <p:spPr>
          <a:xfrm>
            <a:off x="7841293" y="1028701"/>
            <a:ext cx="4261981" cy="5323544"/>
          </a:xfrm>
          <a:prstGeom prst="rect">
            <a:avLst/>
          </a:prstGeom>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I can work with my team to practice our presentation for our innovation project and robot solutions.</a:t>
            </a:r>
          </a:p>
          <a:p>
            <a:r>
              <a:rPr lang="en-US" sz="2600" dirty="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I can work with my team to run practice robot game matches.</a:t>
            </a:r>
          </a:p>
        </p:txBody>
      </p:sp>
      <p:sp>
        <p:nvSpPr>
          <p:cNvPr id="8" name="Text Placeholder 4">
            <a:extLst>
              <a:ext uri="{FF2B5EF4-FFF2-40B4-BE49-F238E27FC236}">
                <a16:creationId xmlns:a16="http://schemas.microsoft.com/office/drawing/2014/main" id="{A6AAEB71-AACB-1350-FA60-DABC810222C4}"/>
              </a:ext>
            </a:extLst>
          </p:cNvPr>
          <p:cNvSpPr txBox="1">
            <a:spLocks/>
          </p:cNvSpPr>
          <p:nvPr/>
        </p:nvSpPr>
        <p:spPr>
          <a:xfrm>
            <a:off x="326169" y="2286000"/>
            <a:ext cx="6675880" cy="2823210"/>
          </a:xfrm>
          <a:prstGeom prst="rect">
            <a:avLst/>
          </a:prstGeom>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0" i="0" u="none" strike="noStrike" dirty="0">
                <a:solidFill>
                  <a:srgbClr val="000000"/>
                </a:solidFill>
                <a:effectLst/>
                <a:latin typeface="Roboto" panose="02000000000000000000" pitchFamily="2" charset="0"/>
              </a:rPr>
              <a:t>Students will practice their presentations and practice robot game matches to prepare for their event. </a:t>
            </a:r>
            <a:r>
              <a:rPr lang="en-US" b="0" i="0" dirty="0">
                <a:solidFill>
                  <a:srgbClr val="000000"/>
                </a:solidFill>
                <a:effectLst/>
                <a:latin typeface="Roboto" panose="02000000000000000000" pitchFamily="2" charset="0"/>
              </a:rPr>
              <a:t>​</a:t>
            </a:r>
            <a:endParaRPr lang="en-US" sz="4000" dirty="0">
              <a:highlight>
                <a:srgbClr val="FFFF00"/>
              </a:highlight>
              <a:latin typeface="Roboto" panose="02000000000000000000" pitchFamily="2" charset="0"/>
              <a:ea typeface="Roboto" panose="02000000000000000000" pitchFamily="2" charset="0"/>
              <a:cs typeface="Roboto" panose="02000000000000000000" pitchFamily="2" charset="0"/>
            </a:endParaRPr>
          </a:p>
        </p:txBody>
      </p:sp>
      <p:pic>
        <p:nvPicPr>
          <p:cNvPr id="1026" name="Picture 2" descr="A yellow square with a red triangle and a black background&#10;&#10;AI-generated content may be incorrect.">
            <a:extLst>
              <a:ext uri="{FF2B5EF4-FFF2-40B4-BE49-F238E27FC236}">
                <a16:creationId xmlns:a16="http://schemas.microsoft.com/office/drawing/2014/main" id="{DDA63D0B-B4FA-47D6-90BF-8720DA8813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0065" y="5096973"/>
            <a:ext cx="1741984" cy="174198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A black and white logo&#10;&#10;AI-generated content may be incorrect.">
            <a:extLst>
              <a:ext uri="{FF2B5EF4-FFF2-40B4-BE49-F238E27FC236}">
                <a16:creationId xmlns:a16="http://schemas.microsoft.com/office/drawing/2014/main" id="{C823F484-6DA0-2D29-88D1-8E8A79D65A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07837" y="4776294"/>
            <a:ext cx="2599108" cy="2167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0323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13A48A-ACB6-FAEB-C04D-52066EE6FE87}"/>
            </a:ext>
          </a:extLst>
        </p:cNvPr>
        <p:cNvGrpSpPr/>
        <p:nvPr/>
      </p:nvGrpSpPr>
      <p:grpSpPr>
        <a:xfrm>
          <a:off x="0" y="0"/>
          <a:ext cx="0" cy="0"/>
          <a:chOff x="0" y="0"/>
          <a:chExt cx="0" cy="0"/>
        </a:xfrm>
      </p:grpSpPr>
      <p:grpSp>
        <p:nvGrpSpPr>
          <p:cNvPr id="11" name="Group 10">
            <a:extLst>
              <a:ext uri="{FF2B5EF4-FFF2-40B4-BE49-F238E27FC236}">
                <a16:creationId xmlns:a16="http://schemas.microsoft.com/office/drawing/2014/main" id="{B4C05673-DBAE-E541-D77B-91928F7A53DD}"/>
              </a:ext>
            </a:extLst>
          </p:cNvPr>
          <p:cNvGrpSpPr/>
          <p:nvPr/>
        </p:nvGrpSpPr>
        <p:grpSpPr>
          <a:xfrm>
            <a:off x="457200" y="170180"/>
            <a:ext cx="11277600" cy="762634"/>
            <a:chOff x="457200" y="170180"/>
            <a:chExt cx="11277600" cy="762634"/>
          </a:xfrm>
        </p:grpSpPr>
        <p:sp>
          <p:nvSpPr>
            <p:cNvPr id="6" name="Google Shape;248;p31">
              <a:extLst>
                <a:ext uri="{FF2B5EF4-FFF2-40B4-BE49-F238E27FC236}">
                  <a16:creationId xmlns:a16="http://schemas.microsoft.com/office/drawing/2014/main" id="{4288CD1E-0967-3FCE-BE03-FC771F60F5BF}"/>
                </a:ext>
              </a:extLst>
            </p:cNvPr>
            <p:cNvSpPr/>
            <p:nvPr/>
          </p:nvSpPr>
          <p:spPr>
            <a:xfrm>
              <a:off x="457200" y="170180"/>
              <a:ext cx="11277600" cy="762634"/>
            </a:xfrm>
            <a:prstGeom prst="roundRect">
              <a:avLst>
                <a:gd name="adj" fmla="val 16667"/>
              </a:avLst>
            </a:prstGeom>
            <a:solidFill>
              <a:srgbClr val="ED1C24"/>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7" name="Google Shape;250;p31">
              <a:extLst>
                <a:ext uri="{FF2B5EF4-FFF2-40B4-BE49-F238E27FC236}">
                  <a16:creationId xmlns:a16="http://schemas.microsoft.com/office/drawing/2014/main" id="{0E0600F0-826E-B1FF-5C6B-8E1D4E9E3DC0}"/>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chemeClr val="lt1"/>
                </a:buClr>
                <a:buSzPts val="4000"/>
              </a:pPr>
              <a:r>
                <a:rPr lang="en-US" sz="3200" b="1" dirty="0">
                  <a:solidFill>
                    <a:schemeClr val="lt1"/>
                  </a:solidFill>
                  <a:latin typeface="Roboto" panose="02000000000000000000" pitchFamily="2" charset="0"/>
                  <a:ea typeface="Roboto" panose="02000000000000000000" pitchFamily="2" charset="0"/>
                  <a:cs typeface="Roboto" panose="02000000000000000000" pitchFamily="2" charset="0"/>
                </a:rPr>
                <a:t>Discussion</a:t>
              </a:r>
              <a:endParaRPr lang="en-US" sz="3200" b="1" dirty="0">
                <a:latin typeface="Roboto" panose="02000000000000000000" pitchFamily="2" charset="0"/>
                <a:ea typeface="Roboto" panose="02000000000000000000" pitchFamily="2" charset="0"/>
                <a:cs typeface="Roboto" panose="02000000000000000000" pitchFamily="2" charset="0"/>
              </a:endParaRPr>
            </a:p>
          </p:txBody>
        </p:sp>
      </p:grpSp>
      <p:grpSp>
        <p:nvGrpSpPr>
          <p:cNvPr id="14" name="Group 13">
            <a:extLst>
              <a:ext uri="{FF2B5EF4-FFF2-40B4-BE49-F238E27FC236}">
                <a16:creationId xmlns:a16="http://schemas.microsoft.com/office/drawing/2014/main" id="{A17977A7-90C8-1701-365B-F2C04BFB271B}"/>
              </a:ext>
            </a:extLst>
          </p:cNvPr>
          <p:cNvGrpSpPr/>
          <p:nvPr/>
        </p:nvGrpSpPr>
        <p:grpSpPr>
          <a:xfrm>
            <a:off x="612880" y="1145429"/>
            <a:ext cx="1188720" cy="1188720"/>
            <a:chOff x="612880" y="1145429"/>
            <a:chExt cx="1188720" cy="1188720"/>
          </a:xfrm>
        </p:grpSpPr>
        <p:sp>
          <p:nvSpPr>
            <p:cNvPr id="15" name="Oval 14">
              <a:extLst>
                <a:ext uri="{FF2B5EF4-FFF2-40B4-BE49-F238E27FC236}">
                  <a16:creationId xmlns:a16="http://schemas.microsoft.com/office/drawing/2014/main" id="{3108DD57-4390-C9C4-AE40-215A9A8AA1A2}"/>
                </a:ext>
              </a:extLst>
            </p:cNvPr>
            <p:cNvSpPr/>
            <p:nvPr/>
          </p:nvSpPr>
          <p:spPr>
            <a:xfrm>
              <a:off x="612880" y="1145429"/>
              <a:ext cx="1188720" cy="1188720"/>
            </a:xfrm>
            <a:prstGeom prst="ellipse">
              <a:avLst/>
            </a:prstGeom>
            <a:solidFill>
              <a:srgbClr val="0660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descr="Thought with solid fill">
              <a:extLst>
                <a:ext uri="{FF2B5EF4-FFF2-40B4-BE49-F238E27FC236}">
                  <a16:creationId xmlns:a16="http://schemas.microsoft.com/office/drawing/2014/main" id="{3C3ADF6F-BE0E-7550-0284-3E7358CED9C9}"/>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75889" y="1262058"/>
              <a:ext cx="931281" cy="931281"/>
            </a:xfrm>
            <a:prstGeom prst="rect">
              <a:avLst/>
            </a:prstGeom>
          </p:spPr>
        </p:pic>
      </p:grpSp>
      <p:sp>
        <p:nvSpPr>
          <p:cNvPr id="17" name="Text Placeholder 2">
            <a:extLst>
              <a:ext uri="{FF2B5EF4-FFF2-40B4-BE49-F238E27FC236}">
                <a16:creationId xmlns:a16="http://schemas.microsoft.com/office/drawing/2014/main" id="{916640C8-5B54-B7F7-F4FA-5210212E37B3}"/>
              </a:ext>
            </a:extLst>
          </p:cNvPr>
          <p:cNvSpPr txBox="1">
            <a:spLocks/>
          </p:cNvSpPr>
          <p:nvPr/>
        </p:nvSpPr>
        <p:spPr>
          <a:xfrm>
            <a:off x="1963457" y="1393757"/>
            <a:ext cx="9582149" cy="762634"/>
          </a:xfrm>
          <a:prstGeom prst="rect">
            <a:avLst/>
          </a:prstGeom>
          <a:noFill/>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800" b="1" dirty="0">
                <a:solidFill>
                  <a:srgbClr val="0660AC"/>
                </a:solidFill>
                <a:latin typeface="Roboto" panose="02000000000000000000" pitchFamily="2" charset="0"/>
                <a:ea typeface="Roboto" panose="02000000000000000000" pitchFamily="2" charset="0"/>
                <a:cs typeface="Roboto" panose="02000000000000000000" pitchFamily="2" charset="0"/>
              </a:rPr>
              <a:t>What did we do last session?</a:t>
            </a:r>
          </a:p>
        </p:txBody>
      </p:sp>
      <p:pic>
        <p:nvPicPr>
          <p:cNvPr id="2" name="Picture 1" descr="Cartoon of a child and child with their hands on their face&#10;&#10;AI-generated content may be incorrect.">
            <a:extLst>
              <a:ext uri="{FF2B5EF4-FFF2-40B4-BE49-F238E27FC236}">
                <a16:creationId xmlns:a16="http://schemas.microsoft.com/office/drawing/2014/main" id="{D9E0F513-8A51-37B1-775B-5AE1706AA71D}"/>
              </a:ext>
            </a:extLst>
          </p:cNvPr>
          <p:cNvPicPr>
            <a:picLocks noChangeAspect="1"/>
          </p:cNvPicPr>
          <p:nvPr/>
        </p:nvPicPr>
        <p:blipFill>
          <a:blip r:embed="rId5"/>
          <a:stretch>
            <a:fillRect/>
          </a:stretch>
        </p:blipFill>
        <p:spPr>
          <a:xfrm>
            <a:off x="3839366" y="2417274"/>
            <a:ext cx="4513268" cy="3803058"/>
          </a:xfrm>
          <a:prstGeom prst="rect">
            <a:avLst/>
          </a:prstGeom>
        </p:spPr>
      </p:pic>
    </p:spTree>
    <p:extLst>
      <p:ext uri="{BB962C8B-B14F-4D97-AF65-F5344CB8AC3E}">
        <p14:creationId xmlns:p14="http://schemas.microsoft.com/office/powerpoint/2010/main" val="2984839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BE1991-F09F-29A2-5267-3B3E93EA0FFA}"/>
            </a:ext>
          </a:extLst>
        </p:cNvPr>
        <p:cNvGrpSpPr/>
        <p:nvPr/>
      </p:nvGrpSpPr>
      <p:grpSpPr>
        <a:xfrm>
          <a:off x="0" y="0"/>
          <a:ext cx="0" cy="0"/>
          <a:chOff x="0" y="0"/>
          <a:chExt cx="0" cy="0"/>
        </a:xfrm>
      </p:grpSpPr>
      <p:grpSp>
        <p:nvGrpSpPr>
          <p:cNvPr id="11" name="Group 10">
            <a:extLst>
              <a:ext uri="{FF2B5EF4-FFF2-40B4-BE49-F238E27FC236}">
                <a16:creationId xmlns:a16="http://schemas.microsoft.com/office/drawing/2014/main" id="{E70FDF5C-E209-5A8F-7348-079CFBBE83D4}"/>
              </a:ext>
            </a:extLst>
          </p:cNvPr>
          <p:cNvGrpSpPr/>
          <p:nvPr/>
        </p:nvGrpSpPr>
        <p:grpSpPr>
          <a:xfrm>
            <a:off x="457200" y="170180"/>
            <a:ext cx="11277600" cy="762634"/>
            <a:chOff x="457200" y="170180"/>
            <a:chExt cx="11277600" cy="762634"/>
          </a:xfrm>
        </p:grpSpPr>
        <p:sp>
          <p:nvSpPr>
            <p:cNvPr id="6" name="Google Shape;248;p31">
              <a:extLst>
                <a:ext uri="{FF2B5EF4-FFF2-40B4-BE49-F238E27FC236}">
                  <a16:creationId xmlns:a16="http://schemas.microsoft.com/office/drawing/2014/main" id="{07048586-E74D-1450-C0C1-CDFF1F2DC139}"/>
                </a:ext>
              </a:extLst>
            </p:cNvPr>
            <p:cNvSpPr/>
            <p:nvPr/>
          </p:nvSpPr>
          <p:spPr>
            <a:xfrm>
              <a:off x="457200" y="170180"/>
              <a:ext cx="11277600" cy="762634"/>
            </a:xfrm>
            <a:prstGeom prst="roundRect">
              <a:avLst>
                <a:gd name="adj" fmla="val 16667"/>
              </a:avLst>
            </a:prstGeom>
            <a:solidFill>
              <a:srgbClr val="ED1C24"/>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7" name="Google Shape;250;p31">
              <a:extLst>
                <a:ext uri="{FF2B5EF4-FFF2-40B4-BE49-F238E27FC236}">
                  <a16:creationId xmlns:a16="http://schemas.microsoft.com/office/drawing/2014/main" id="{CAAD6E60-D336-455D-6B29-C92F39270665}"/>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chemeClr val="lt1"/>
                </a:buClr>
                <a:buSzPts val="4000"/>
              </a:pPr>
              <a:r>
                <a:rPr lang="en-US" sz="3200" b="1" dirty="0">
                  <a:solidFill>
                    <a:schemeClr val="lt1"/>
                  </a:solidFill>
                  <a:latin typeface="Roboto" panose="02000000000000000000" pitchFamily="2" charset="0"/>
                  <a:ea typeface="Roboto" panose="02000000000000000000" pitchFamily="2" charset="0"/>
                  <a:cs typeface="Roboto" panose="02000000000000000000" pitchFamily="2" charset="0"/>
                </a:rPr>
                <a:t>Introduction</a:t>
              </a:r>
              <a:endParaRPr lang="en-US" sz="3200" b="1" dirty="0">
                <a:latin typeface="Roboto" panose="02000000000000000000" pitchFamily="2" charset="0"/>
                <a:ea typeface="Roboto" panose="02000000000000000000" pitchFamily="2" charset="0"/>
                <a:cs typeface="Roboto" panose="02000000000000000000" pitchFamily="2" charset="0"/>
              </a:endParaRPr>
            </a:p>
          </p:txBody>
        </p:sp>
      </p:grpSp>
      <p:pic>
        <p:nvPicPr>
          <p:cNvPr id="4" name="Graphic 3" descr="Badge Question Mark with solid fill">
            <a:extLst>
              <a:ext uri="{FF2B5EF4-FFF2-40B4-BE49-F238E27FC236}">
                <a16:creationId xmlns:a16="http://schemas.microsoft.com/office/drawing/2014/main" id="{260D348E-B588-746D-05E3-8E4286C09DF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7200" y="1008517"/>
            <a:ext cx="1485900" cy="1485900"/>
          </a:xfrm>
          <a:prstGeom prst="rect">
            <a:avLst/>
          </a:prstGeom>
        </p:spPr>
      </p:pic>
      <p:sp>
        <p:nvSpPr>
          <p:cNvPr id="8" name="TextBox 7">
            <a:extLst>
              <a:ext uri="{FF2B5EF4-FFF2-40B4-BE49-F238E27FC236}">
                <a16:creationId xmlns:a16="http://schemas.microsoft.com/office/drawing/2014/main" id="{ED3F8804-D310-2190-AB23-71634465D332}"/>
              </a:ext>
            </a:extLst>
          </p:cNvPr>
          <p:cNvSpPr txBox="1"/>
          <p:nvPr/>
        </p:nvSpPr>
        <p:spPr>
          <a:xfrm>
            <a:off x="587828" y="5063382"/>
            <a:ext cx="4496819" cy="1138773"/>
          </a:xfrm>
          <a:prstGeom prst="rect">
            <a:avLst/>
          </a:prstGeom>
          <a:noFill/>
        </p:spPr>
        <p:txBody>
          <a:bodyPr wrap="square" rtlCol="0">
            <a:spAutoFit/>
          </a:bodyPr>
          <a:lstStyle/>
          <a:p>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Look back at your team’s goals on page 8 of the Engineering Notebook.</a:t>
            </a:r>
          </a:p>
          <a:p>
            <a:endParaRPr lang="en-US" sz="1400" b="1" dirty="0">
              <a:solidFill>
                <a:srgbClr val="ED1C24"/>
              </a:solidFill>
              <a:latin typeface="Roboto" panose="02000000000000000000" pitchFamily="2" charset="0"/>
              <a:ea typeface="Roboto" panose="02000000000000000000" pitchFamily="2" charset="0"/>
              <a:cs typeface="Roboto" panose="02000000000000000000" pitchFamily="2" charset="0"/>
            </a:endParaRPr>
          </a:p>
          <a:p>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Did you achieve them?</a:t>
            </a:r>
          </a:p>
        </p:txBody>
      </p:sp>
      <p:grpSp>
        <p:nvGrpSpPr>
          <p:cNvPr id="9" name="Group 8">
            <a:extLst>
              <a:ext uri="{FF2B5EF4-FFF2-40B4-BE49-F238E27FC236}">
                <a16:creationId xmlns:a16="http://schemas.microsoft.com/office/drawing/2014/main" id="{F49AC908-7B15-550A-8FDC-38D8CA4E634A}"/>
              </a:ext>
            </a:extLst>
          </p:cNvPr>
          <p:cNvGrpSpPr/>
          <p:nvPr/>
        </p:nvGrpSpPr>
        <p:grpSpPr>
          <a:xfrm>
            <a:off x="5109700" y="1036953"/>
            <a:ext cx="7082299" cy="5121251"/>
            <a:chOff x="5109700" y="1036953"/>
            <a:chExt cx="7082299" cy="5121251"/>
          </a:xfrm>
        </p:grpSpPr>
        <p:pic>
          <p:nvPicPr>
            <p:cNvPr id="10" name="Picture 9" descr="A piece of paper with a red stripe&#10;&#10;AI-generated content may be incorrect.">
              <a:extLst>
                <a:ext uri="{FF2B5EF4-FFF2-40B4-BE49-F238E27FC236}">
                  <a16:creationId xmlns:a16="http://schemas.microsoft.com/office/drawing/2014/main" id="{E871A40D-349C-2C73-3C0B-A2AFB4AA5B57}"/>
                </a:ext>
              </a:extLst>
            </p:cNvPr>
            <p:cNvPicPr>
              <a:picLocks noChangeAspect="1"/>
            </p:cNvPicPr>
            <p:nvPr/>
          </p:nvPicPr>
          <p:blipFill>
            <a:blip r:embed="rId5"/>
            <a:srcRect l="37121" t="10276" r="2374" b="54285"/>
            <a:stretch/>
          </p:blipFill>
          <p:spPr>
            <a:xfrm>
              <a:off x="5109700" y="1036953"/>
              <a:ext cx="7082299" cy="5121251"/>
            </a:xfrm>
            <a:prstGeom prst="rect">
              <a:avLst/>
            </a:prstGeom>
          </p:spPr>
        </p:pic>
        <p:sp>
          <p:nvSpPr>
            <p:cNvPr id="12" name="TextBox 11">
              <a:extLst>
                <a:ext uri="{FF2B5EF4-FFF2-40B4-BE49-F238E27FC236}">
                  <a16:creationId xmlns:a16="http://schemas.microsoft.com/office/drawing/2014/main" id="{6A847044-C742-B485-3381-A95D5177AFD2}"/>
                </a:ext>
              </a:extLst>
            </p:cNvPr>
            <p:cNvSpPr txBox="1"/>
            <p:nvPr/>
          </p:nvSpPr>
          <p:spPr>
            <a:xfrm rot="21437334">
              <a:off x="5729640" y="1998442"/>
              <a:ext cx="5420534" cy="369332"/>
            </a:xfrm>
            <a:prstGeom prst="rect">
              <a:avLst/>
            </a:prstGeom>
            <a:noFill/>
          </p:spPr>
          <p:txBody>
            <a:bodyPr wrap="square" rtlCol="0">
              <a:spAutoFit/>
            </a:bodyPr>
            <a:lstStyle/>
            <a:p>
              <a:pPr algn="l"/>
              <a:r>
                <a:rPr lang="en-US" sz="1800" b="1" i="0" u="none" strike="noStrike" baseline="0" dirty="0">
                  <a:solidFill>
                    <a:srgbClr val="FFFFFF"/>
                  </a:solidFill>
                  <a:latin typeface="Roboto" panose="02000000000000000000" pitchFamily="2" charset="0"/>
                  <a:ea typeface="Roboto" panose="02000000000000000000" pitchFamily="2" charset="0"/>
                </a:rPr>
                <a:t>Fun: We enjoy and celebrate what we do!</a:t>
              </a:r>
              <a:endParaRPr lang="en-US" sz="2200" b="1" dirty="0">
                <a:solidFill>
                  <a:schemeClr val="bg1"/>
                </a:solidFill>
                <a:latin typeface="Roboto" panose="02000000000000000000" pitchFamily="2" charset="0"/>
                <a:ea typeface="Roboto" panose="02000000000000000000" pitchFamily="2" charset="0"/>
              </a:endParaRPr>
            </a:p>
          </p:txBody>
        </p:sp>
      </p:grpSp>
      <p:sp>
        <p:nvSpPr>
          <p:cNvPr id="5" name="Text Placeholder 2">
            <a:extLst>
              <a:ext uri="{FF2B5EF4-FFF2-40B4-BE49-F238E27FC236}">
                <a16:creationId xmlns:a16="http://schemas.microsoft.com/office/drawing/2014/main" id="{B7EFA761-0783-5B0B-93CC-C0847641CF2F}"/>
              </a:ext>
            </a:extLst>
          </p:cNvPr>
          <p:cNvSpPr txBox="1">
            <a:spLocks/>
          </p:cNvSpPr>
          <p:nvPr/>
        </p:nvSpPr>
        <p:spPr>
          <a:xfrm>
            <a:off x="587828" y="2332892"/>
            <a:ext cx="4746172" cy="2813539"/>
          </a:xfrm>
          <a:prstGeom prst="rect">
            <a:avLst/>
          </a:prstGeom>
          <a:noFill/>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800" b="1" dirty="0">
                <a:solidFill>
                  <a:srgbClr val="0660AC"/>
                </a:solidFill>
                <a:latin typeface="Roboto" panose="02000000000000000000" pitchFamily="2" charset="0"/>
                <a:ea typeface="Roboto" panose="02000000000000000000" pitchFamily="2" charset="0"/>
                <a:cs typeface="Roboto" panose="02000000000000000000" pitchFamily="2" charset="0"/>
              </a:rPr>
              <a:t>What are some examples of how you had fun this season?</a:t>
            </a:r>
          </a:p>
        </p:txBody>
      </p:sp>
    </p:spTree>
    <p:extLst>
      <p:ext uri="{BB962C8B-B14F-4D97-AF65-F5344CB8AC3E}">
        <p14:creationId xmlns:p14="http://schemas.microsoft.com/office/powerpoint/2010/main" val="1370320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A04010-138E-E9A2-2080-9DB773E68780}"/>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81CCBD10-92EB-5ED3-6150-33D57200E017}"/>
              </a:ext>
            </a:extLst>
          </p:cNvPr>
          <p:cNvGrpSpPr/>
          <p:nvPr/>
        </p:nvGrpSpPr>
        <p:grpSpPr>
          <a:xfrm>
            <a:off x="457200" y="170180"/>
            <a:ext cx="11277600" cy="762634"/>
            <a:chOff x="457200" y="170180"/>
            <a:chExt cx="11277600" cy="762634"/>
          </a:xfrm>
        </p:grpSpPr>
        <p:sp>
          <p:nvSpPr>
            <p:cNvPr id="9" name="Google Shape;248;p31">
              <a:extLst>
                <a:ext uri="{FF2B5EF4-FFF2-40B4-BE49-F238E27FC236}">
                  <a16:creationId xmlns:a16="http://schemas.microsoft.com/office/drawing/2014/main" id="{A7E5BE77-1F3D-FAF3-B6F7-0F50B6B82167}"/>
                </a:ext>
              </a:extLst>
            </p:cNvPr>
            <p:cNvSpPr/>
            <p:nvPr/>
          </p:nvSpPr>
          <p:spPr>
            <a:xfrm>
              <a:off x="457200" y="170180"/>
              <a:ext cx="11277600" cy="762634"/>
            </a:xfrm>
            <a:prstGeom prst="roundRect">
              <a:avLst>
                <a:gd name="adj" fmla="val 16667"/>
              </a:avLst>
            </a:prstGeom>
            <a:solidFill>
              <a:srgbClr val="ED1C24"/>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10" name="Google Shape;250;p31">
              <a:extLst>
                <a:ext uri="{FF2B5EF4-FFF2-40B4-BE49-F238E27FC236}">
                  <a16:creationId xmlns:a16="http://schemas.microsoft.com/office/drawing/2014/main" id="{D545434C-F772-5C87-2741-2ED20359FE4F}"/>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chemeClr val="lt1"/>
                </a:buClr>
                <a:buSzPts val="4000"/>
              </a:pPr>
              <a:r>
                <a:rPr lang="en-US" sz="3200" b="1" dirty="0">
                  <a:solidFill>
                    <a:schemeClr val="lt1"/>
                  </a:solidFill>
                  <a:latin typeface="Roboto" panose="02000000000000000000" pitchFamily="2" charset="0"/>
                  <a:ea typeface="Roboto" panose="02000000000000000000" pitchFamily="2" charset="0"/>
                  <a:cs typeface="Roboto" panose="02000000000000000000" pitchFamily="2" charset="0"/>
                </a:rPr>
                <a:t>Tasks</a:t>
              </a:r>
              <a:endParaRPr lang="en-US" sz="3200" b="1" dirty="0">
                <a:latin typeface="Roboto" panose="02000000000000000000" pitchFamily="2" charset="0"/>
                <a:ea typeface="Roboto" panose="02000000000000000000" pitchFamily="2" charset="0"/>
                <a:cs typeface="Roboto" panose="02000000000000000000" pitchFamily="2" charset="0"/>
              </a:endParaRPr>
            </a:p>
          </p:txBody>
        </p:sp>
      </p:grpSp>
      <p:sp>
        <p:nvSpPr>
          <p:cNvPr id="13" name="Text Placeholder 2">
            <a:extLst>
              <a:ext uri="{FF2B5EF4-FFF2-40B4-BE49-F238E27FC236}">
                <a16:creationId xmlns:a16="http://schemas.microsoft.com/office/drawing/2014/main" id="{633F7B0A-9ECC-9258-1B3E-6B8C01FA3F29}"/>
              </a:ext>
            </a:extLst>
          </p:cNvPr>
          <p:cNvSpPr txBox="1">
            <a:spLocks/>
          </p:cNvSpPr>
          <p:nvPr/>
        </p:nvSpPr>
        <p:spPr>
          <a:xfrm>
            <a:off x="1882779" y="1080922"/>
            <a:ext cx="9682844" cy="2149957"/>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800" b="1" dirty="0">
                <a:solidFill>
                  <a:srgbClr val="0660AC"/>
                </a:solidFill>
                <a:latin typeface="Roboto" panose="02000000000000000000" pitchFamily="2" charset="0"/>
                <a:ea typeface="Roboto" panose="02000000000000000000" pitchFamily="2" charset="0"/>
                <a:cs typeface="Roboto" panose="02000000000000000000" pitchFamily="2" charset="0"/>
              </a:rPr>
              <a:t>Rehearse your full presentation for your innovation project and robot design.</a:t>
            </a:r>
          </a:p>
        </p:txBody>
      </p:sp>
      <p:grpSp>
        <p:nvGrpSpPr>
          <p:cNvPr id="17" name="Group 16">
            <a:extLst>
              <a:ext uri="{FF2B5EF4-FFF2-40B4-BE49-F238E27FC236}">
                <a16:creationId xmlns:a16="http://schemas.microsoft.com/office/drawing/2014/main" id="{68282A37-FE5B-61B7-318E-B4CDB014CBAB}"/>
              </a:ext>
            </a:extLst>
          </p:cNvPr>
          <p:cNvGrpSpPr/>
          <p:nvPr/>
        </p:nvGrpSpPr>
        <p:grpSpPr>
          <a:xfrm>
            <a:off x="612880" y="1145429"/>
            <a:ext cx="1188720" cy="1188720"/>
            <a:chOff x="612880" y="1145429"/>
            <a:chExt cx="1188720" cy="1188720"/>
          </a:xfrm>
        </p:grpSpPr>
        <p:sp>
          <p:nvSpPr>
            <p:cNvPr id="16" name="Oval 15">
              <a:extLst>
                <a:ext uri="{FF2B5EF4-FFF2-40B4-BE49-F238E27FC236}">
                  <a16:creationId xmlns:a16="http://schemas.microsoft.com/office/drawing/2014/main" id="{20F71A35-F611-4193-8E31-AFE96333C388}"/>
                </a:ext>
              </a:extLst>
            </p:cNvPr>
            <p:cNvSpPr/>
            <p:nvPr/>
          </p:nvSpPr>
          <p:spPr>
            <a:xfrm>
              <a:off x="612880" y="1145429"/>
              <a:ext cx="1188720" cy="1188720"/>
            </a:xfrm>
            <a:prstGeom prst="ellipse">
              <a:avLst/>
            </a:prstGeom>
            <a:solidFill>
              <a:srgbClr val="0660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A551"/>
                </a:solidFill>
              </a:endParaRPr>
            </a:p>
          </p:txBody>
        </p:sp>
        <p:pic>
          <p:nvPicPr>
            <p:cNvPr id="15" name="Graphic 14" descr="Good Idea with solid fill">
              <a:extLst>
                <a:ext uri="{FF2B5EF4-FFF2-40B4-BE49-F238E27FC236}">
                  <a16:creationId xmlns:a16="http://schemas.microsoft.com/office/drawing/2014/main" id="{3CB2DB6A-30BF-F9E3-3716-EAB2FE38D42A}"/>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694059" y="1191149"/>
              <a:ext cx="1076466" cy="1097280"/>
            </a:xfrm>
            <a:prstGeom prst="rect">
              <a:avLst/>
            </a:prstGeom>
          </p:spPr>
        </p:pic>
      </p:grpSp>
      <p:sp>
        <p:nvSpPr>
          <p:cNvPr id="3" name="TextBox 2">
            <a:extLst>
              <a:ext uri="{FF2B5EF4-FFF2-40B4-BE49-F238E27FC236}">
                <a16:creationId xmlns:a16="http://schemas.microsoft.com/office/drawing/2014/main" id="{F0BE0D4D-5CC3-B3F1-F43D-3820DA02D688}"/>
              </a:ext>
            </a:extLst>
          </p:cNvPr>
          <p:cNvSpPr txBox="1"/>
          <p:nvPr/>
        </p:nvSpPr>
        <p:spPr>
          <a:xfrm>
            <a:off x="1882779" y="3429000"/>
            <a:ext cx="6692509" cy="369332"/>
          </a:xfrm>
          <a:prstGeom prst="rect">
            <a:avLst/>
          </a:prstGeom>
          <a:noFill/>
        </p:spPr>
        <p:txBody>
          <a:bodyPr wrap="square" rtlCol="0">
            <a:spAutoFit/>
          </a:bodyPr>
          <a:lstStyle/>
          <a:p>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Get feedback from your coach, a mentor, or another team.</a:t>
            </a:r>
          </a:p>
        </p:txBody>
      </p:sp>
      <p:pic>
        <p:nvPicPr>
          <p:cNvPr id="4" name="Picture 3" descr="A cartoon of a child and a child&#10;&#10;AI-generated content may be incorrect.">
            <a:extLst>
              <a:ext uri="{FF2B5EF4-FFF2-40B4-BE49-F238E27FC236}">
                <a16:creationId xmlns:a16="http://schemas.microsoft.com/office/drawing/2014/main" id="{B97BBBBF-A237-A0E2-DEFD-BBED364DA1EC}"/>
              </a:ext>
            </a:extLst>
          </p:cNvPr>
          <p:cNvPicPr>
            <a:picLocks noChangeAspect="1"/>
          </p:cNvPicPr>
          <p:nvPr/>
        </p:nvPicPr>
        <p:blipFill>
          <a:blip r:embed="rId5"/>
          <a:stretch>
            <a:fillRect/>
          </a:stretch>
        </p:blipFill>
        <p:spPr>
          <a:xfrm>
            <a:off x="2397252" y="4644136"/>
            <a:ext cx="7397496" cy="1572768"/>
          </a:xfrm>
          <a:prstGeom prst="rect">
            <a:avLst/>
          </a:prstGeom>
        </p:spPr>
      </p:pic>
    </p:spTree>
    <p:extLst>
      <p:ext uri="{BB962C8B-B14F-4D97-AF65-F5344CB8AC3E}">
        <p14:creationId xmlns:p14="http://schemas.microsoft.com/office/powerpoint/2010/main" val="1999005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B163E3-E541-5FE9-785A-9F5E39BBFCD4}"/>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A5A31A31-B5C5-06E5-3B02-8DD2415950A1}"/>
              </a:ext>
            </a:extLst>
          </p:cNvPr>
          <p:cNvGrpSpPr/>
          <p:nvPr/>
        </p:nvGrpSpPr>
        <p:grpSpPr>
          <a:xfrm>
            <a:off x="457200" y="170180"/>
            <a:ext cx="11277600" cy="762634"/>
            <a:chOff x="457200" y="170180"/>
            <a:chExt cx="11277600" cy="762634"/>
          </a:xfrm>
        </p:grpSpPr>
        <p:sp>
          <p:nvSpPr>
            <p:cNvPr id="9" name="Google Shape;248;p31">
              <a:extLst>
                <a:ext uri="{FF2B5EF4-FFF2-40B4-BE49-F238E27FC236}">
                  <a16:creationId xmlns:a16="http://schemas.microsoft.com/office/drawing/2014/main" id="{36FAB4EF-84A0-4C04-D9DB-30B19CD5AE14}"/>
                </a:ext>
              </a:extLst>
            </p:cNvPr>
            <p:cNvSpPr/>
            <p:nvPr/>
          </p:nvSpPr>
          <p:spPr>
            <a:xfrm>
              <a:off x="457200" y="170180"/>
              <a:ext cx="11277600" cy="762634"/>
            </a:xfrm>
            <a:prstGeom prst="roundRect">
              <a:avLst>
                <a:gd name="adj" fmla="val 16667"/>
              </a:avLst>
            </a:prstGeom>
            <a:solidFill>
              <a:srgbClr val="ED1C24"/>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10" name="Google Shape;250;p31">
              <a:extLst>
                <a:ext uri="{FF2B5EF4-FFF2-40B4-BE49-F238E27FC236}">
                  <a16:creationId xmlns:a16="http://schemas.microsoft.com/office/drawing/2014/main" id="{BB1AB903-273A-6858-FC07-A62CF19D3FF3}"/>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chemeClr val="lt1"/>
                </a:buClr>
                <a:buSzPts val="4000"/>
              </a:pPr>
              <a:r>
                <a:rPr lang="en-US" sz="3200" b="1" dirty="0">
                  <a:solidFill>
                    <a:schemeClr val="lt1"/>
                  </a:solidFill>
                  <a:latin typeface="Roboto" panose="02000000000000000000" pitchFamily="2" charset="0"/>
                  <a:ea typeface="Roboto" panose="02000000000000000000" pitchFamily="2" charset="0"/>
                  <a:cs typeface="Roboto" panose="02000000000000000000" pitchFamily="2" charset="0"/>
                </a:rPr>
                <a:t>Tasks</a:t>
              </a:r>
              <a:endParaRPr lang="en-US" sz="3200" b="1" dirty="0">
                <a:latin typeface="Roboto" panose="02000000000000000000" pitchFamily="2" charset="0"/>
                <a:ea typeface="Roboto" panose="02000000000000000000" pitchFamily="2" charset="0"/>
                <a:cs typeface="Roboto" panose="02000000000000000000" pitchFamily="2" charset="0"/>
              </a:endParaRPr>
            </a:p>
          </p:txBody>
        </p:sp>
      </p:grpSp>
      <p:sp>
        <p:nvSpPr>
          <p:cNvPr id="13" name="Text Placeholder 2">
            <a:extLst>
              <a:ext uri="{FF2B5EF4-FFF2-40B4-BE49-F238E27FC236}">
                <a16:creationId xmlns:a16="http://schemas.microsoft.com/office/drawing/2014/main" id="{7C56E4BD-5091-15CC-FDDA-7B64E0C6A623}"/>
              </a:ext>
            </a:extLst>
          </p:cNvPr>
          <p:cNvSpPr txBox="1">
            <a:spLocks/>
          </p:cNvSpPr>
          <p:nvPr/>
        </p:nvSpPr>
        <p:spPr>
          <a:xfrm>
            <a:off x="1882779" y="1145429"/>
            <a:ext cx="9682844" cy="1485900"/>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800" b="1" dirty="0">
                <a:solidFill>
                  <a:srgbClr val="0660AC"/>
                </a:solidFill>
                <a:latin typeface="Roboto" panose="02000000000000000000" pitchFamily="2" charset="0"/>
                <a:ea typeface="Roboto" panose="02000000000000000000" pitchFamily="2" charset="0"/>
                <a:cs typeface="Roboto" panose="02000000000000000000" pitchFamily="2" charset="0"/>
              </a:rPr>
              <a:t>Practice multiple 2 minute 30 second robot game matches.</a:t>
            </a:r>
          </a:p>
        </p:txBody>
      </p:sp>
      <p:sp>
        <p:nvSpPr>
          <p:cNvPr id="3" name="TextBox 2">
            <a:extLst>
              <a:ext uri="{FF2B5EF4-FFF2-40B4-BE49-F238E27FC236}">
                <a16:creationId xmlns:a16="http://schemas.microsoft.com/office/drawing/2014/main" id="{38A50A1B-3382-F1D5-3083-4E25B7306331}"/>
              </a:ext>
            </a:extLst>
          </p:cNvPr>
          <p:cNvSpPr txBox="1"/>
          <p:nvPr/>
        </p:nvSpPr>
        <p:spPr>
          <a:xfrm>
            <a:off x="1882779" y="2843944"/>
            <a:ext cx="7880981" cy="369332"/>
          </a:xfrm>
          <a:prstGeom prst="rect">
            <a:avLst/>
          </a:prstGeom>
          <a:noFill/>
        </p:spPr>
        <p:txBody>
          <a:bodyPr wrap="square" rtlCol="0">
            <a:spAutoFit/>
          </a:bodyPr>
          <a:lstStyle/>
          <a:p>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Use the scoresheets on page 27 to calculate the points you score.</a:t>
            </a:r>
          </a:p>
        </p:txBody>
      </p:sp>
      <p:grpSp>
        <p:nvGrpSpPr>
          <p:cNvPr id="6" name="Group 5">
            <a:extLst>
              <a:ext uri="{FF2B5EF4-FFF2-40B4-BE49-F238E27FC236}">
                <a16:creationId xmlns:a16="http://schemas.microsoft.com/office/drawing/2014/main" id="{BE71161F-29AC-BF8F-63B1-4737AB5CC114}"/>
              </a:ext>
            </a:extLst>
          </p:cNvPr>
          <p:cNvGrpSpPr/>
          <p:nvPr/>
        </p:nvGrpSpPr>
        <p:grpSpPr>
          <a:xfrm>
            <a:off x="587828" y="1145429"/>
            <a:ext cx="1188720" cy="1188720"/>
            <a:chOff x="612880" y="1145429"/>
            <a:chExt cx="1188720" cy="1188720"/>
          </a:xfrm>
        </p:grpSpPr>
        <p:sp>
          <p:nvSpPr>
            <p:cNvPr id="7" name="Oval 6">
              <a:extLst>
                <a:ext uri="{FF2B5EF4-FFF2-40B4-BE49-F238E27FC236}">
                  <a16:creationId xmlns:a16="http://schemas.microsoft.com/office/drawing/2014/main" id="{2A35F9E7-96B8-535C-22CE-95845A74E90B}"/>
                </a:ext>
              </a:extLst>
            </p:cNvPr>
            <p:cNvSpPr/>
            <p:nvPr/>
          </p:nvSpPr>
          <p:spPr>
            <a:xfrm>
              <a:off x="612880" y="1145429"/>
              <a:ext cx="1188720" cy="1188720"/>
            </a:xfrm>
            <a:prstGeom prst="ellipse">
              <a:avLst/>
            </a:prstGeom>
            <a:solidFill>
              <a:srgbClr val="0660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descr="Sports Field with solid fill">
              <a:extLst>
                <a:ext uri="{FF2B5EF4-FFF2-40B4-BE49-F238E27FC236}">
                  <a16:creationId xmlns:a16="http://schemas.microsoft.com/office/drawing/2014/main" id="{6D8BA9E1-1A35-7AD4-D86F-320538D140E4}"/>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08762" y="1240157"/>
              <a:ext cx="996955" cy="996955"/>
            </a:xfrm>
            <a:prstGeom prst="rect">
              <a:avLst/>
            </a:prstGeom>
          </p:spPr>
        </p:pic>
      </p:grpSp>
      <p:pic>
        <p:nvPicPr>
          <p:cNvPr id="4" name="Picture 3" descr="A group of children standing together&#10;&#10;AI-generated content may be incorrect.">
            <a:extLst>
              <a:ext uri="{FF2B5EF4-FFF2-40B4-BE49-F238E27FC236}">
                <a16:creationId xmlns:a16="http://schemas.microsoft.com/office/drawing/2014/main" id="{4EF1012A-E671-9668-9BEB-4249B2624686}"/>
              </a:ext>
            </a:extLst>
          </p:cNvPr>
          <p:cNvPicPr>
            <a:picLocks noChangeAspect="1"/>
          </p:cNvPicPr>
          <p:nvPr/>
        </p:nvPicPr>
        <p:blipFill>
          <a:blip r:embed="rId5"/>
          <a:stretch>
            <a:fillRect/>
          </a:stretch>
        </p:blipFill>
        <p:spPr>
          <a:xfrm>
            <a:off x="1990857" y="3643537"/>
            <a:ext cx="8210286" cy="2578286"/>
          </a:xfrm>
          <a:prstGeom prst="rect">
            <a:avLst/>
          </a:prstGeom>
        </p:spPr>
      </p:pic>
    </p:spTree>
    <p:extLst>
      <p:ext uri="{BB962C8B-B14F-4D97-AF65-F5344CB8AC3E}">
        <p14:creationId xmlns:p14="http://schemas.microsoft.com/office/powerpoint/2010/main" val="1669780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142D88-F1D7-EBDD-E6D8-E09A710A1116}"/>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420A7C67-F243-5FFE-E265-46349BB83707}"/>
              </a:ext>
            </a:extLst>
          </p:cNvPr>
          <p:cNvGrpSpPr/>
          <p:nvPr/>
        </p:nvGrpSpPr>
        <p:grpSpPr>
          <a:xfrm>
            <a:off x="457200" y="170180"/>
            <a:ext cx="11277600" cy="762634"/>
            <a:chOff x="457200" y="170180"/>
            <a:chExt cx="11277600" cy="762634"/>
          </a:xfrm>
        </p:grpSpPr>
        <p:sp>
          <p:nvSpPr>
            <p:cNvPr id="6" name="Google Shape;248;p31">
              <a:extLst>
                <a:ext uri="{FF2B5EF4-FFF2-40B4-BE49-F238E27FC236}">
                  <a16:creationId xmlns:a16="http://schemas.microsoft.com/office/drawing/2014/main" id="{1C48B353-6C8C-E37C-716D-5C7208119DF2}"/>
                </a:ext>
              </a:extLst>
            </p:cNvPr>
            <p:cNvSpPr/>
            <p:nvPr/>
          </p:nvSpPr>
          <p:spPr>
            <a:xfrm>
              <a:off x="457200" y="170180"/>
              <a:ext cx="11277600" cy="762634"/>
            </a:xfrm>
            <a:prstGeom prst="roundRect">
              <a:avLst>
                <a:gd name="adj" fmla="val 16667"/>
              </a:avLst>
            </a:prstGeom>
            <a:solidFill>
              <a:srgbClr val="ED1C24"/>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8" name="Google Shape;250;p31">
              <a:extLst>
                <a:ext uri="{FF2B5EF4-FFF2-40B4-BE49-F238E27FC236}">
                  <a16:creationId xmlns:a16="http://schemas.microsoft.com/office/drawing/2014/main" id="{2032C11E-AFB9-6FA6-8788-10BA268D51A1}"/>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chemeClr val="lt1"/>
                </a:buClr>
                <a:buSzPts val="4000"/>
              </a:pPr>
              <a:r>
                <a:rPr lang="en-US" sz="3200" b="1" dirty="0">
                  <a:solidFill>
                    <a:schemeClr val="lt1"/>
                  </a:solidFill>
                  <a:latin typeface="Roboto" panose="02000000000000000000" pitchFamily="2" charset="0"/>
                  <a:ea typeface="Roboto" panose="02000000000000000000" pitchFamily="2" charset="0"/>
                  <a:cs typeface="Roboto" panose="02000000000000000000" pitchFamily="2" charset="0"/>
                </a:rPr>
                <a:t>Reflect</a:t>
              </a:r>
              <a:endParaRPr lang="en-US" sz="3200" b="1" dirty="0">
                <a:latin typeface="Roboto" panose="02000000000000000000" pitchFamily="2" charset="0"/>
                <a:ea typeface="Roboto" panose="02000000000000000000" pitchFamily="2" charset="0"/>
                <a:cs typeface="Roboto" panose="02000000000000000000" pitchFamily="2" charset="0"/>
              </a:endParaRPr>
            </a:p>
          </p:txBody>
        </p:sp>
      </p:grpSp>
      <p:sp>
        <p:nvSpPr>
          <p:cNvPr id="11" name="Text Placeholder 2">
            <a:extLst>
              <a:ext uri="{FF2B5EF4-FFF2-40B4-BE49-F238E27FC236}">
                <a16:creationId xmlns:a16="http://schemas.microsoft.com/office/drawing/2014/main" id="{BB4A7199-DF59-C861-6CFC-158D81D4FADB}"/>
              </a:ext>
            </a:extLst>
          </p:cNvPr>
          <p:cNvSpPr txBox="1">
            <a:spLocks/>
          </p:cNvSpPr>
          <p:nvPr/>
        </p:nvSpPr>
        <p:spPr>
          <a:xfrm>
            <a:off x="1943100" y="1262058"/>
            <a:ext cx="9682844" cy="4869111"/>
          </a:xfrm>
          <a:prstGeom prst="rect">
            <a:avLst/>
          </a:prstGeom>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b="1" dirty="0">
                <a:solidFill>
                  <a:srgbClr val="0660AC"/>
                </a:solidFill>
                <a:latin typeface="Roboto" panose="02000000000000000000" pitchFamily="2" charset="0"/>
                <a:ea typeface="Roboto" panose="02000000000000000000" pitchFamily="2" charset="0"/>
                <a:cs typeface="Roboto" panose="02000000000000000000" pitchFamily="2" charset="0"/>
              </a:rPr>
              <a:t>What is your plan for having your team’s robot attachments ready for the robot game?</a:t>
            </a:r>
          </a:p>
          <a:p>
            <a:r>
              <a:rPr lang="en-US" sz="4000" b="1" dirty="0">
                <a:solidFill>
                  <a:srgbClr val="0660AC"/>
                </a:solidFill>
                <a:latin typeface="Roboto" panose="02000000000000000000" pitchFamily="2" charset="0"/>
                <a:ea typeface="Roboto" panose="02000000000000000000" pitchFamily="2" charset="0"/>
                <a:cs typeface="Roboto" panose="02000000000000000000" pitchFamily="2" charset="0"/>
              </a:rPr>
              <a:t>What has your team accomplished?</a:t>
            </a:r>
          </a:p>
        </p:txBody>
      </p:sp>
      <p:grpSp>
        <p:nvGrpSpPr>
          <p:cNvPr id="13" name="Group 12">
            <a:extLst>
              <a:ext uri="{FF2B5EF4-FFF2-40B4-BE49-F238E27FC236}">
                <a16:creationId xmlns:a16="http://schemas.microsoft.com/office/drawing/2014/main" id="{7477E9F4-281B-434C-0436-E89014E4FE5D}"/>
              </a:ext>
            </a:extLst>
          </p:cNvPr>
          <p:cNvGrpSpPr/>
          <p:nvPr/>
        </p:nvGrpSpPr>
        <p:grpSpPr>
          <a:xfrm>
            <a:off x="612880" y="1145429"/>
            <a:ext cx="1188720" cy="1188720"/>
            <a:chOff x="612880" y="1145429"/>
            <a:chExt cx="1188720" cy="1188720"/>
          </a:xfrm>
        </p:grpSpPr>
        <p:sp>
          <p:nvSpPr>
            <p:cNvPr id="14" name="Oval 13">
              <a:extLst>
                <a:ext uri="{FF2B5EF4-FFF2-40B4-BE49-F238E27FC236}">
                  <a16:creationId xmlns:a16="http://schemas.microsoft.com/office/drawing/2014/main" id="{4BD1659B-66EF-0815-2E27-95BA50DDBB87}"/>
                </a:ext>
              </a:extLst>
            </p:cNvPr>
            <p:cNvSpPr/>
            <p:nvPr/>
          </p:nvSpPr>
          <p:spPr>
            <a:xfrm>
              <a:off x="612880" y="1145429"/>
              <a:ext cx="1188720" cy="1188720"/>
            </a:xfrm>
            <a:prstGeom prst="ellipse">
              <a:avLst/>
            </a:prstGeom>
            <a:solidFill>
              <a:srgbClr val="0660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descr="Thought with solid fill">
              <a:extLst>
                <a:ext uri="{FF2B5EF4-FFF2-40B4-BE49-F238E27FC236}">
                  <a16:creationId xmlns:a16="http://schemas.microsoft.com/office/drawing/2014/main" id="{52C208DA-FC57-63FA-31E6-9CD9688B1CF9}"/>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75889" y="1262058"/>
              <a:ext cx="931281" cy="931281"/>
            </a:xfrm>
            <a:prstGeom prst="rect">
              <a:avLst/>
            </a:prstGeom>
          </p:spPr>
        </p:pic>
      </p:grpSp>
      <p:pic>
        <p:nvPicPr>
          <p:cNvPr id="2" name="Picture 1" descr="A cartoon of a child and a child&#10;&#10;AI-generated content may be incorrect.">
            <a:extLst>
              <a:ext uri="{FF2B5EF4-FFF2-40B4-BE49-F238E27FC236}">
                <a16:creationId xmlns:a16="http://schemas.microsoft.com/office/drawing/2014/main" id="{52A9B62E-FB4E-77A3-F196-D0ACA64A7411}"/>
              </a:ext>
            </a:extLst>
          </p:cNvPr>
          <p:cNvPicPr>
            <a:picLocks noChangeAspect="1"/>
          </p:cNvPicPr>
          <p:nvPr/>
        </p:nvPicPr>
        <p:blipFill>
          <a:blip r:embed="rId5"/>
          <a:srcRect r="47267"/>
          <a:stretch/>
        </p:blipFill>
        <p:spPr>
          <a:xfrm>
            <a:off x="4145544" y="4639367"/>
            <a:ext cx="3900911" cy="1572768"/>
          </a:xfrm>
          <a:prstGeom prst="rect">
            <a:avLst/>
          </a:prstGeom>
        </p:spPr>
      </p:pic>
    </p:spTree>
    <p:extLst>
      <p:ext uri="{BB962C8B-B14F-4D97-AF65-F5344CB8AC3E}">
        <p14:creationId xmlns:p14="http://schemas.microsoft.com/office/powerpoint/2010/main" val="13938504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5F3146-109F-1077-0AA2-9A32E6D801F1}"/>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9BE533C7-9AA5-63D1-A5A2-0053DAB4850C}"/>
              </a:ext>
            </a:extLst>
          </p:cNvPr>
          <p:cNvGrpSpPr/>
          <p:nvPr/>
        </p:nvGrpSpPr>
        <p:grpSpPr>
          <a:xfrm>
            <a:off x="457200" y="170180"/>
            <a:ext cx="11277600" cy="762634"/>
            <a:chOff x="457200" y="170180"/>
            <a:chExt cx="11277600" cy="762634"/>
          </a:xfrm>
        </p:grpSpPr>
        <p:sp>
          <p:nvSpPr>
            <p:cNvPr id="6" name="Google Shape;248;p31">
              <a:extLst>
                <a:ext uri="{FF2B5EF4-FFF2-40B4-BE49-F238E27FC236}">
                  <a16:creationId xmlns:a16="http://schemas.microsoft.com/office/drawing/2014/main" id="{2CD8ABA6-F6B4-6B10-747F-D830FA4AC3CB}"/>
                </a:ext>
              </a:extLst>
            </p:cNvPr>
            <p:cNvSpPr/>
            <p:nvPr/>
          </p:nvSpPr>
          <p:spPr>
            <a:xfrm>
              <a:off x="457200" y="170180"/>
              <a:ext cx="11277600" cy="762634"/>
            </a:xfrm>
            <a:prstGeom prst="roundRect">
              <a:avLst>
                <a:gd name="adj" fmla="val 16667"/>
              </a:avLst>
            </a:prstGeom>
            <a:solidFill>
              <a:srgbClr val="ED1C24"/>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8" name="Google Shape;250;p31">
              <a:extLst>
                <a:ext uri="{FF2B5EF4-FFF2-40B4-BE49-F238E27FC236}">
                  <a16:creationId xmlns:a16="http://schemas.microsoft.com/office/drawing/2014/main" id="{6FD12720-56DF-47B1-D0E1-39F8D4F70D52}"/>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chemeClr val="lt1"/>
                </a:buClr>
                <a:buSzPts val="4000"/>
              </a:pPr>
              <a:r>
                <a:rPr lang="en-US" sz="3200" b="1" dirty="0">
                  <a:solidFill>
                    <a:schemeClr val="lt1"/>
                  </a:solidFill>
                  <a:latin typeface="Roboto" panose="02000000000000000000" pitchFamily="2" charset="0"/>
                  <a:ea typeface="Roboto" panose="02000000000000000000" pitchFamily="2" charset="0"/>
                  <a:cs typeface="Roboto" panose="02000000000000000000" pitchFamily="2" charset="0"/>
                </a:rPr>
                <a:t>Share</a:t>
              </a:r>
              <a:endParaRPr lang="en-US" sz="3200" b="1" dirty="0">
                <a:latin typeface="Roboto" panose="02000000000000000000" pitchFamily="2" charset="0"/>
                <a:ea typeface="Roboto" panose="02000000000000000000" pitchFamily="2" charset="0"/>
                <a:cs typeface="Roboto" panose="02000000000000000000" pitchFamily="2" charset="0"/>
              </a:endParaRPr>
            </a:p>
          </p:txBody>
        </p:sp>
      </p:grpSp>
      <p:sp>
        <p:nvSpPr>
          <p:cNvPr id="11" name="Text Placeholder 2">
            <a:extLst>
              <a:ext uri="{FF2B5EF4-FFF2-40B4-BE49-F238E27FC236}">
                <a16:creationId xmlns:a16="http://schemas.microsoft.com/office/drawing/2014/main" id="{DD7DBD67-C10A-803D-24AF-51669F454FAF}"/>
              </a:ext>
            </a:extLst>
          </p:cNvPr>
          <p:cNvSpPr txBox="1">
            <a:spLocks/>
          </p:cNvSpPr>
          <p:nvPr/>
        </p:nvSpPr>
        <p:spPr>
          <a:xfrm>
            <a:off x="1943100" y="1007609"/>
            <a:ext cx="9682844" cy="1485900"/>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800" b="1" dirty="0">
                <a:solidFill>
                  <a:srgbClr val="0660AC"/>
                </a:solidFill>
                <a:latin typeface="Roboto" panose="02000000000000000000" pitchFamily="2" charset="0"/>
                <a:ea typeface="Roboto" panose="02000000000000000000" pitchFamily="2" charset="0"/>
                <a:cs typeface="Roboto" panose="02000000000000000000" pitchFamily="2" charset="0"/>
              </a:rPr>
              <a:t>Practice presenting your project and robot design presentations.</a:t>
            </a:r>
            <a:endParaRPr lang="en-US" sz="4800" b="1" dirty="0">
              <a:solidFill>
                <a:srgbClr val="0660AC"/>
              </a:solidFill>
              <a:highlight>
                <a:srgbClr val="00FF00"/>
              </a:highlight>
              <a:latin typeface="Roboto" panose="02000000000000000000" pitchFamily="2" charset="0"/>
              <a:ea typeface="Roboto" panose="02000000000000000000" pitchFamily="2" charset="0"/>
              <a:cs typeface="Roboto" panose="02000000000000000000" pitchFamily="2" charset="0"/>
            </a:endParaRPr>
          </a:p>
        </p:txBody>
      </p:sp>
      <p:grpSp>
        <p:nvGrpSpPr>
          <p:cNvPr id="13" name="Group 12">
            <a:extLst>
              <a:ext uri="{FF2B5EF4-FFF2-40B4-BE49-F238E27FC236}">
                <a16:creationId xmlns:a16="http://schemas.microsoft.com/office/drawing/2014/main" id="{0F6001B8-E250-B612-7E9D-945F4808BDC6}"/>
              </a:ext>
            </a:extLst>
          </p:cNvPr>
          <p:cNvGrpSpPr/>
          <p:nvPr/>
        </p:nvGrpSpPr>
        <p:grpSpPr>
          <a:xfrm>
            <a:off x="612880" y="1145429"/>
            <a:ext cx="1188720" cy="1188720"/>
            <a:chOff x="612880" y="1145429"/>
            <a:chExt cx="1188720" cy="1188720"/>
          </a:xfrm>
        </p:grpSpPr>
        <p:sp>
          <p:nvSpPr>
            <p:cNvPr id="14" name="Oval 13">
              <a:extLst>
                <a:ext uri="{FF2B5EF4-FFF2-40B4-BE49-F238E27FC236}">
                  <a16:creationId xmlns:a16="http://schemas.microsoft.com/office/drawing/2014/main" id="{98354F08-EA5F-A715-E534-44FC48AAEBBD}"/>
                </a:ext>
              </a:extLst>
            </p:cNvPr>
            <p:cNvSpPr/>
            <p:nvPr/>
          </p:nvSpPr>
          <p:spPr>
            <a:xfrm>
              <a:off x="612880" y="1145429"/>
              <a:ext cx="1188720" cy="1188720"/>
            </a:xfrm>
            <a:prstGeom prst="ellipse">
              <a:avLst/>
            </a:prstGeom>
            <a:solidFill>
              <a:srgbClr val="0660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descr="Customer review with solid fill">
              <a:extLst>
                <a:ext uri="{FF2B5EF4-FFF2-40B4-BE49-F238E27FC236}">
                  <a16:creationId xmlns:a16="http://schemas.microsoft.com/office/drawing/2014/main" id="{D42FD170-2BF4-AD7C-7C45-91A3F50BE4D5}"/>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41599" y="1284918"/>
              <a:ext cx="931281" cy="931281"/>
            </a:xfrm>
            <a:prstGeom prst="rect">
              <a:avLst/>
            </a:prstGeom>
          </p:spPr>
        </p:pic>
      </p:grpSp>
      <p:grpSp>
        <p:nvGrpSpPr>
          <p:cNvPr id="2" name="Group 1">
            <a:extLst>
              <a:ext uri="{FF2B5EF4-FFF2-40B4-BE49-F238E27FC236}">
                <a16:creationId xmlns:a16="http://schemas.microsoft.com/office/drawing/2014/main" id="{51C3E3B1-2FC8-3FFD-8C47-D37920A92050}"/>
              </a:ext>
            </a:extLst>
          </p:cNvPr>
          <p:cNvGrpSpPr/>
          <p:nvPr/>
        </p:nvGrpSpPr>
        <p:grpSpPr>
          <a:xfrm>
            <a:off x="5974657" y="2858342"/>
            <a:ext cx="5134380" cy="3353297"/>
            <a:chOff x="5974657" y="2858342"/>
            <a:chExt cx="5134380" cy="3353297"/>
          </a:xfrm>
        </p:grpSpPr>
        <p:pic>
          <p:nvPicPr>
            <p:cNvPr id="5" name="Picture 4" descr="A cartoon of a child&#10;&#10;AI-generated content may be incorrect.">
              <a:extLst>
                <a:ext uri="{FF2B5EF4-FFF2-40B4-BE49-F238E27FC236}">
                  <a16:creationId xmlns:a16="http://schemas.microsoft.com/office/drawing/2014/main" id="{4BF53B8C-D431-3546-9CFB-D880E522CC93}"/>
                </a:ext>
              </a:extLst>
            </p:cNvPr>
            <p:cNvPicPr>
              <a:picLocks noChangeAspect="1"/>
            </p:cNvPicPr>
            <p:nvPr/>
          </p:nvPicPr>
          <p:blipFill>
            <a:blip r:embed="rId5"/>
            <a:stretch>
              <a:fillRect/>
            </a:stretch>
          </p:blipFill>
          <p:spPr>
            <a:xfrm>
              <a:off x="5974657" y="3343564"/>
              <a:ext cx="2121836" cy="2868075"/>
            </a:xfrm>
            <a:prstGeom prst="rect">
              <a:avLst/>
            </a:prstGeom>
          </p:spPr>
        </p:pic>
        <p:pic>
          <p:nvPicPr>
            <p:cNvPr id="7" name="Picture 6" descr="A cartoon of a child wearing glasses&#10;&#10;AI-generated content may be incorrect.">
              <a:extLst>
                <a:ext uri="{FF2B5EF4-FFF2-40B4-BE49-F238E27FC236}">
                  <a16:creationId xmlns:a16="http://schemas.microsoft.com/office/drawing/2014/main" id="{F133713A-6238-1B51-495A-38B179B9D37F}"/>
                </a:ext>
              </a:extLst>
            </p:cNvPr>
            <p:cNvPicPr>
              <a:picLocks noChangeAspect="1"/>
            </p:cNvPicPr>
            <p:nvPr/>
          </p:nvPicPr>
          <p:blipFill>
            <a:blip r:embed="rId6"/>
            <a:stretch>
              <a:fillRect/>
            </a:stretch>
          </p:blipFill>
          <p:spPr>
            <a:xfrm>
              <a:off x="8096493" y="2858342"/>
              <a:ext cx="1558637" cy="3353297"/>
            </a:xfrm>
            <a:prstGeom prst="rect">
              <a:avLst/>
            </a:prstGeom>
          </p:spPr>
        </p:pic>
        <p:pic>
          <p:nvPicPr>
            <p:cNvPr id="9" name="Picture 8" descr="Cartoon child with short black hair and yellow shirt&#10;&#10;AI-generated content may be incorrect.">
              <a:extLst>
                <a:ext uri="{FF2B5EF4-FFF2-40B4-BE49-F238E27FC236}">
                  <a16:creationId xmlns:a16="http://schemas.microsoft.com/office/drawing/2014/main" id="{3D8D4ED7-F32D-77CA-0CB3-11E9DE84A954}"/>
                </a:ext>
              </a:extLst>
            </p:cNvPr>
            <p:cNvPicPr>
              <a:picLocks noChangeAspect="1"/>
            </p:cNvPicPr>
            <p:nvPr/>
          </p:nvPicPr>
          <p:blipFill>
            <a:blip r:embed="rId7"/>
            <a:stretch>
              <a:fillRect/>
            </a:stretch>
          </p:blipFill>
          <p:spPr>
            <a:xfrm>
              <a:off x="9774565" y="3303174"/>
              <a:ext cx="1334472" cy="2908465"/>
            </a:xfrm>
            <a:prstGeom prst="rect">
              <a:avLst/>
            </a:prstGeom>
          </p:spPr>
        </p:pic>
      </p:grpSp>
    </p:spTree>
    <p:extLst>
      <p:ext uri="{BB962C8B-B14F-4D97-AF65-F5344CB8AC3E}">
        <p14:creationId xmlns:p14="http://schemas.microsoft.com/office/powerpoint/2010/main" val="3997043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81FCCC-5B06-399F-A188-506908FBE1DC}"/>
            </a:ext>
          </a:extLst>
        </p:cNvPr>
        <p:cNvGrpSpPr/>
        <p:nvPr/>
      </p:nvGrpSpPr>
      <p:grpSpPr>
        <a:xfrm>
          <a:off x="0" y="0"/>
          <a:ext cx="0" cy="0"/>
          <a:chOff x="0" y="0"/>
          <a:chExt cx="0" cy="0"/>
        </a:xfrm>
      </p:grpSpPr>
      <p:pic>
        <p:nvPicPr>
          <p:cNvPr id="7" name="Picture 6" descr="A toy figurine with a broom&#10;&#10;AI-generated content may be incorrect.">
            <a:extLst>
              <a:ext uri="{FF2B5EF4-FFF2-40B4-BE49-F238E27FC236}">
                <a16:creationId xmlns:a16="http://schemas.microsoft.com/office/drawing/2014/main" id="{1F88CC93-535E-7CCB-BBBE-F836C6AA7F94}"/>
              </a:ext>
            </a:extLst>
          </p:cNvPr>
          <p:cNvPicPr>
            <a:picLocks noChangeAspect="1"/>
          </p:cNvPicPr>
          <p:nvPr/>
        </p:nvPicPr>
        <p:blipFill>
          <a:blip r:embed="rId3"/>
          <a:stretch>
            <a:fillRect/>
          </a:stretch>
        </p:blipFill>
        <p:spPr>
          <a:xfrm>
            <a:off x="1180234" y="1757363"/>
            <a:ext cx="5010150" cy="3343275"/>
          </a:xfrm>
          <a:prstGeom prst="rect">
            <a:avLst/>
          </a:prstGeom>
        </p:spPr>
      </p:pic>
      <p:sp>
        <p:nvSpPr>
          <p:cNvPr id="2" name="Text Placeholder 4">
            <a:extLst>
              <a:ext uri="{FF2B5EF4-FFF2-40B4-BE49-F238E27FC236}">
                <a16:creationId xmlns:a16="http://schemas.microsoft.com/office/drawing/2014/main" id="{DC42D088-098B-BCEA-C7BA-04EBC79E1CE3}"/>
              </a:ext>
            </a:extLst>
          </p:cNvPr>
          <p:cNvSpPr txBox="1">
            <a:spLocks/>
          </p:cNvSpPr>
          <p:nvPr/>
        </p:nvSpPr>
        <p:spPr>
          <a:xfrm>
            <a:off x="7652506" y="2604481"/>
            <a:ext cx="4329651" cy="109312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0" dirty="0">
                <a:solidFill>
                  <a:schemeClr val="bg1"/>
                </a:solidFill>
                <a:effectLst>
                  <a:outerShdw blurRad="50800" dist="38100" dir="2700000" algn="tl" rotWithShape="0">
                    <a:prstClr val="black">
                      <a:alpha val="40000"/>
                    </a:prstClr>
                  </a:outerShdw>
                </a:effectLst>
                <a:latin typeface="Roboto Medium"/>
                <a:ea typeface="Roboto Medium"/>
                <a:cs typeface="Roboto Medium"/>
              </a:rPr>
              <a:t>Clean Up</a:t>
            </a:r>
            <a:endParaRPr lang="en-US" dirty="0">
              <a:solidFill>
                <a:schemeClr val="bg1"/>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16674495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8D607C4-9373-D334-8F45-6CAB39B5DA2E}"/>
              </a:ext>
            </a:extLst>
          </p:cNvPr>
          <p:cNvSpPr txBox="1"/>
          <p:nvPr/>
        </p:nvSpPr>
        <p:spPr>
          <a:xfrm>
            <a:off x="1851973" y="5642518"/>
            <a:ext cx="8488054" cy="1015663"/>
          </a:xfrm>
          <a:prstGeom prst="rect">
            <a:avLst/>
          </a:prstGeom>
          <a:noFill/>
        </p:spPr>
        <p:txBody>
          <a:bodyPr wrap="square" lIns="91440" tIns="45720" rIns="91440" bIns="45720" anchor="t">
            <a:spAutoFit/>
          </a:bodyPr>
          <a:lstStyle/>
          <a:p>
            <a:pPr algn="ctr"/>
            <a:r>
              <a:rPr lang="en-US" sz="1200" b="0" i="0" u="none" strike="noStrike" baseline="0" dirty="0">
                <a:latin typeface="Roboto" panose="02000000000000000000" pitchFamily="2" charset="0"/>
                <a:ea typeface="Roboto" panose="02000000000000000000" pitchFamily="2" charset="0"/>
              </a:rPr>
              <a:t>LEGO, the LEGO logo, and the SPIKE logo are trademarks of the/</a:t>
            </a:r>
            <a:r>
              <a:rPr lang="en-US" sz="1200" b="0" i="0" u="none" strike="noStrike" baseline="0" dirty="0" err="1">
                <a:latin typeface="Roboto" panose="02000000000000000000" pitchFamily="2" charset="0"/>
                <a:ea typeface="Roboto" panose="02000000000000000000" pitchFamily="2" charset="0"/>
              </a:rPr>
              <a:t>sont</a:t>
            </a:r>
            <a:r>
              <a:rPr lang="en-US" sz="1200" b="0" i="0" u="none" strike="noStrike" baseline="0" dirty="0">
                <a:latin typeface="Roboto" panose="02000000000000000000" pitchFamily="2" charset="0"/>
                <a:ea typeface="Roboto" panose="02000000000000000000" pitchFamily="2" charset="0"/>
              </a:rPr>
              <a:t> des marques de commerce du/son </a:t>
            </a:r>
            <a:r>
              <a:rPr lang="en-US" sz="1200" b="0" i="0" u="none" strike="noStrike" baseline="0" dirty="0" err="1">
                <a:latin typeface="Roboto" panose="02000000000000000000" pitchFamily="2" charset="0"/>
                <a:ea typeface="Roboto" panose="02000000000000000000" pitchFamily="2" charset="0"/>
              </a:rPr>
              <a:t>marcas</a:t>
            </a:r>
            <a:r>
              <a:rPr lang="en-US" sz="1200" b="0" i="0" u="none" strike="noStrike" baseline="0" dirty="0">
                <a:latin typeface="Roboto" panose="02000000000000000000" pitchFamily="2" charset="0"/>
                <a:ea typeface="Roboto" panose="02000000000000000000" pitchFamily="2" charset="0"/>
              </a:rPr>
              <a:t> </a:t>
            </a:r>
            <a:r>
              <a:rPr lang="en-US" sz="1200" b="0" i="0" u="none" strike="noStrike" baseline="0" dirty="0" err="1">
                <a:latin typeface="Roboto" panose="02000000000000000000" pitchFamily="2" charset="0"/>
                <a:ea typeface="Roboto" panose="02000000000000000000" pitchFamily="2" charset="0"/>
              </a:rPr>
              <a:t>registradas</a:t>
            </a:r>
            <a:r>
              <a:rPr lang="en-US" sz="1200" b="0" i="0" u="none" strike="noStrike" baseline="0" dirty="0">
                <a:latin typeface="Roboto" panose="02000000000000000000" pitchFamily="2" charset="0"/>
                <a:ea typeface="Roboto" panose="02000000000000000000" pitchFamily="2" charset="0"/>
              </a:rPr>
              <a:t> de LEGO Group. ©2025 The LEGO Group. All rights reserved/Tous droits </a:t>
            </a:r>
            <a:r>
              <a:rPr lang="en-US" sz="1200" b="0" i="0" u="none" strike="noStrike" baseline="0" dirty="0" err="1">
                <a:latin typeface="Roboto" panose="02000000000000000000" pitchFamily="2" charset="0"/>
                <a:ea typeface="Roboto" panose="02000000000000000000" pitchFamily="2" charset="0"/>
              </a:rPr>
              <a:t>réservés</a:t>
            </a:r>
            <a:r>
              <a:rPr lang="en-US" sz="1200" b="0" i="0" u="none" strike="noStrike" baseline="0" dirty="0">
                <a:latin typeface="Roboto" panose="02000000000000000000" pitchFamily="2" charset="0"/>
                <a:ea typeface="Roboto" panose="02000000000000000000" pitchFamily="2" charset="0"/>
              </a:rPr>
              <a:t>/Todos </a:t>
            </a:r>
            <a:r>
              <a:rPr lang="en-US" sz="1200" b="0" i="0" u="none" strike="noStrike" baseline="0" dirty="0" err="1">
                <a:latin typeface="Roboto" panose="02000000000000000000" pitchFamily="2" charset="0"/>
                <a:ea typeface="Roboto" panose="02000000000000000000" pitchFamily="2" charset="0"/>
              </a:rPr>
              <a:t>los</a:t>
            </a:r>
            <a:r>
              <a:rPr lang="en-US" sz="1200" b="0" i="0" u="none" strike="noStrike" baseline="0" dirty="0">
                <a:latin typeface="Roboto" panose="02000000000000000000" pitchFamily="2" charset="0"/>
                <a:ea typeface="Roboto" panose="02000000000000000000" pitchFamily="2" charset="0"/>
              </a:rPr>
              <a:t> derechos </a:t>
            </a:r>
            <a:r>
              <a:rPr lang="en-US" sz="1200" b="0" i="0" u="none" strike="noStrike" baseline="0" dirty="0" err="1">
                <a:latin typeface="Roboto" panose="02000000000000000000" pitchFamily="2" charset="0"/>
                <a:ea typeface="Roboto" panose="02000000000000000000" pitchFamily="2" charset="0"/>
              </a:rPr>
              <a:t>reservados</a:t>
            </a:r>
            <a:r>
              <a:rPr lang="en-US" sz="1200" b="0" i="0" u="none" strike="noStrike" baseline="0" dirty="0">
                <a:latin typeface="Roboto" panose="02000000000000000000" pitchFamily="2" charset="0"/>
                <a:ea typeface="Roboto" panose="02000000000000000000" pitchFamily="2" charset="0"/>
              </a:rPr>
              <a:t>. </a:t>
            </a:r>
            <a:r>
              <a:rPr lang="en-US" sz="1200" b="0" i="1" u="none" strike="noStrike" baseline="0" dirty="0">
                <a:latin typeface="Roboto" panose="02000000000000000000" pitchFamily="2" charset="0"/>
                <a:ea typeface="Roboto" panose="02000000000000000000" pitchFamily="2" charset="0"/>
              </a:rPr>
              <a:t>FIRST</a:t>
            </a:r>
            <a:r>
              <a:rPr lang="en-US" sz="1200" b="0" i="0" u="none" strike="noStrike" baseline="0" dirty="0">
                <a:latin typeface="Roboto" panose="02000000000000000000" pitchFamily="2" charset="0"/>
                <a:ea typeface="Roboto" panose="02000000000000000000" pitchFamily="2" charset="0"/>
              </a:rPr>
              <a:t>®, the </a:t>
            </a:r>
            <a:r>
              <a:rPr lang="en-US" sz="1200" b="0" i="1" u="none" strike="noStrike" baseline="0" dirty="0">
                <a:latin typeface="Roboto" panose="02000000000000000000" pitchFamily="2" charset="0"/>
                <a:ea typeface="Roboto" panose="02000000000000000000" pitchFamily="2" charset="0"/>
              </a:rPr>
              <a:t>FIRST</a:t>
            </a:r>
            <a:r>
              <a:rPr lang="en-US" sz="1200" b="0" i="0" u="none" strike="noStrike" baseline="0" dirty="0">
                <a:latin typeface="Roboto" panose="02000000000000000000" pitchFamily="2" charset="0"/>
                <a:ea typeface="Roboto" panose="02000000000000000000" pitchFamily="2" charset="0"/>
              </a:rPr>
              <a:t>® logo, and </a:t>
            </a:r>
            <a:r>
              <a:rPr lang="en-US" sz="1200" b="0" i="1" u="none" strike="noStrike" baseline="0" dirty="0">
                <a:latin typeface="Roboto" panose="02000000000000000000" pitchFamily="2" charset="0"/>
                <a:ea typeface="Roboto" panose="02000000000000000000" pitchFamily="2" charset="0"/>
              </a:rPr>
              <a:t>FIRST</a:t>
            </a:r>
            <a:r>
              <a:rPr lang="en-US" sz="1200" b="0" i="0" u="none" strike="noStrike" baseline="0" dirty="0">
                <a:latin typeface="Roboto" panose="02000000000000000000" pitchFamily="2" charset="0"/>
                <a:ea typeface="Roboto" panose="02000000000000000000" pitchFamily="2" charset="0"/>
              </a:rPr>
              <a:t>® AGE™ are trademarks of For Inspiration and Recognition of Science and Technology (</a:t>
            </a:r>
            <a:r>
              <a:rPr lang="en-US" sz="1200" b="0" i="1" u="none" strike="noStrike" baseline="0" dirty="0">
                <a:latin typeface="Roboto" panose="02000000000000000000" pitchFamily="2" charset="0"/>
                <a:ea typeface="Roboto" panose="02000000000000000000" pitchFamily="2" charset="0"/>
              </a:rPr>
              <a:t>FIRST</a:t>
            </a:r>
            <a:r>
              <a:rPr lang="en-US" sz="1200" b="0" i="0" u="none" strike="noStrike" baseline="0" dirty="0">
                <a:latin typeface="Roboto" panose="02000000000000000000" pitchFamily="2" charset="0"/>
                <a:ea typeface="Roboto" panose="02000000000000000000" pitchFamily="2" charset="0"/>
              </a:rPr>
              <a:t>). LEGO® is a registered trademark of the LEGO Group. </a:t>
            </a:r>
            <a:r>
              <a:rPr lang="en-US" sz="1200" b="0" i="1" u="none" strike="noStrike" baseline="0" dirty="0">
                <a:latin typeface="Roboto" panose="02000000000000000000" pitchFamily="2" charset="0"/>
                <a:ea typeface="Roboto" panose="02000000000000000000" pitchFamily="2" charset="0"/>
              </a:rPr>
              <a:t>FIRST</a:t>
            </a:r>
            <a:r>
              <a:rPr lang="en-US" sz="1200" b="0" i="0" u="none" strike="noStrike" baseline="0" dirty="0">
                <a:latin typeface="Roboto" panose="02000000000000000000" pitchFamily="2" charset="0"/>
                <a:ea typeface="Roboto" panose="02000000000000000000" pitchFamily="2" charset="0"/>
              </a:rPr>
              <a:t>® LEGO® League and UNEARTHED™ are jointly held trademarks of </a:t>
            </a:r>
            <a:r>
              <a:rPr lang="en-US" sz="1200" b="0" i="1" u="none" strike="noStrike" baseline="0" dirty="0">
                <a:latin typeface="Roboto" panose="02000000000000000000" pitchFamily="2" charset="0"/>
                <a:ea typeface="Roboto" panose="02000000000000000000" pitchFamily="2" charset="0"/>
              </a:rPr>
              <a:t>FIRST </a:t>
            </a:r>
            <a:r>
              <a:rPr lang="en-US" sz="1200" b="0" i="0" u="none" strike="noStrike" baseline="0" dirty="0">
                <a:latin typeface="Roboto" panose="02000000000000000000" pitchFamily="2" charset="0"/>
                <a:ea typeface="Roboto" panose="02000000000000000000" pitchFamily="2" charset="0"/>
              </a:rPr>
              <a:t>and the LEGO Group. ©2025 </a:t>
            </a:r>
            <a:r>
              <a:rPr lang="en-US" sz="1200" b="0" i="1" u="none" strike="noStrike" baseline="0" dirty="0">
                <a:latin typeface="Roboto" panose="02000000000000000000" pitchFamily="2" charset="0"/>
                <a:ea typeface="Roboto" panose="02000000000000000000" pitchFamily="2" charset="0"/>
              </a:rPr>
              <a:t>FIRST </a:t>
            </a:r>
            <a:r>
              <a:rPr lang="en-US" sz="1200" b="0" i="0" u="none" strike="noStrike" baseline="0" dirty="0">
                <a:latin typeface="Roboto" panose="02000000000000000000" pitchFamily="2" charset="0"/>
                <a:ea typeface="Roboto" panose="02000000000000000000" pitchFamily="2" charset="0"/>
              </a:rPr>
              <a:t>and the LEGO Group. All rights reserved.</a:t>
            </a:r>
            <a:endParaRPr lang="en-US" sz="800" dirty="0">
              <a:latin typeface="Roboto" panose="02000000000000000000" pitchFamily="2" charset="0"/>
              <a:ea typeface="Roboto" panose="02000000000000000000" pitchFamily="2" charset="0"/>
              <a:cs typeface="Roboto"/>
            </a:endParaRPr>
          </a:p>
        </p:txBody>
      </p:sp>
      <p:pic>
        <p:nvPicPr>
          <p:cNvPr id="5" name="Picture 4" descr="A yellow square with a red triangle and a black background&#10;&#10;AI-generated content may be incorrect.">
            <a:extLst>
              <a:ext uri="{FF2B5EF4-FFF2-40B4-BE49-F238E27FC236}">
                <a16:creationId xmlns:a16="http://schemas.microsoft.com/office/drawing/2014/main" id="{0D89BD50-6876-58F6-61AB-979641161F44}"/>
              </a:ext>
            </a:extLst>
          </p:cNvPr>
          <p:cNvPicPr>
            <a:picLocks noChangeAspect="1"/>
          </p:cNvPicPr>
          <p:nvPr/>
        </p:nvPicPr>
        <p:blipFill>
          <a:blip r:embed="rId2"/>
          <a:stretch>
            <a:fillRect/>
          </a:stretch>
        </p:blipFill>
        <p:spPr>
          <a:xfrm>
            <a:off x="6727414" y="1344435"/>
            <a:ext cx="3154556" cy="3200681"/>
          </a:xfrm>
          <a:prstGeom prst="rect">
            <a:avLst/>
          </a:prstGeom>
        </p:spPr>
      </p:pic>
      <p:pic>
        <p:nvPicPr>
          <p:cNvPr id="6" name="Picture 5" descr="A logo on a black background&#10;&#10;AI-generated content may be incorrect.">
            <a:extLst>
              <a:ext uri="{FF2B5EF4-FFF2-40B4-BE49-F238E27FC236}">
                <a16:creationId xmlns:a16="http://schemas.microsoft.com/office/drawing/2014/main" id="{5CF653DF-5BC6-AA81-74CB-E7BE88E0C830}"/>
              </a:ext>
            </a:extLst>
          </p:cNvPr>
          <p:cNvPicPr>
            <a:picLocks noChangeAspect="1"/>
          </p:cNvPicPr>
          <p:nvPr/>
        </p:nvPicPr>
        <p:blipFill>
          <a:blip r:embed="rId3"/>
          <a:stretch>
            <a:fillRect/>
          </a:stretch>
        </p:blipFill>
        <p:spPr>
          <a:xfrm>
            <a:off x="1006936" y="1344435"/>
            <a:ext cx="5089064" cy="3200681"/>
          </a:xfrm>
          <a:prstGeom prst="rect">
            <a:avLst/>
          </a:prstGeom>
        </p:spPr>
      </p:pic>
    </p:spTree>
    <p:extLst>
      <p:ext uri="{BB962C8B-B14F-4D97-AF65-F5344CB8AC3E}">
        <p14:creationId xmlns:p14="http://schemas.microsoft.com/office/powerpoint/2010/main" val="1109188424"/>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bfdc619-4bd5-4a26-8e37-4be4446dc23a" xsi:nil="true"/>
    <SharedWithUsers xmlns="c7bc20cd-f3b5-4cb9-9099-b7d1e4c3c983">
      <UserInfo>
        <DisplayName>Christina Milligan</DisplayName>
        <AccountId>54</AccountId>
        <AccountType/>
      </UserInfo>
    </SharedWithUsers>
    <lcf76f155ced4ddcb4097134ff3c332f xmlns="7c8aad47-528b-43f4-b615-4953615f0d4f">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8A997C5561FD94D82BEA37A4242D399" ma:contentTypeVersion="20" ma:contentTypeDescription="Create a new document." ma:contentTypeScope="" ma:versionID="7cae5696f57b22d11ba6a7f9918b81e6">
  <xsd:schema xmlns:xsd="http://www.w3.org/2001/XMLSchema" xmlns:xs="http://www.w3.org/2001/XMLSchema" xmlns:p="http://schemas.microsoft.com/office/2006/metadata/properties" xmlns:ns2="7c8aad47-528b-43f4-b615-4953615f0d4f" xmlns:ns3="c7bc20cd-f3b5-4cb9-9099-b7d1e4c3c983" xmlns:ns4="0bfdc619-4bd5-4a26-8e37-4be4446dc23a" targetNamespace="http://schemas.microsoft.com/office/2006/metadata/properties" ma:root="true" ma:fieldsID="3a32943b1fe7c914c3fd4b30f2445c37" ns2:_="" ns3:_="" ns4:_="">
    <xsd:import namespace="7c8aad47-528b-43f4-b615-4953615f0d4f"/>
    <xsd:import namespace="c7bc20cd-f3b5-4cb9-9099-b7d1e4c3c983"/>
    <xsd:import namespace="0bfdc619-4bd5-4a26-8e37-4be4446dc23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4: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8aad47-528b-43f4-b615-4953615f0d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13cef49-2953-4246-9b7f-e3d70b1cf0e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7bc20cd-f3b5-4cb9-9099-b7d1e4c3c98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bfdc619-4bd5-4a26-8e37-4be4446dc23a"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c948275e-acb8-4f67-9f4b-0f18b628c537}" ma:internalName="TaxCatchAll" ma:showField="CatchAllData" ma:web="c7bc20cd-f3b5-4cb9-9099-b7d1e4c3c98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8C3B65E-86F5-4F12-882B-E72674BBA31A}">
  <ds:schemaRefs>
    <ds:schemaRef ds:uri="http://schemas.openxmlformats.org/package/2006/metadata/core-properties"/>
    <ds:schemaRef ds:uri="http://www.w3.org/XML/1998/namespace"/>
    <ds:schemaRef ds:uri="http://schemas.microsoft.com/office/2006/documentManagement/types"/>
    <ds:schemaRef ds:uri="http://schemas.microsoft.com/office/infopath/2007/PartnerControls"/>
    <ds:schemaRef ds:uri="http://schemas.microsoft.com/office/2006/metadata/properties"/>
    <ds:schemaRef ds:uri="98a1be8e-ceb0-4d64-90f3-74f22257285b"/>
    <ds:schemaRef ds:uri="65f3190a-2497-4c6e-9c08-e63c17ba8fcf"/>
    <ds:schemaRef ds:uri="http://purl.org/dc/elements/1.1/"/>
    <ds:schemaRef ds:uri="http://purl.org/dc/terms/"/>
    <ds:schemaRef ds:uri="0bfdc619-4bd5-4a26-8e37-4be4446dc23a"/>
    <ds:schemaRef ds:uri="http://purl.org/dc/dcmitype/"/>
    <ds:schemaRef ds:uri="32a440ee-ccdf-4ffb-ba5c-71e25989d2a9"/>
    <ds:schemaRef ds:uri="09a20863-7c96-4a57-95ca-029d1820b203"/>
  </ds:schemaRefs>
</ds:datastoreItem>
</file>

<file path=customXml/itemProps2.xml><?xml version="1.0" encoding="utf-8"?>
<ds:datastoreItem xmlns:ds="http://schemas.openxmlformats.org/officeDocument/2006/customXml" ds:itemID="{B5DAFCBB-4BD5-4F0D-A745-B42F02382EFD}"/>
</file>

<file path=customXml/itemProps3.xml><?xml version="1.0" encoding="utf-8"?>
<ds:datastoreItem xmlns:ds="http://schemas.openxmlformats.org/officeDocument/2006/customXml" ds:itemID="{7151A670-0DF8-40A2-9C30-9AF459D7E23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1949</TotalTime>
  <Words>734</Words>
  <Application>Microsoft Office PowerPoint</Application>
  <PresentationFormat>Widescreen</PresentationFormat>
  <Paragraphs>66</Paragraphs>
  <Slides>9</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Calibri Light</vt:lpstr>
      <vt:lpstr>Helvetica Neue</vt:lpstr>
      <vt:lpstr>Roboto</vt:lpstr>
      <vt:lpstr>Roboto Medium</vt:lpstr>
      <vt:lpstr>Office 2013 - 2022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Kate Sample</cp:lastModifiedBy>
  <cp:revision>92</cp:revision>
  <dcterms:created xsi:type="dcterms:W3CDTF">2020-04-21T20:33:01Z</dcterms:created>
  <dcterms:modified xsi:type="dcterms:W3CDTF">2025-05-27T03:02:44Z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0x01010008A997C5561FD94D82BEA37A4242D399</vt:lpwstr>
  </property>
  <property fmtid="{D5CDD505-2E9C-101B-9397-08002B2CF9AE}" pid="3" name="xd_ProgID">
    <vt:lpwstr/>
  </property>
  <property fmtid="{D5CDD505-2E9C-101B-9397-08002B2CF9AE}" pid="4" name="ComplianceAssetId">
    <vt:lpwstr/>
  </property>
  <property fmtid="{D5CDD505-2E9C-101B-9397-08002B2CF9AE}" pid="5" name="TemplateUrl">
    <vt:lpwstr/>
  </property>
  <property fmtid="{D5CDD505-2E9C-101B-9397-08002B2CF9AE}" pid="6" name="_ExtendedDescription">
    <vt:lpwstr/>
  </property>
  <property fmtid="{D5CDD505-2E9C-101B-9397-08002B2CF9AE}" pid="7" name="TriggerFlowInfo">
    <vt:lpwstr/>
  </property>
  <property fmtid="{D5CDD505-2E9C-101B-9397-08002B2CF9AE}" pid="8" name="xd_Signature">
    <vt:lpwstr/>
  </property>
  <property fmtid="{D5CDD505-2E9C-101B-9397-08002B2CF9AE}" pid="9" name="MediaServiceImageTags">
    <vt:lpwstr/>
  </property>
</Properties>
</file>