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C5EFB-FD41-44B7-BA97-A97F8B4C115A}" v="10" dt="2025-05-26T20:54:28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53" autoAdjust="0"/>
  </p:normalViewPr>
  <p:slideViewPr>
    <p:cSldViewPr snapToGrid="0">
      <p:cViewPr varScale="1">
        <p:scale>
          <a:sx n="70" d="100"/>
          <a:sy n="70" d="100"/>
        </p:scale>
        <p:origin x="1066" y="43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21367386-321D-4274-805A-59B0A473DA59}"/>
    <pc:docChg chg="custSel addSld delSld modSld delMainMaster">
      <pc:chgData name="Kate Sample" userId="ad24f2c8-db21-4b10-9534-7a98911ec180" providerId="ADAL" clId="{21367386-321D-4274-805A-59B0A473DA59}" dt="2025-05-14T22:28:07.845" v="289" actId="20577"/>
      <pc:docMkLst>
        <pc:docMk/>
      </pc:docMkLst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21367386-321D-4274-805A-59B0A473DA59}" dt="2025-05-14T22:27:21.287" v="136" actId="20577"/>
        <pc:sldMkLst>
          <pc:docMk/>
          <pc:sldMk cId="2890323369" sldId="345"/>
        </pc:sldMkLst>
        <pc:spChg chg="mod">
          <ac:chgData name="Kate Sample" userId="ad24f2c8-db21-4b10-9534-7a98911ec180" providerId="ADAL" clId="{21367386-321D-4274-805A-59B0A473DA59}" dt="2025-05-14T22:25:49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21367386-321D-4274-805A-59B0A473DA59}" dt="2025-05-14T22:27:05.312" v="135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21367386-321D-4274-805A-59B0A473DA59}" dt="2025-05-14T22:27:21.287" v="136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21367386-321D-4274-805A-59B0A473DA59}" dt="2025-05-14T22:25:49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21367386-321D-4274-805A-59B0A473DA59}" dt="2025-05-14T22:28:07.845" v="289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881510030" sldId="34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49964086" sldId="34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16754502" sldId="34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91757243" sldId="35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76623491" sldId="35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50750870" sldId="352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72248410" sldId="353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759968106" sldId="354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999005728" sldId="35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97043545" sldId="35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3850421" sldId="35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543514282" sldId="35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7449552" sldId="35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2163490528" sldId="36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4129630068" sldId="36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35143612" sldId="36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342375300" sldId="36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9780500" sldId="36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70320588" sldId="37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0566957" sldId="372"/>
        </pc:sldMkLst>
      </pc:sldChg>
      <pc:sldMasterChg chg="del delSldLayout">
        <pc:chgData name="Kate Sample" userId="ad24f2c8-db21-4b10-9534-7a98911ec180" providerId="ADAL" clId="{21367386-321D-4274-805A-59B0A473DA59}" dt="2025-05-14T22:25:21.276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89b84b47-0384-4d66-b56e-dc00ebdb68cf" providerId="ADAL" clId="{298C5EFB-FD41-44B7-BA97-A97F8B4C115A}"/>
    <pc:docChg chg="undo redo custSel modSld">
      <pc:chgData name="Tammy Pankey" userId="89b84b47-0384-4d66-b56e-dc00ebdb68cf" providerId="ADAL" clId="{298C5EFB-FD41-44B7-BA97-A97F8B4C115A}" dt="2025-05-26T20:54:20.299" v="132" actId="1076"/>
      <pc:docMkLst>
        <pc:docMk/>
      </pc:docMkLst>
      <pc:sldChg chg="addSp delSp modSp mod">
        <pc:chgData name="Tammy Pankey" userId="89b84b47-0384-4d66-b56e-dc00ebdb68cf" providerId="ADAL" clId="{298C5EFB-FD41-44B7-BA97-A97F8B4C115A}" dt="2025-05-26T14:39:56.125" v="23"/>
        <pc:sldMkLst>
          <pc:docMk/>
          <pc:sldMk cId="1109188424" sldId="294"/>
        </pc:sldMkLst>
        <pc:spChg chg="add mod">
          <ac:chgData name="Tammy Pankey" userId="89b84b47-0384-4d66-b56e-dc00ebdb68cf" providerId="ADAL" clId="{298C5EFB-FD41-44B7-BA97-A97F8B4C115A}" dt="2025-05-26T14:39:56.125" v="23"/>
          <ac:spMkLst>
            <pc:docMk/>
            <pc:sldMk cId="1109188424" sldId="294"/>
            <ac:spMk id="2" creationId="{4269EB43-77D4-AA2B-81EC-8DFA12D45F37}"/>
          </ac:spMkLst>
        </pc:spChg>
        <pc:spChg chg="del">
          <ac:chgData name="Tammy Pankey" userId="89b84b47-0384-4d66-b56e-dc00ebdb68cf" providerId="ADAL" clId="{298C5EFB-FD41-44B7-BA97-A97F8B4C115A}" dt="2025-05-26T14:39:55.509" v="22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298C5EFB-FD41-44B7-BA97-A97F8B4C115A}" dt="2025-05-26T12:58:35.350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298C5EFB-FD41-44B7-BA97-A97F8B4C115A}" dt="2025-05-26T12:58:35.350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298C5EFB-FD41-44B7-BA97-A97F8B4C115A}" dt="2025-05-26T14:13:46.423" v="15"/>
        <pc:sldMkLst>
          <pc:docMk/>
          <pc:sldMk cId="2984839933" sldId="346"/>
        </pc:sldMkLst>
        <pc:grpChg chg="del">
          <ac:chgData name="Tammy Pankey" userId="89b84b47-0384-4d66-b56e-dc00ebdb68cf" providerId="ADAL" clId="{298C5EFB-FD41-44B7-BA97-A97F8B4C115A}" dt="2025-05-26T14:13:46.216" v="14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298C5EFB-FD41-44B7-BA97-A97F8B4C115A}" dt="2025-05-26T14:13:46.423" v="15"/>
          <ac:picMkLst>
            <pc:docMk/>
            <pc:sldMk cId="2984839933" sldId="346"/>
            <ac:picMk id="2" creationId="{7B7D0383-F370-03B6-60E1-802ECF3CF5AA}"/>
          </ac:picMkLst>
        </pc:picChg>
      </pc:sldChg>
      <pc:sldChg chg="addSp delSp modSp mod">
        <pc:chgData name="Tammy Pankey" userId="89b84b47-0384-4d66-b56e-dc00ebdb68cf" providerId="ADAL" clId="{298C5EFB-FD41-44B7-BA97-A97F8B4C115A}" dt="2025-05-26T20:54:20.299" v="132" actId="1076"/>
        <pc:sldMkLst>
          <pc:docMk/>
          <pc:sldMk cId="3881510030" sldId="347"/>
        </pc:sldMkLst>
        <pc:spChg chg="mod">
          <ac:chgData name="Tammy Pankey" userId="89b84b47-0384-4d66-b56e-dc00ebdb68cf" providerId="ADAL" clId="{298C5EFB-FD41-44B7-BA97-A97F8B4C115A}" dt="2025-05-26T20:53:39.071" v="123" actId="6549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298C5EFB-FD41-44B7-BA97-A97F8B4C115A}" dt="2025-05-26T20:54:20.299" v="132" actId="1076"/>
          <ac:picMkLst>
            <pc:docMk/>
            <pc:sldMk cId="3881510030" sldId="347"/>
            <ac:picMk id="7" creationId="{96C33C9F-5C4A-6452-9CD4-80B6152AAEBA}"/>
          </ac:picMkLst>
        </pc:picChg>
        <pc:picChg chg="del">
          <ac:chgData name="Tammy Pankey" userId="89b84b47-0384-4d66-b56e-dc00ebdb68cf" providerId="ADAL" clId="{298C5EFB-FD41-44B7-BA97-A97F8B4C115A}" dt="2025-05-26T20:53:46.755" v="125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298C5EFB-FD41-44B7-BA97-A97F8B4C115A}" dt="2025-05-26T20:53:47.341" v="126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298C5EFB-FD41-44B7-BA97-A97F8B4C115A}" dt="2025-05-26T20:53:46.032" v="124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">
        <pc:chgData name="Tammy Pankey" userId="89b84b47-0384-4d66-b56e-dc00ebdb68cf" providerId="ADAL" clId="{298C5EFB-FD41-44B7-BA97-A97F8B4C115A}" dt="2025-05-26T20:40:03.900" v="29" actId="255"/>
        <pc:sldMkLst>
          <pc:docMk/>
          <pc:sldMk cId="1999005728" sldId="355"/>
        </pc:sldMkLst>
        <pc:spChg chg="mod">
          <ac:chgData name="Tammy Pankey" userId="89b84b47-0384-4d66-b56e-dc00ebdb68cf" providerId="ADAL" clId="{298C5EFB-FD41-44B7-BA97-A97F8B4C115A}" dt="2025-05-26T20:40:03.900" v="29" actId="255"/>
          <ac:spMkLst>
            <pc:docMk/>
            <pc:sldMk cId="1999005728" sldId="355"/>
            <ac:spMk id="13" creationId="{633F7B0A-9ECC-9258-1B3E-6B8C01FA3F29}"/>
          </ac:spMkLst>
        </pc:spChg>
        <pc:picChg chg="add mod">
          <ac:chgData name="Tammy Pankey" userId="89b84b47-0384-4d66-b56e-dc00ebdb68cf" providerId="ADAL" clId="{298C5EFB-FD41-44B7-BA97-A97F8B4C115A}" dt="2025-05-26T15:45:47.511" v="25"/>
          <ac:picMkLst>
            <pc:docMk/>
            <pc:sldMk cId="1999005728" sldId="355"/>
            <ac:picMk id="2" creationId="{CD38F34B-853D-6776-7F77-0696CB590113}"/>
          </ac:picMkLst>
        </pc:picChg>
      </pc:sldChg>
      <pc:sldChg chg="addSp delSp modSp mod modNotesTx">
        <pc:chgData name="Tammy Pankey" userId="89b84b47-0384-4d66-b56e-dc00ebdb68cf" providerId="ADAL" clId="{298C5EFB-FD41-44B7-BA97-A97F8B4C115A}" dt="2025-05-26T20:44:08.847" v="63" actId="20577"/>
        <pc:sldMkLst>
          <pc:docMk/>
          <pc:sldMk cId="3997043545" sldId="356"/>
        </pc:sldMkLst>
        <pc:grpChg chg="add mod">
          <ac:chgData name="Tammy Pankey" userId="89b84b47-0384-4d66-b56e-dc00ebdb68cf" providerId="ADAL" clId="{298C5EFB-FD41-44B7-BA97-A97F8B4C115A}" dt="2025-05-26T14:21:33.658" v="17"/>
          <ac:grpSpMkLst>
            <pc:docMk/>
            <pc:sldMk cId="3997043545" sldId="356"/>
            <ac:grpSpMk id="2" creationId="{B9430785-E300-6A02-1D4B-B0F2293FA7DA}"/>
          </ac:grpSpMkLst>
        </pc:grpChg>
        <pc:picChg chg="del">
          <ac:chgData name="Tammy Pankey" userId="89b84b47-0384-4d66-b56e-dc00ebdb68cf" providerId="ADAL" clId="{298C5EFB-FD41-44B7-BA97-A97F8B4C115A}" dt="2025-05-26T14:21:33.429" v="16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298C5EFB-FD41-44B7-BA97-A97F8B4C115A}" dt="2025-05-26T14:21:33.658" v="17"/>
          <ac:picMkLst>
            <pc:docMk/>
            <pc:sldMk cId="3997043545" sldId="356"/>
            <ac:picMk id="5" creationId="{FEF84C56-8C52-7C20-DDA2-EB26A9A3ABC2}"/>
          </ac:picMkLst>
        </pc:picChg>
        <pc:picChg chg="mod">
          <ac:chgData name="Tammy Pankey" userId="89b84b47-0384-4d66-b56e-dc00ebdb68cf" providerId="ADAL" clId="{298C5EFB-FD41-44B7-BA97-A97F8B4C115A}" dt="2025-05-26T14:21:33.658" v="17"/>
          <ac:picMkLst>
            <pc:docMk/>
            <pc:sldMk cId="3997043545" sldId="356"/>
            <ac:picMk id="7" creationId="{CA1BDC1C-9D44-B52B-C87A-A258C1AAFA8B}"/>
          </ac:picMkLst>
        </pc:picChg>
        <pc:picChg chg="mod">
          <ac:chgData name="Tammy Pankey" userId="89b84b47-0384-4d66-b56e-dc00ebdb68cf" providerId="ADAL" clId="{298C5EFB-FD41-44B7-BA97-A97F8B4C115A}" dt="2025-05-26T14:21:33.658" v="17"/>
          <ac:picMkLst>
            <pc:docMk/>
            <pc:sldMk cId="3997043545" sldId="356"/>
            <ac:picMk id="9" creationId="{F13F9241-EB27-126A-E18A-A2EFA227F662}"/>
          </ac:picMkLst>
        </pc:picChg>
      </pc:sldChg>
      <pc:sldChg chg="addSp modSp mod">
        <pc:chgData name="Tammy Pankey" userId="89b84b47-0384-4d66-b56e-dc00ebdb68cf" providerId="ADAL" clId="{298C5EFB-FD41-44B7-BA97-A97F8B4C115A}" dt="2025-05-26T14:26:37.038" v="19" actId="404"/>
        <pc:sldMkLst>
          <pc:docMk/>
          <pc:sldMk cId="1393850421" sldId="357"/>
        </pc:sldMkLst>
        <pc:spChg chg="mod">
          <ac:chgData name="Tammy Pankey" userId="89b84b47-0384-4d66-b56e-dc00ebdb68cf" providerId="ADAL" clId="{298C5EFB-FD41-44B7-BA97-A97F8B4C115A}" dt="2025-05-26T14:26:37.038" v="19" actId="404"/>
          <ac:spMkLst>
            <pc:docMk/>
            <pc:sldMk cId="1393850421" sldId="357"/>
            <ac:spMk id="11" creationId="{BB4A7199-DF59-C861-6CFC-158D81D4FADB}"/>
          </ac:spMkLst>
        </pc:spChg>
        <pc:picChg chg="add mod">
          <ac:chgData name="Tammy Pankey" userId="89b84b47-0384-4d66-b56e-dc00ebdb68cf" providerId="ADAL" clId="{298C5EFB-FD41-44B7-BA97-A97F8B4C115A}" dt="2025-05-26T14:26:32.078" v="18"/>
          <ac:picMkLst>
            <pc:docMk/>
            <pc:sldMk cId="1393850421" sldId="357"/>
            <ac:picMk id="2" creationId="{2390A514-1394-42AF-A9DC-47370A1A3566}"/>
          </ac:picMkLst>
        </pc:picChg>
      </pc:sldChg>
      <pc:sldChg chg="addSp delSp modSp mod">
        <pc:chgData name="Tammy Pankey" userId="89b84b47-0384-4d66-b56e-dc00ebdb68cf" providerId="ADAL" clId="{298C5EFB-FD41-44B7-BA97-A97F8B4C115A}" dt="2025-05-26T14:33:29.985" v="21"/>
        <pc:sldMkLst>
          <pc:docMk/>
          <pc:sldMk cId="1667449552" sldId="359"/>
        </pc:sldMkLst>
        <pc:spChg chg="add mod">
          <ac:chgData name="Tammy Pankey" userId="89b84b47-0384-4d66-b56e-dc00ebdb68cf" providerId="ADAL" clId="{298C5EFB-FD41-44B7-BA97-A97F8B4C115A}" dt="2025-05-26T14:33:29.985" v="21"/>
          <ac:spMkLst>
            <pc:docMk/>
            <pc:sldMk cId="1667449552" sldId="359"/>
            <ac:spMk id="2" creationId="{27ED4D00-E119-EEAE-8323-D7F790B32F80}"/>
          </ac:spMkLst>
        </pc:spChg>
        <pc:spChg chg="del">
          <ac:chgData name="Tammy Pankey" userId="89b84b47-0384-4d66-b56e-dc00ebdb68cf" providerId="ADAL" clId="{298C5EFB-FD41-44B7-BA97-A97F8B4C115A}" dt="2025-05-26T14:33:27.575" v="20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">
        <pc:chgData name="Tammy Pankey" userId="89b84b47-0384-4d66-b56e-dc00ebdb68cf" providerId="ADAL" clId="{298C5EFB-FD41-44B7-BA97-A97F8B4C115A}" dt="2025-05-26T15:45:37.997" v="24"/>
        <pc:sldMkLst>
          <pc:docMk/>
          <pc:sldMk cId="1669780500" sldId="368"/>
        </pc:sldMkLst>
        <pc:picChg chg="add mod">
          <ac:chgData name="Tammy Pankey" userId="89b84b47-0384-4d66-b56e-dc00ebdb68cf" providerId="ADAL" clId="{298C5EFB-FD41-44B7-BA97-A97F8B4C115A}" dt="2025-05-26T15:45:37.997" v="24"/>
          <ac:picMkLst>
            <pc:docMk/>
            <pc:sldMk cId="1669780500" sldId="368"/>
            <ac:picMk id="6" creationId="{42221076-902C-C356-C58A-F0977E6168E1}"/>
          </ac:picMkLst>
        </pc:picChg>
      </pc:sldChg>
      <pc:sldChg chg="addSp delSp modSp mod">
        <pc:chgData name="Tammy Pankey" userId="89b84b47-0384-4d66-b56e-dc00ebdb68cf" providerId="ADAL" clId="{298C5EFB-FD41-44B7-BA97-A97F8B4C115A}" dt="2025-05-26T14:00:40.663" v="13" actId="2711"/>
        <pc:sldMkLst>
          <pc:docMk/>
          <pc:sldMk cId="1370320588" sldId="371"/>
        </pc:sldMkLst>
        <pc:spChg chg="del">
          <ac:chgData name="Tammy Pankey" userId="89b84b47-0384-4d66-b56e-dc00ebdb68cf" providerId="ADAL" clId="{298C5EFB-FD41-44B7-BA97-A97F8B4C115A}" dt="2025-05-26T13:50:45.135" v="7" actId="478"/>
          <ac:spMkLst>
            <pc:docMk/>
            <pc:sldMk cId="1370320588" sldId="371"/>
            <ac:spMk id="2" creationId="{1C4E7809-88BA-51E8-23CF-5E38B0E32196}"/>
          </ac:spMkLst>
        </pc:spChg>
        <pc:spChg chg="del">
          <ac:chgData name="Tammy Pankey" userId="89b84b47-0384-4d66-b56e-dc00ebdb68cf" providerId="ADAL" clId="{298C5EFB-FD41-44B7-BA97-A97F8B4C115A}" dt="2025-05-26T13:50:27.482" v="4" actId="478"/>
          <ac:spMkLst>
            <pc:docMk/>
            <pc:sldMk cId="1370320588" sldId="371"/>
            <ac:spMk id="3" creationId="{3949FFF1-6E4A-1E02-CB89-FC93C7B928C7}"/>
          </ac:spMkLst>
        </pc:spChg>
        <pc:spChg chg="add mod">
          <ac:chgData name="Tammy Pankey" userId="89b84b47-0384-4d66-b56e-dc00ebdb68cf" providerId="ADAL" clId="{298C5EFB-FD41-44B7-BA97-A97F8B4C115A}" dt="2025-05-26T13:50:41.483" v="6"/>
          <ac:spMkLst>
            <pc:docMk/>
            <pc:sldMk cId="1370320588" sldId="371"/>
            <ac:spMk id="5" creationId="{FA7752B5-7D6F-9CB5-B0B3-013F2EA2963F}"/>
          </ac:spMkLst>
        </pc:spChg>
        <pc:spChg chg="mod">
          <ac:chgData name="Tammy Pankey" userId="89b84b47-0384-4d66-b56e-dc00ebdb68cf" providerId="ADAL" clId="{298C5EFB-FD41-44B7-BA97-A97F8B4C115A}" dt="2025-05-26T14:00:40.663" v="13" actId="2711"/>
          <ac:spMkLst>
            <pc:docMk/>
            <pc:sldMk cId="1370320588" sldId="371"/>
            <ac:spMk id="10" creationId="{AD571165-6ADA-23EA-0B8B-A7AE5DC1119E}"/>
          </ac:spMkLst>
        </pc:spChg>
        <pc:spChg chg="add mod ord">
          <ac:chgData name="Tammy Pankey" userId="89b84b47-0384-4d66-b56e-dc00ebdb68cf" providerId="ADAL" clId="{298C5EFB-FD41-44B7-BA97-A97F8B4C115A}" dt="2025-05-26T13:50:34.964" v="5" actId="167"/>
          <ac:spMkLst>
            <pc:docMk/>
            <pc:sldMk cId="1370320588" sldId="371"/>
            <ac:spMk id="12" creationId="{7A350CC3-8DCB-7DF0-1F5A-D3B2F837E1CF}"/>
          </ac:spMkLst>
        </pc:spChg>
        <pc:grpChg chg="add mod">
          <ac:chgData name="Tammy Pankey" userId="89b84b47-0384-4d66-b56e-dc00ebdb68cf" providerId="ADAL" clId="{298C5EFB-FD41-44B7-BA97-A97F8B4C115A}" dt="2025-05-26T13:50:13.467" v="1"/>
          <ac:grpSpMkLst>
            <pc:docMk/>
            <pc:sldMk cId="1370320588" sldId="371"/>
            <ac:grpSpMk id="8" creationId="{A912364C-78F7-25ED-4A02-6649A776408F}"/>
          </ac:grpSpMkLst>
        </pc:grpChg>
        <pc:picChg chg="mod">
          <ac:chgData name="Tammy Pankey" userId="89b84b47-0384-4d66-b56e-dc00ebdb68cf" providerId="ADAL" clId="{298C5EFB-FD41-44B7-BA97-A97F8B4C115A}" dt="2025-05-26T13:50:13.467" v="1"/>
          <ac:picMkLst>
            <pc:docMk/>
            <pc:sldMk cId="1370320588" sldId="371"/>
            <ac:picMk id="9" creationId="{E6536323-ABE8-8217-C4F2-B83B2ABD69CE}"/>
          </ac:picMkLst>
        </pc:picChg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Kate Sample" userId="ad24f2c8-db21-4b10-9534-7a98911ec180" providerId="ADAL" clId="{71363843-D3ED-418C-92E2-67D8D84B7BEF}"/>
    <pc:docChg chg="undo custSel delSld modSld">
      <pc:chgData name="Kate Sample" userId="ad24f2c8-db21-4b10-9534-7a98911ec180" providerId="ADAL" clId="{71363843-D3ED-418C-92E2-67D8D84B7BEF}" dt="2025-05-15T23:56:24.726" v="674" actId="20577"/>
      <pc:docMkLst>
        <pc:docMk/>
      </pc:docMkLst>
      <pc:sldChg chg="modSp mod modCm">
        <pc:chgData name="Kate Sample" userId="ad24f2c8-db21-4b10-9534-7a98911ec180" providerId="ADAL" clId="{71363843-D3ED-418C-92E2-67D8D84B7BEF}" dt="2025-05-15T23:56:24.726" v="674" actId="20577"/>
        <pc:sldMkLst>
          <pc:docMk/>
          <pc:sldMk cId="2890323369" sldId="345"/>
        </pc:sldMkLst>
        <pc:spChg chg="mod">
          <ac:chgData name="Kate Sample" userId="ad24f2c8-db21-4b10-9534-7a98911ec180" providerId="ADAL" clId="{71363843-D3ED-418C-92E2-67D8D84B7BEF}" dt="2025-05-15T22:51:49.311" v="113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71363843-D3ED-418C-92E2-67D8D84B7BEF}" dt="2025-05-15T22:51:45.509" v="111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71363843-D3ED-418C-92E2-67D8D84B7BEF}" dt="2025-05-15T23:56:24.726" v="674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71363843-D3ED-418C-92E2-67D8D84B7BEF}" dt="2025-05-15T22:51:49.311" v="113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71363843-D3ED-418C-92E2-67D8D84B7BEF}" dt="2025-05-15T22:54:42.470" v="114"/>
        <pc:sldMkLst>
          <pc:docMk/>
          <pc:sldMk cId="2984839933" sldId="346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1149964086" sldId="348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3116754502" sldId="349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1891757243" sldId="350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1876623491" sldId="351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3150750870" sldId="352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3972248410" sldId="353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759968106" sldId="354"/>
        </pc:sldMkLst>
      </pc:sldChg>
      <pc:sldChg chg="modSp mod modNotesTx">
        <pc:chgData name="Kate Sample" userId="ad24f2c8-db21-4b10-9534-7a98911ec180" providerId="ADAL" clId="{71363843-D3ED-418C-92E2-67D8D84B7BEF}" dt="2025-05-15T23:46:36.376" v="317" actId="1076"/>
        <pc:sldMkLst>
          <pc:docMk/>
          <pc:sldMk cId="1999005728" sldId="355"/>
        </pc:sldMkLst>
        <pc:spChg chg="mod">
          <ac:chgData name="Kate Sample" userId="ad24f2c8-db21-4b10-9534-7a98911ec180" providerId="ADAL" clId="{71363843-D3ED-418C-92E2-67D8D84B7BEF}" dt="2025-05-15T23:46:36.376" v="317" actId="1076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71363843-D3ED-418C-92E2-67D8D84B7BEF}" dt="2025-05-15T23:34:32.198" v="269" actId="14100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 modNotesTx">
        <pc:chgData name="Kate Sample" userId="ad24f2c8-db21-4b10-9534-7a98911ec180" providerId="ADAL" clId="{71363843-D3ED-418C-92E2-67D8D84B7BEF}" dt="2025-05-15T23:55:53.999" v="557" actId="20577"/>
        <pc:sldMkLst>
          <pc:docMk/>
          <pc:sldMk cId="3997043545" sldId="356"/>
        </pc:sldMkLst>
        <pc:spChg chg="mod">
          <ac:chgData name="Kate Sample" userId="ad24f2c8-db21-4b10-9534-7a98911ec180" providerId="ADAL" clId="{71363843-D3ED-418C-92E2-67D8D84B7BEF}" dt="2025-05-15T23:55:42.611" v="553" actId="14100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Kate Sample" userId="ad24f2c8-db21-4b10-9534-7a98911ec180" providerId="ADAL" clId="{71363843-D3ED-418C-92E2-67D8D84B7BEF}" dt="2025-05-15T23:55:18.869" v="493"/>
        <pc:sldMkLst>
          <pc:docMk/>
          <pc:sldMk cId="1393850421" sldId="357"/>
        </pc:sldMkLst>
        <pc:spChg chg="mod">
          <ac:chgData name="Kate Sample" userId="ad24f2c8-db21-4b10-9534-7a98911ec180" providerId="ADAL" clId="{71363843-D3ED-418C-92E2-67D8D84B7BEF}" dt="2025-05-15T23:55:18.869" v="493"/>
          <ac:spMkLst>
            <pc:docMk/>
            <pc:sldMk cId="1393850421" sldId="357"/>
            <ac:spMk id="11" creationId="{BB4A7199-DF59-C861-6CFC-158D81D4FADB}"/>
          </ac:spMkLst>
        </pc:spChg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543514282" sldId="358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2163490528" sldId="360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4129630068" sldId="361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1835143612" sldId="365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3342375300" sldId="367"/>
        </pc:sldMkLst>
      </pc:sldChg>
      <pc:sldChg chg="addSp delSp modSp mod modNotesTx">
        <pc:chgData name="Kate Sample" userId="ad24f2c8-db21-4b10-9534-7a98911ec180" providerId="ADAL" clId="{71363843-D3ED-418C-92E2-67D8D84B7BEF}" dt="2025-05-15T23:54:11.835" v="477" actId="20577"/>
        <pc:sldMkLst>
          <pc:docMk/>
          <pc:sldMk cId="1669780500" sldId="368"/>
        </pc:sldMkLst>
        <pc:spChg chg="mod">
          <ac:chgData name="Kate Sample" userId="ad24f2c8-db21-4b10-9534-7a98911ec180" providerId="ADAL" clId="{71363843-D3ED-418C-92E2-67D8D84B7BEF}" dt="2025-05-15T23:54:11.835" v="477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71363843-D3ED-418C-92E2-67D8D84B7BEF}" dt="2025-05-15T23:50:54.141" v="321"/>
          <ac:spMkLst>
            <pc:docMk/>
            <pc:sldMk cId="1669780500" sldId="368"/>
            <ac:spMk id="4" creationId="{50A038B5-49BF-2BFF-D6D1-B8E194B177D3}"/>
          </ac:spMkLst>
        </pc:spChg>
        <pc:spChg chg="mod">
          <ac:chgData name="Kate Sample" userId="ad24f2c8-db21-4b10-9534-7a98911ec180" providerId="ADAL" clId="{71363843-D3ED-418C-92E2-67D8D84B7BEF}" dt="2025-05-15T23:52:37.922" v="364" actId="14100"/>
          <ac:spMkLst>
            <pc:docMk/>
            <pc:sldMk cId="1669780500" sldId="368"/>
            <ac:spMk id="13" creationId="{7C56E4BD-5091-15CC-FDDA-7B64E0C6A623}"/>
          </ac:spMkLst>
        </pc:spChg>
        <pc:grpChg chg="add mod">
          <ac:chgData name="Kate Sample" userId="ad24f2c8-db21-4b10-9534-7a98911ec180" providerId="ADAL" clId="{71363843-D3ED-418C-92E2-67D8D84B7BEF}" dt="2025-05-15T23:50:54.141" v="321"/>
          <ac:grpSpMkLst>
            <pc:docMk/>
            <pc:sldMk cId="1669780500" sldId="368"/>
            <ac:grpSpMk id="2" creationId="{3C015A22-4FB2-5225-7BA2-F593D12BB250}"/>
          </ac:grpSpMkLst>
        </pc:grpChg>
        <pc:picChg chg="mod">
          <ac:chgData name="Kate Sample" userId="ad24f2c8-db21-4b10-9534-7a98911ec180" providerId="ADAL" clId="{71363843-D3ED-418C-92E2-67D8D84B7BEF}" dt="2025-05-15T23:50:54.141" v="321"/>
          <ac:picMkLst>
            <pc:docMk/>
            <pc:sldMk cId="1669780500" sldId="368"/>
            <ac:picMk id="5" creationId="{A4C7C0EE-0531-E336-49AC-E70C582B6547}"/>
          </ac:picMkLst>
        </pc:picChg>
      </pc:sldChg>
      <pc:sldChg chg="modSp mod modNotesTx">
        <pc:chgData name="Kate Sample" userId="ad24f2c8-db21-4b10-9534-7a98911ec180" providerId="ADAL" clId="{71363843-D3ED-418C-92E2-67D8D84B7BEF}" dt="2025-05-15T23:03:19.826" v="172" actId="1076"/>
        <pc:sldMkLst>
          <pc:docMk/>
          <pc:sldMk cId="1370320588" sldId="371"/>
        </pc:sldMkLst>
      </pc:sldChg>
      <pc:sldChg chg="del">
        <pc:chgData name="Kate Sample" userId="ad24f2c8-db21-4b10-9534-7a98911ec180" providerId="ADAL" clId="{71363843-D3ED-418C-92E2-67D8D84B7BEF}" dt="2025-05-15T23:56:03.092" v="558" actId="47"/>
        <pc:sldMkLst>
          <pc:docMk/>
          <pc:sldMk cId="1390566957" sldId="372"/>
        </pc:sldMkLst>
      </pc:sldChg>
      <pc:sldChg chg="del">
        <pc:chgData name="Kate Sample" userId="ad24f2c8-db21-4b10-9534-7a98911ec180" providerId="ADAL" clId="{71363843-D3ED-418C-92E2-67D8D84B7BEF}" dt="2025-05-15T23:55:23.779" v="494" actId="47"/>
        <pc:sldMkLst>
          <pc:docMk/>
          <pc:sldMk cId="3046806807" sldId="373"/>
        </pc:sldMkLst>
      </pc:sldChg>
      <pc:sldChg chg="del">
        <pc:chgData name="Kate Sample" userId="ad24f2c8-db21-4b10-9534-7a98911ec180" providerId="ADAL" clId="{71363843-D3ED-418C-92E2-67D8D84B7BEF}" dt="2025-05-15T23:54:34.445" v="478" actId="47"/>
        <pc:sldMkLst>
          <pc:docMk/>
          <pc:sldMk cId="949264259" sldId="374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Kate Sample" userId="ad24f2c8-db21-4b10-9534-7a98911ec180" providerId="ADAL" clId="{48434908-9D5E-406F-8CAF-791A96BD4E2F}"/>
    <pc:docChg chg="custSel addSld modSld">
      <pc:chgData name="Kate Sample" userId="ad24f2c8-db21-4b10-9534-7a98911ec180" providerId="ADAL" clId="{48434908-9D5E-406F-8CAF-791A96BD4E2F}" dt="2025-05-15T02:16:27.517" v="990" actId="947"/>
      <pc:docMkLst>
        <pc:docMk/>
      </pc:docMkLst>
      <pc:sldChg chg="modSp mod modCm">
        <pc:chgData name="Kate Sample" userId="ad24f2c8-db21-4b10-9534-7a98911ec180" providerId="ADAL" clId="{48434908-9D5E-406F-8CAF-791A96BD4E2F}" dt="2025-05-15T01:30:53.943" v="291" actId="14100"/>
        <pc:sldMkLst>
          <pc:docMk/>
          <pc:sldMk cId="2890323369" sldId="345"/>
        </pc:sldMkLst>
        <pc:spChg chg="mod">
          <ac:chgData name="Kate Sample" userId="ad24f2c8-db21-4b10-9534-7a98911ec180" providerId="ADAL" clId="{48434908-9D5E-406F-8CAF-791A96BD4E2F}" dt="2025-05-15T01:27:10.297" v="0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48434908-9D5E-406F-8CAF-791A96BD4E2F}" dt="2025-05-15T01:30:53.943" v="291" actId="14100"/>
          <ac:spMkLst>
            <pc:docMk/>
            <pc:sldMk cId="2890323369" sldId="345"/>
            <ac:spMk id="4" creationId="{6750C1C8-6386-DDED-19A5-2016D654A3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48434908-9D5E-406F-8CAF-791A96BD4E2F}" dt="2025-05-15T01:27:10.297" v="0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48434908-9D5E-406F-8CAF-791A96BD4E2F}" dt="2025-05-15T01:29:55.064" v="157" actId="20577"/>
        <pc:sldMkLst>
          <pc:docMk/>
          <pc:sldMk cId="2984839933" sldId="346"/>
        </pc:sldMkLst>
      </pc:sldChg>
      <pc:sldChg chg="modSp mod modNotesTx">
        <pc:chgData name="Kate Sample" userId="ad24f2c8-db21-4b10-9534-7a98911ec180" providerId="ADAL" clId="{48434908-9D5E-406F-8CAF-791A96BD4E2F}" dt="2025-05-15T02:05:42.142" v="614" actId="5793"/>
        <pc:sldMkLst>
          <pc:docMk/>
          <pc:sldMk cId="1999005728" sldId="355"/>
        </pc:sldMkLst>
        <pc:spChg chg="mod">
          <ac:chgData name="Kate Sample" userId="ad24f2c8-db21-4b10-9534-7a98911ec180" providerId="ADAL" clId="{48434908-9D5E-406F-8CAF-791A96BD4E2F}" dt="2025-05-15T02:05:42.142" v="614" actId="5793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48434908-9D5E-406F-8CAF-791A96BD4E2F}" dt="2025-05-15T02:02:44.555" v="477" actId="6549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Kate Sample" userId="ad24f2c8-db21-4b10-9534-7a98911ec180" providerId="ADAL" clId="{48434908-9D5E-406F-8CAF-791A96BD4E2F}" dt="2025-05-15T02:08:55.676" v="657" actId="6549"/>
        <pc:sldMkLst>
          <pc:docMk/>
          <pc:sldMk cId="1393850421" sldId="357"/>
        </pc:sldMkLst>
        <pc:spChg chg="mod">
          <ac:chgData name="Kate Sample" userId="ad24f2c8-db21-4b10-9534-7a98911ec180" providerId="ADAL" clId="{48434908-9D5E-406F-8CAF-791A96BD4E2F}" dt="2025-05-15T02:08:55.676" v="657" actId="6549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 modNotesTx">
        <pc:chgData name="Kate Sample" userId="ad24f2c8-db21-4b10-9534-7a98911ec180" providerId="ADAL" clId="{48434908-9D5E-406F-8CAF-791A96BD4E2F}" dt="2025-05-15T02:10:08.942" v="803" actId="20577"/>
        <pc:sldMkLst>
          <pc:docMk/>
          <pc:sldMk cId="1669780500" sldId="368"/>
        </pc:sldMkLst>
        <pc:spChg chg="mod">
          <ac:chgData name="Kate Sample" userId="ad24f2c8-db21-4b10-9534-7a98911ec180" providerId="ADAL" clId="{48434908-9D5E-406F-8CAF-791A96BD4E2F}" dt="2025-05-15T02:10:08.942" v="803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48434908-9D5E-406F-8CAF-791A96BD4E2F}" dt="2025-05-15T02:09:44.601" v="718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addSp delSp modSp mod modNotesTx">
        <pc:chgData name="Kate Sample" userId="ad24f2c8-db21-4b10-9534-7a98911ec180" providerId="ADAL" clId="{48434908-9D5E-406F-8CAF-791A96BD4E2F}" dt="2025-05-15T01:59:24.874" v="424" actId="14100"/>
        <pc:sldMkLst>
          <pc:docMk/>
          <pc:sldMk cId="1370320588" sldId="371"/>
        </pc:sldMkLst>
        <pc:picChg chg="add mod">
          <ac:chgData name="Kate Sample" userId="ad24f2c8-db21-4b10-9534-7a98911ec180" providerId="ADAL" clId="{48434908-9D5E-406F-8CAF-791A96BD4E2F}" dt="2025-05-15T01:54:22.319" v="299"/>
          <ac:picMkLst>
            <pc:docMk/>
            <pc:sldMk cId="1370320588" sldId="371"/>
            <ac:picMk id="4" creationId="{260D348E-B588-746D-05E3-8E4286C09DF3}"/>
          </ac:picMkLst>
        </pc:picChg>
      </pc:sldChg>
      <pc:sldChg chg="modSp add mod">
        <pc:chgData name="Kate Sample" userId="ad24f2c8-db21-4b10-9534-7a98911ec180" providerId="ADAL" clId="{48434908-9D5E-406F-8CAF-791A96BD4E2F}" dt="2025-05-15T02:08:59.571" v="658" actId="6549"/>
        <pc:sldMkLst>
          <pc:docMk/>
          <pc:sldMk cId="3046806807" sldId="373"/>
        </pc:sldMkLst>
      </pc:sldChg>
      <pc:sldChg chg="modSp add mod">
        <pc:chgData name="Kate Sample" userId="ad24f2c8-db21-4b10-9534-7a98911ec180" providerId="ADAL" clId="{48434908-9D5E-406F-8CAF-791A96BD4E2F}" dt="2025-05-15T02:16:27.517" v="990" actId="947"/>
        <pc:sldMkLst>
          <pc:docMk/>
          <pc:sldMk cId="949264259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and missions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inclusion and your team. Talk about examples of how your team makes sure everyone is respected and their voices are heard.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“Event Time” section of the Team Progress sheet on page 8</a:t>
            </a: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robot design rubric.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working on your innovation project presentation.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and write out your robot design explanation. Refer to the robot design rubric for what to cover.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sure to share how each member of the team contributed to the project and robot design.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full explanation.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reflect on their progress and complete the final section of the Team Progress sheet on page 8 of the Engineering Notebook.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important for the team to practice communicating their innovation project and robot design solutions.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team member should participate in the presentation at the judging session. If the team needs any accommodations,  contact the organizer of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part of their mission strategy, the team should know who will run the robot during the matches.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working on your innovation project presentation.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and write out your robot design explanation. Refer to the robot design rubric for what to cover.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sure to share how each member of the team contributed to the project and robot design.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full explanation.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reflect on their progress and complete the final section of the Team Progress sheet on page 8 of the Engineering Notebook.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important for the team to practice communicating their innovation project and robot design solutions.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team member should participate in the presentation at the judging session. If the team needs any accommodations,  contact the organizer of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part of their mission strategy, the team should know who will run the robot during the matches.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project presentation and collect feedback.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523999"/>
            <a:ext cx="4261981" cy="48282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finalize our innovation project presentation.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finalize our robot game and prepare our robot design explanation.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finalize their innovation project presentation and outline their robot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design presentation. 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9EB43-77D4-AA2B-81EC-8DFA12D45F37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7B7D0383-F370-03B6-60E1-802ECF3CF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statement that makes something clear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design: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 used to build and code robot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young men working on a project&#10;&#10;AI-generated content may be incorrect.">
            <a:extLst>
              <a:ext uri="{FF2B5EF4-FFF2-40B4-BE49-F238E27FC236}">
                <a16:creationId xmlns:a16="http://schemas.microsoft.com/office/drawing/2014/main" id="{96C33C9F-5C4A-6452-9CD4-80B6152AA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98543" y="1747772"/>
            <a:ext cx="3614057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350CC3-8DCB-7DF0-1F5A-D3B2F837E1CF}"/>
              </a:ext>
            </a:extLst>
          </p:cNvPr>
          <p:cNvSpPr txBox="1">
            <a:spLocks/>
          </p:cNvSpPr>
          <p:nvPr/>
        </p:nvSpPr>
        <p:spPr>
          <a:xfrm>
            <a:off x="587828" y="2460038"/>
            <a:ext cx="4521872" cy="203000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some ways your team has inclusive?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7752B5-7D6F-9CB5-B0B3-013F2EA2963F}"/>
              </a:ext>
            </a:extLst>
          </p:cNvPr>
          <p:cNvSpPr txBox="1"/>
          <p:nvPr/>
        </p:nvSpPr>
        <p:spPr>
          <a:xfrm>
            <a:off x="612880" y="5525884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 the “Event Time” section on page 8 of your Engineering Notebook.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12364C-78F7-25ED-4A02-6649A776408F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9" name="Picture 8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E6536323-ABE8-8217-C4F2-B83B2ABD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71165-6ADA-23EA-0B8B-A7AE5DC1119E}"/>
                </a:ext>
              </a:extLst>
            </p:cNvPr>
            <p:cNvSpPr txBox="1"/>
            <p:nvPr/>
          </p:nvSpPr>
          <p:spPr>
            <a:xfrm rot="21437334">
              <a:off x="5729640" y="1859943"/>
              <a:ext cx="5420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Inclusion: We respect each other and embrace our differences.</a:t>
              </a:r>
              <a:endPara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080922"/>
            <a:ext cx="10309222" cy="15727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working on and practicing your innovation project presentation.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3429000"/>
            <a:ext cx="66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 everyone have a part in the presentation. </a:t>
            </a:r>
          </a:p>
        </p:txBody>
      </p: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CD38F34B-853D-6776-7F77-0696CB590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5002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Using the robot design rubric, plan your presentation.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9" y="2857443"/>
            <a:ext cx="519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None/>
            </a:pP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a script to help remember key points.​</a:t>
            </a:r>
          </a:p>
          <a:p>
            <a:pPr algn="l" rtl="0" fontAlgn="base">
              <a:buNone/>
            </a:pP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​</a:t>
            </a:r>
          </a:p>
          <a:p>
            <a:pPr algn="l" rtl="0" fontAlgn="base"/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to explain how everyone contributed to the robot design.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015A22-4FB2-5225-7BA2-F593D12BB250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A038B5-49BF-2BFF-D6D1-B8E194B177D3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5" name="Graphic 4" descr="Good Idea with solid fill">
              <a:extLst>
                <a:ext uri="{FF2B5EF4-FFF2-40B4-BE49-F238E27FC236}">
                  <a16:creationId xmlns:a16="http://schemas.microsoft.com/office/drawing/2014/main" id="{A4C7C0EE-0531-E336-49AC-E70C582B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6" name="Picture 5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42221076-902C-C356-C58A-F0977E616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will you do if a mission does not work during a match?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are everyone’s contributions recognized in the presentation?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has </a:t>
            </a:r>
            <a:r>
              <a:rPr lang="en-US" sz="3600" b="1" i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made a difference for you?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2390A514-1394-42AF-A9DC-47370A1A3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17112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 your project presentation and collect feedback.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430785-E300-6A02-1D4B-B0F2293FA7DA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FEF84C56-8C52-7C20-DDA2-EB26A9A3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CA1BDC1C-9D44-B52B-C87A-A258C1AA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F13F9241-EB27-126A-E18A-A2EFA227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7ED4D00-E119-EEAE-8323-D7F790B32F80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D42C20-7C1F-4D0C-8418-D4FAF91A8730}"/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725</Words>
  <Application>Microsoft Office PowerPoint</Application>
  <PresentationFormat>Widescreen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92</cp:revision>
  <dcterms:created xsi:type="dcterms:W3CDTF">2020-04-21T20:33:01Z</dcterms:created>
  <dcterms:modified xsi:type="dcterms:W3CDTF">2025-05-26T20:54:29Z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