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4"/>
  </p:sldMasterIdLst>
  <p:notesMasterIdLst>
    <p:notesMasterId r:id="rId15"/>
  </p:notesMasterIdLst>
  <p:sldIdLst>
    <p:sldId id="345" r:id="rId5"/>
    <p:sldId id="346" r:id="rId6"/>
    <p:sldId id="347" r:id="rId7"/>
    <p:sldId id="371" r:id="rId8"/>
    <p:sldId id="355" r:id="rId9"/>
    <p:sldId id="368" r:id="rId10"/>
    <p:sldId id="357" r:id="rId11"/>
    <p:sldId id="356" r:id="rId12"/>
    <p:sldId id="359" r:id="rId13"/>
    <p:sldId id="29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C915290-8344-CD5D-185D-98D43C5DE9EE}" name="Kate Sample" initials="KS" userId="S::ksample@firstinspires.org::ad24f2c8-db21-4b10-9534-7a98911ec180" providerId="AD"/>
  <p188:author id="{E97725C9-38CB-DF41-38E4-16BBCD052361}" name="Tammy Pankey" initials="TP" userId="S::tpankey@firstinspires.org::89b84b47-0384-4d66-b56e-dc00ebdb68c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y Morgan" initials="KM" lastIdx="14" clrIdx="0">
    <p:extLst>
      <p:ext uri="{19B8F6BF-5375-455C-9EA6-DF929625EA0E}">
        <p15:presenceInfo xmlns:p15="http://schemas.microsoft.com/office/powerpoint/2012/main" userId="S::kmorgan@firstinspires.org::19752d8f-270a-426b-91ad-1bf5c79275bc" providerId="AD"/>
      </p:ext>
    </p:extLst>
  </p:cmAuthor>
  <p:cmAuthor id="2" name="Tammy Pankey" initials="TP" lastIdx="25" clrIdx="1">
    <p:extLst>
      <p:ext uri="{19B8F6BF-5375-455C-9EA6-DF929625EA0E}">
        <p15:presenceInfo xmlns:p15="http://schemas.microsoft.com/office/powerpoint/2012/main" userId="S::tpankey@firstinspires.org::89b84b47-0384-4d66-b56e-dc00ebdb68cf" providerId="AD"/>
      </p:ext>
    </p:extLst>
  </p:cmAuthor>
  <p:cmAuthor id="3" name="Betsy Daniels" initials="BD" lastIdx="4" clrIdx="2">
    <p:extLst>
      <p:ext uri="{19B8F6BF-5375-455C-9EA6-DF929625EA0E}">
        <p15:presenceInfo xmlns:p15="http://schemas.microsoft.com/office/powerpoint/2012/main" userId="S::bdaniels@firstinspires.org::a44171bd-6c25-4139-ab16-062dbd6de46d" providerId="AD"/>
      </p:ext>
    </p:extLst>
  </p:cmAuthor>
  <p:cmAuthor id="4" name="Libby Simpson" initials="LS" lastIdx="6" clrIdx="3">
    <p:extLst>
      <p:ext uri="{19B8F6BF-5375-455C-9EA6-DF929625EA0E}">
        <p15:presenceInfo xmlns:p15="http://schemas.microsoft.com/office/powerpoint/2012/main" userId="S::lsimpson@firstinspires.org::279f7fcd-fcc6-488a-9740-ffec112d6907" providerId="AD"/>
      </p:ext>
    </p:extLst>
  </p:cmAuthor>
  <p:cmAuthor id="5" name="Marian Murphy" initials="MM" lastIdx="9" clrIdx="4">
    <p:extLst>
      <p:ext uri="{19B8F6BF-5375-455C-9EA6-DF929625EA0E}">
        <p15:presenceInfo xmlns:p15="http://schemas.microsoft.com/office/powerpoint/2012/main" userId="S::mmurphy@firstinspires.org::6ddc4b1b-6521-474c-a22d-2c363c1d36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C24"/>
    <a:srgbClr val="0660AC"/>
    <a:srgbClr val="00A551"/>
    <a:srgbClr val="0FB7D1"/>
    <a:srgbClr val="FF781D"/>
    <a:srgbClr val="662D91"/>
    <a:srgbClr val="FFFFFF"/>
    <a:srgbClr val="E3F3F6"/>
    <a:srgbClr val="EBF5F8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F9B778-E6F3-4E72-A141-DD60AD5663FC}" v="11" dt="2025-05-26T20:39:21.9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84761" autoAdjust="0"/>
  </p:normalViewPr>
  <p:slideViewPr>
    <p:cSldViewPr snapToGrid="0">
      <p:cViewPr varScale="1">
        <p:scale>
          <a:sx n="94" d="100"/>
          <a:sy n="94" d="100"/>
        </p:scale>
        <p:origin x="1194" y="78"/>
      </p:cViewPr>
      <p:guideLst>
        <p:guide orient="horz" pos="2160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e Sample" userId="ad24f2c8-db21-4b10-9534-7a98911ec180" providerId="ADAL" clId="{0C9DCCDC-AA15-4183-B640-EF20E53F1F72}"/>
    <pc:docChg chg="custSel delSld modSld">
      <pc:chgData name="Kate Sample" userId="ad24f2c8-db21-4b10-9534-7a98911ec180" providerId="ADAL" clId="{0C9DCCDC-AA15-4183-B640-EF20E53F1F72}" dt="2025-05-27T03:01:56.124" v="806" actId="20577"/>
      <pc:docMkLst>
        <pc:docMk/>
      </pc:docMkLst>
      <pc:sldChg chg="modSp mod modCm">
        <pc:chgData name="Kate Sample" userId="ad24f2c8-db21-4b10-9534-7a98911ec180" providerId="ADAL" clId="{0C9DCCDC-AA15-4183-B640-EF20E53F1F72}" dt="2025-05-15T22:50:36.645" v="804" actId="20577"/>
        <pc:sldMkLst>
          <pc:docMk/>
          <pc:sldMk cId="2890323369" sldId="345"/>
        </pc:sldMkLst>
        <pc:spChg chg="mod">
          <ac:chgData name="Kate Sample" userId="ad24f2c8-db21-4b10-9534-7a98911ec180" providerId="ADAL" clId="{0C9DCCDC-AA15-4183-B640-EF20E53F1F72}" dt="2025-05-15T22:37:46.076" v="1" actId="20577"/>
          <ac:spMkLst>
            <pc:docMk/>
            <pc:sldMk cId="2890323369" sldId="345"/>
            <ac:spMk id="3" creationId="{83D69124-12DE-626F-C834-1BA7D69B9408}"/>
          </ac:spMkLst>
        </pc:spChg>
        <pc:spChg chg="mod">
          <ac:chgData name="Kate Sample" userId="ad24f2c8-db21-4b10-9534-7a98911ec180" providerId="ADAL" clId="{0C9DCCDC-AA15-4183-B640-EF20E53F1F72}" dt="2025-05-15T22:38:35.835" v="81"/>
          <ac:spMkLst>
            <pc:docMk/>
            <pc:sldMk cId="2890323369" sldId="345"/>
            <ac:spMk id="4" creationId="{6750C1C8-6386-DDED-19A5-2016D654A326}"/>
          </ac:spMkLst>
        </pc:spChg>
        <pc:spChg chg="mod">
          <ac:chgData name="Kate Sample" userId="ad24f2c8-db21-4b10-9534-7a98911ec180" providerId="ADAL" clId="{0C9DCCDC-AA15-4183-B640-EF20E53F1F72}" dt="2025-05-15T22:50:36.645" v="804" actId="20577"/>
          <ac:spMkLst>
            <pc:docMk/>
            <pc:sldMk cId="2890323369" sldId="345"/>
            <ac:spMk id="8" creationId="{A6AAEB71-AACB-1350-FA60-DABC810222C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ate Sample" userId="ad24f2c8-db21-4b10-9534-7a98911ec180" providerId="ADAL" clId="{0C9DCCDC-AA15-4183-B640-EF20E53F1F72}" dt="2025-05-15T22:37:46.076" v="1" actId="20577"/>
              <pc2:cmMkLst xmlns:pc2="http://schemas.microsoft.com/office/powerpoint/2019/9/main/command">
                <pc:docMk/>
                <pc:sldMk cId="2890323369" sldId="345"/>
                <pc2:cmMk id="{3CC35238-3DFD-4E28-92A6-6EE0ACAB6A41}"/>
              </pc2:cmMkLst>
            </pc226:cmChg>
          </p:ext>
        </pc:extLst>
      </pc:sldChg>
      <pc:sldChg chg="modNotesTx">
        <pc:chgData name="Kate Sample" userId="ad24f2c8-db21-4b10-9534-7a98911ec180" providerId="ADAL" clId="{0C9DCCDC-AA15-4183-B640-EF20E53F1F72}" dt="2025-05-15T22:41:43.002" v="103" actId="20577"/>
        <pc:sldMkLst>
          <pc:docMk/>
          <pc:sldMk cId="2984839933" sldId="346"/>
        </pc:sldMkLst>
      </pc:sldChg>
      <pc:sldChg chg="del">
        <pc:chgData name="Kate Sample" userId="ad24f2c8-db21-4b10-9534-7a98911ec180" providerId="ADAL" clId="{0C9DCCDC-AA15-4183-B640-EF20E53F1F72}" dt="2025-05-15T22:51:00.430" v="805" actId="47"/>
        <pc:sldMkLst>
          <pc:docMk/>
          <pc:sldMk cId="1149964086" sldId="348"/>
        </pc:sldMkLst>
      </pc:sldChg>
      <pc:sldChg chg="del">
        <pc:chgData name="Kate Sample" userId="ad24f2c8-db21-4b10-9534-7a98911ec180" providerId="ADAL" clId="{0C9DCCDC-AA15-4183-B640-EF20E53F1F72}" dt="2025-05-15T22:51:00.430" v="805" actId="47"/>
        <pc:sldMkLst>
          <pc:docMk/>
          <pc:sldMk cId="3116754502" sldId="349"/>
        </pc:sldMkLst>
      </pc:sldChg>
      <pc:sldChg chg="del">
        <pc:chgData name="Kate Sample" userId="ad24f2c8-db21-4b10-9534-7a98911ec180" providerId="ADAL" clId="{0C9DCCDC-AA15-4183-B640-EF20E53F1F72}" dt="2025-05-15T22:51:00.430" v="805" actId="47"/>
        <pc:sldMkLst>
          <pc:docMk/>
          <pc:sldMk cId="1891757243" sldId="350"/>
        </pc:sldMkLst>
      </pc:sldChg>
      <pc:sldChg chg="del">
        <pc:chgData name="Kate Sample" userId="ad24f2c8-db21-4b10-9534-7a98911ec180" providerId="ADAL" clId="{0C9DCCDC-AA15-4183-B640-EF20E53F1F72}" dt="2025-05-15T22:51:00.430" v="805" actId="47"/>
        <pc:sldMkLst>
          <pc:docMk/>
          <pc:sldMk cId="1876623491" sldId="351"/>
        </pc:sldMkLst>
      </pc:sldChg>
      <pc:sldChg chg="del">
        <pc:chgData name="Kate Sample" userId="ad24f2c8-db21-4b10-9534-7a98911ec180" providerId="ADAL" clId="{0C9DCCDC-AA15-4183-B640-EF20E53F1F72}" dt="2025-05-15T22:51:00.430" v="805" actId="47"/>
        <pc:sldMkLst>
          <pc:docMk/>
          <pc:sldMk cId="3150750870" sldId="352"/>
        </pc:sldMkLst>
      </pc:sldChg>
      <pc:sldChg chg="del">
        <pc:chgData name="Kate Sample" userId="ad24f2c8-db21-4b10-9534-7a98911ec180" providerId="ADAL" clId="{0C9DCCDC-AA15-4183-B640-EF20E53F1F72}" dt="2025-05-15T22:51:00.430" v="805" actId="47"/>
        <pc:sldMkLst>
          <pc:docMk/>
          <pc:sldMk cId="3972248410" sldId="353"/>
        </pc:sldMkLst>
      </pc:sldChg>
      <pc:sldChg chg="del">
        <pc:chgData name="Kate Sample" userId="ad24f2c8-db21-4b10-9534-7a98911ec180" providerId="ADAL" clId="{0C9DCCDC-AA15-4183-B640-EF20E53F1F72}" dt="2025-05-15T22:51:00.430" v="805" actId="47"/>
        <pc:sldMkLst>
          <pc:docMk/>
          <pc:sldMk cId="759968106" sldId="354"/>
        </pc:sldMkLst>
      </pc:sldChg>
      <pc:sldChg chg="modSp mod modNotesTx">
        <pc:chgData name="Kate Sample" userId="ad24f2c8-db21-4b10-9534-7a98911ec180" providerId="ADAL" clId="{0C9DCCDC-AA15-4183-B640-EF20E53F1F72}" dt="2025-05-15T22:45:50.085" v="369" actId="20577"/>
        <pc:sldMkLst>
          <pc:docMk/>
          <pc:sldMk cId="1999005728" sldId="355"/>
        </pc:sldMkLst>
        <pc:spChg chg="mod">
          <ac:chgData name="Kate Sample" userId="ad24f2c8-db21-4b10-9534-7a98911ec180" providerId="ADAL" clId="{0C9DCCDC-AA15-4183-B640-EF20E53F1F72}" dt="2025-05-15T22:45:50.085" v="369" actId="20577"/>
          <ac:spMkLst>
            <pc:docMk/>
            <pc:sldMk cId="1999005728" sldId="355"/>
            <ac:spMk id="3" creationId="{F0BE0D4D-5CC3-B3F1-F43D-3820DA02D688}"/>
          </ac:spMkLst>
        </pc:spChg>
        <pc:spChg chg="mod">
          <ac:chgData name="Kate Sample" userId="ad24f2c8-db21-4b10-9534-7a98911ec180" providerId="ADAL" clId="{0C9DCCDC-AA15-4183-B640-EF20E53F1F72}" dt="2025-05-15T22:45:13.878" v="240" actId="14100"/>
          <ac:spMkLst>
            <pc:docMk/>
            <pc:sldMk cId="1999005728" sldId="355"/>
            <ac:spMk id="13" creationId="{633F7B0A-9ECC-9258-1B3E-6B8C01FA3F29}"/>
          </ac:spMkLst>
        </pc:spChg>
      </pc:sldChg>
      <pc:sldChg chg="modSp mod modNotesTx">
        <pc:chgData name="Kate Sample" userId="ad24f2c8-db21-4b10-9534-7a98911ec180" providerId="ADAL" clId="{0C9DCCDC-AA15-4183-B640-EF20E53F1F72}" dt="2025-05-15T22:48:55.265" v="630"/>
        <pc:sldMkLst>
          <pc:docMk/>
          <pc:sldMk cId="3997043545" sldId="356"/>
        </pc:sldMkLst>
        <pc:spChg chg="mod">
          <ac:chgData name="Kate Sample" userId="ad24f2c8-db21-4b10-9534-7a98911ec180" providerId="ADAL" clId="{0C9DCCDC-AA15-4183-B640-EF20E53F1F72}" dt="2025-05-15T22:48:47.449" v="629" actId="14100"/>
          <ac:spMkLst>
            <pc:docMk/>
            <pc:sldMk cId="3997043545" sldId="356"/>
            <ac:spMk id="11" creationId="{DD7DBD67-C10A-803D-24AF-51669F454FAF}"/>
          </ac:spMkLst>
        </pc:spChg>
      </pc:sldChg>
      <pc:sldChg chg="modSp mod">
        <pc:chgData name="Kate Sample" userId="ad24f2c8-db21-4b10-9534-7a98911ec180" providerId="ADAL" clId="{0C9DCCDC-AA15-4183-B640-EF20E53F1F72}" dt="2025-05-15T22:49:42.415" v="648" actId="947"/>
        <pc:sldMkLst>
          <pc:docMk/>
          <pc:sldMk cId="1393850421" sldId="357"/>
        </pc:sldMkLst>
        <pc:spChg chg="mod">
          <ac:chgData name="Kate Sample" userId="ad24f2c8-db21-4b10-9534-7a98911ec180" providerId="ADAL" clId="{0C9DCCDC-AA15-4183-B640-EF20E53F1F72}" dt="2025-05-15T22:49:42.415" v="648" actId="947"/>
          <ac:spMkLst>
            <pc:docMk/>
            <pc:sldMk cId="1393850421" sldId="357"/>
            <ac:spMk id="11" creationId="{BB4A7199-DF59-C861-6CFC-158D81D4FADB}"/>
          </ac:spMkLst>
        </pc:spChg>
      </pc:sldChg>
      <pc:sldChg chg="del">
        <pc:chgData name="Kate Sample" userId="ad24f2c8-db21-4b10-9534-7a98911ec180" providerId="ADAL" clId="{0C9DCCDC-AA15-4183-B640-EF20E53F1F72}" dt="2025-05-15T22:51:00.430" v="805" actId="47"/>
        <pc:sldMkLst>
          <pc:docMk/>
          <pc:sldMk cId="543514282" sldId="358"/>
        </pc:sldMkLst>
      </pc:sldChg>
      <pc:sldChg chg="del">
        <pc:chgData name="Kate Sample" userId="ad24f2c8-db21-4b10-9534-7a98911ec180" providerId="ADAL" clId="{0C9DCCDC-AA15-4183-B640-EF20E53F1F72}" dt="2025-05-15T22:51:00.430" v="805" actId="47"/>
        <pc:sldMkLst>
          <pc:docMk/>
          <pc:sldMk cId="2163490528" sldId="360"/>
        </pc:sldMkLst>
      </pc:sldChg>
      <pc:sldChg chg="del">
        <pc:chgData name="Kate Sample" userId="ad24f2c8-db21-4b10-9534-7a98911ec180" providerId="ADAL" clId="{0C9DCCDC-AA15-4183-B640-EF20E53F1F72}" dt="2025-05-15T22:51:00.430" v="805" actId="47"/>
        <pc:sldMkLst>
          <pc:docMk/>
          <pc:sldMk cId="4129630068" sldId="361"/>
        </pc:sldMkLst>
      </pc:sldChg>
      <pc:sldChg chg="del">
        <pc:chgData name="Kate Sample" userId="ad24f2c8-db21-4b10-9534-7a98911ec180" providerId="ADAL" clId="{0C9DCCDC-AA15-4183-B640-EF20E53F1F72}" dt="2025-05-15T22:51:00.430" v="805" actId="47"/>
        <pc:sldMkLst>
          <pc:docMk/>
          <pc:sldMk cId="1835143612" sldId="365"/>
        </pc:sldMkLst>
      </pc:sldChg>
      <pc:sldChg chg="del">
        <pc:chgData name="Kate Sample" userId="ad24f2c8-db21-4b10-9534-7a98911ec180" providerId="ADAL" clId="{0C9DCCDC-AA15-4183-B640-EF20E53F1F72}" dt="2025-05-15T22:51:00.430" v="805" actId="47"/>
        <pc:sldMkLst>
          <pc:docMk/>
          <pc:sldMk cId="3342375300" sldId="367"/>
        </pc:sldMkLst>
      </pc:sldChg>
      <pc:sldChg chg="modSp mod modNotesTx">
        <pc:chgData name="Kate Sample" userId="ad24f2c8-db21-4b10-9534-7a98911ec180" providerId="ADAL" clId="{0C9DCCDC-AA15-4183-B640-EF20E53F1F72}" dt="2025-05-15T22:48:05.962" v="625" actId="20577"/>
        <pc:sldMkLst>
          <pc:docMk/>
          <pc:sldMk cId="1669780500" sldId="368"/>
        </pc:sldMkLst>
        <pc:spChg chg="mod">
          <ac:chgData name="Kate Sample" userId="ad24f2c8-db21-4b10-9534-7a98911ec180" providerId="ADAL" clId="{0C9DCCDC-AA15-4183-B640-EF20E53F1F72}" dt="2025-05-15T22:48:05.962" v="625" actId="20577"/>
          <ac:spMkLst>
            <pc:docMk/>
            <pc:sldMk cId="1669780500" sldId="368"/>
            <ac:spMk id="3" creationId="{38A50A1B-3382-F1D5-3083-4E25B7306331}"/>
          </ac:spMkLst>
        </pc:spChg>
        <pc:spChg chg="mod">
          <ac:chgData name="Kate Sample" userId="ad24f2c8-db21-4b10-9534-7a98911ec180" providerId="ADAL" clId="{0C9DCCDC-AA15-4183-B640-EF20E53F1F72}" dt="2025-05-15T22:47:22.228" v="480" actId="6549"/>
          <ac:spMkLst>
            <pc:docMk/>
            <pc:sldMk cId="1669780500" sldId="368"/>
            <ac:spMk id="13" creationId="{7C56E4BD-5091-15CC-FDDA-7B64E0C6A623}"/>
          </ac:spMkLst>
        </pc:spChg>
      </pc:sldChg>
      <pc:sldChg chg="modSp mod modNotesTx">
        <pc:chgData name="Kate Sample" userId="ad24f2c8-db21-4b10-9534-7a98911ec180" providerId="ADAL" clId="{0C9DCCDC-AA15-4183-B640-EF20E53F1F72}" dt="2025-05-27T03:01:56.124" v="806" actId="20577"/>
        <pc:sldMkLst>
          <pc:docMk/>
          <pc:sldMk cId="1370320588" sldId="371"/>
        </pc:sldMkLst>
        <pc:spChg chg="mod">
          <ac:chgData name="Kate Sample" userId="ad24f2c8-db21-4b10-9534-7a98911ec180" providerId="ADAL" clId="{0C9DCCDC-AA15-4183-B640-EF20E53F1F72}" dt="2025-05-27T03:01:56.124" v="806" actId="20577"/>
          <ac:spMkLst>
            <pc:docMk/>
            <pc:sldMk cId="1370320588" sldId="371"/>
            <ac:spMk id="14" creationId="{965F80D1-7D21-52C8-D3E7-E4710AF08D1C}"/>
          </ac:spMkLst>
        </pc:spChg>
      </pc:sldChg>
      <pc:sldChg chg="del">
        <pc:chgData name="Kate Sample" userId="ad24f2c8-db21-4b10-9534-7a98911ec180" providerId="ADAL" clId="{0C9DCCDC-AA15-4183-B640-EF20E53F1F72}" dt="2025-05-15T22:51:00.430" v="805" actId="47"/>
        <pc:sldMkLst>
          <pc:docMk/>
          <pc:sldMk cId="1390566957" sldId="372"/>
        </pc:sldMkLst>
      </pc:sldChg>
      <pc:sldChg chg="del">
        <pc:chgData name="Kate Sample" userId="ad24f2c8-db21-4b10-9534-7a98911ec180" providerId="ADAL" clId="{0C9DCCDC-AA15-4183-B640-EF20E53F1F72}" dt="2025-05-15T22:49:47.700" v="649" actId="47"/>
        <pc:sldMkLst>
          <pc:docMk/>
          <pc:sldMk cId="3046806807" sldId="373"/>
        </pc:sldMkLst>
      </pc:sldChg>
      <pc:sldChg chg="del">
        <pc:chgData name="Kate Sample" userId="ad24f2c8-db21-4b10-9534-7a98911ec180" providerId="ADAL" clId="{0C9DCCDC-AA15-4183-B640-EF20E53F1F72}" dt="2025-05-15T22:48:15.975" v="626" actId="47"/>
        <pc:sldMkLst>
          <pc:docMk/>
          <pc:sldMk cId="949264259" sldId="374"/>
        </pc:sldMkLst>
      </pc:sldChg>
    </pc:docChg>
  </pc:docChgLst>
  <pc:docChgLst>
    <pc:chgData name="Anna Sterner" userId="e34ade42-3f4d-4ffb-96dc-1c6e40b6902f" providerId="ADAL" clId="{4E7085B2-6349-4032-8C63-00C2A462349F}"/>
    <pc:docChg chg="undo custSel delSld modSld sldOrd">
      <pc:chgData name="Anna Sterner" userId="e34ade42-3f4d-4ffb-96dc-1c6e40b6902f" providerId="ADAL" clId="{4E7085B2-6349-4032-8C63-00C2A462349F}" dt="2024-05-17T14:44:47.016" v="251" actId="1076"/>
      <pc:docMkLst>
        <pc:docMk/>
      </pc:docMkLst>
      <pc:sldChg chg="modNotesTx">
        <pc:chgData name="Anna Sterner" userId="e34ade42-3f4d-4ffb-96dc-1c6e40b6902f" providerId="ADAL" clId="{4E7085B2-6349-4032-8C63-00C2A462349F}" dt="2024-05-17T14:38:55.527" v="63" actId="20577"/>
        <pc:sldMkLst>
          <pc:docMk/>
          <pc:sldMk cId="1717468709" sldId="260"/>
        </pc:sldMkLst>
      </pc:sldChg>
      <pc:sldChg chg="modSp mod">
        <pc:chgData name="Anna Sterner" userId="e34ade42-3f4d-4ffb-96dc-1c6e40b6902f" providerId="ADAL" clId="{4E7085B2-6349-4032-8C63-00C2A462349F}" dt="2024-05-17T14:35:44.315" v="41" actId="1076"/>
        <pc:sldMkLst>
          <pc:docMk/>
          <pc:sldMk cId="951211944" sldId="261"/>
        </pc:sldMkLst>
      </pc:sldChg>
      <pc:sldChg chg="modNotesTx">
        <pc:chgData name="Anna Sterner" userId="e34ade42-3f4d-4ffb-96dc-1c6e40b6902f" providerId="ADAL" clId="{4E7085B2-6349-4032-8C63-00C2A462349F}" dt="2024-05-17T14:36:22.010" v="47" actId="113"/>
        <pc:sldMkLst>
          <pc:docMk/>
          <pc:sldMk cId="3822573366" sldId="262"/>
        </pc:sldMkLst>
      </pc:sldChg>
      <pc:sldChg chg="delSp modSp del mod modNotesTx">
        <pc:chgData name="Anna Sterner" userId="e34ade42-3f4d-4ffb-96dc-1c6e40b6902f" providerId="ADAL" clId="{4E7085B2-6349-4032-8C63-00C2A462349F}" dt="2024-05-17T14:39:46.707" v="66" actId="47"/>
        <pc:sldMkLst>
          <pc:docMk/>
          <pc:sldMk cId="3763185327" sldId="271"/>
        </pc:sldMkLst>
      </pc:sldChg>
      <pc:sldChg chg="modSp mod modNotesTx">
        <pc:chgData name="Anna Sterner" userId="e34ade42-3f4d-4ffb-96dc-1c6e40b6902f" providerId="ADAL" clId="{4E7085B2-6349-4032-8C63-00C2A462349F}" dt="2024-05-17T14:44:47.016" v="251" actId="1076"/>
        <pc:sldMkLst>
          <pc:docMk/>
          <pc:sldMk cId="2751345926" sldId="272"/>
        </pc:sldMkLst>
      </pc:sldChg>
      <pc:sldChg chg="addSp modSp mod modNotesTx">
        <pc:chgData name="Anna Sterner" userId="e34ade42-3f4d-4ffb-96dc-1c6e40b6902f" providerId="ADAL" clId="{4E7085B2-6349-4032-8C63-00C2A462349F}" dt="2024-05-17T14:40:39.974" v="76" actId="14100"/>
        <pc:sldMkLst>
          <pc:docMk/>
          <pc:sldMk cId="3098358572" sldId="283"/>
        </pc:sldMkLst>
      </pc:sldChg>
      <pc:sldChg chg="modNotesTx">
        <pc:chgData name="Anna Sterner" userId="e34ade42-3f4d-4ffb-96dc-1c6e40b6902f" providerId="ADAL" clId="{4E7085B2-6349-4032-8C63-00C2A462349F}" dt="2024-05-17T14:34:45.003" v="37" actId="114"/>
        <pc:sldMkLst>
          <pc:docMk/>
          <pc:sldMk cId="3743200560" sldId="289"/>
        </pc:sldMkLst>
      </pc:sldChg>
      <pc:sldChg chg="modNotesTx">
        <pc:chgData name="Anna Sterner" userId="e34ade42-3f4d-4ffb-96dc-1c6e40b6902f" providerId="ADAL" clId="{4E7085B2-6349-4032-8C63-00C2A462349F}" dt="2024-05-17T14:43:28.191" v="192" actId="20577"/>
        <pc:sldMkLst>
          <pc:docMk/>
          <pc:sldMk cId="4147957842" sldId="290"/>
        </pc:sldMkLst>
      </pc:sldChg>
      <pc:sldChg chg="del">
        <pc:chgData name="Anna Sterner" userId="e34ade42-3f4d-4ffb-96dc-1c6e40b6902f" providerId="ADAL" clId="{4E7085B2-6349-4032-8C63-00C2A462349F}" dt="2024-05-17T14:35:50.307" v="42" actId="47"/>
        <pc:sldMkLst>
          <pc:docMk/>
          <pc:sldMk cId="3417446026" sldId="295"/>
        </pc:sldMkLst>
      </pc:sldChg>
      <pc:sldChg chg="modSp mod">
        <pc:chgData name="Anna Sterner" userId="e34ade42-3f4d-4ffb-96dc-1c6e40b6902f" providerId="ADAL" clId="{4E7085B2-6349-4032-8C63-00C2A462349F}" dt="2024-05-17T14:41:48.075" v="87" actId="1076"/>
        <pc:sldMkLst>
          <pc:docMk/>
          <pc:sldMk cId="3041520386" sldId="297"/>
        </pc:sldMkLst>
      </pc:sldChg>
      <pc:sldChg chg="modNotesTx">
        <pc:chgData name="Anna Sterner" userId="e34ade42-3f4d-4ffb-96dc-1c6e40b6902f" providerId="ADAL" clId="{4E7085B2-6349-4032-8C63-00C2A462349F}" dt="2024-05-17T14:43:14.385" v="187" actId="113"/>
        <pc:sldMkLst>
          <pc:docMk/>
          <pc:sldMk cId="3723405299" sldId="298"/>
        </pc:sldMkLst>
      </pc:sldChg>
      <pc:sldChg chg="addSp delSp modSp del mod ord">
        <pc:chgData name="Anna Sterner" userId="e34ade42-3f4d-4ffb-96dc-1c6e40b6902f" providerId="ADAL" clId="{4E7085B2-6349-4032-8C63-00C2A462349F}" dt="2024-05-17T14:33:45.511" v="36" actId="47"/>
        <pc:sldMkLst>
          <pc:docMk/>
          <pc:sldMk cId="1709114205" sldId="299"/>
        </pc:sldMkLst>
      </pc:sldChg>
    </pc:docChg>
  </pc:docChgLst>
  <pc:docChgLst>
    <pc:chgData name="Anna Sterner" userId="S::asterner@firstinspires.org::e34ade42-3f4d-4ffb-96dc-1c6e40b6902f" providerId="AD" clId="Web-{58803046-50A1-90AB-0730-C7A985B21457}"/>
    <pc:docChg chg="modSld">
      <pc:chgData name="Anna Sterner" userId="S::asterner@firstinspires.org::e34ade42-3f4d-4ffb-96dc-1c6e40b6902f" providerId="AD" clId="Web-{58803046-50A1-90AB-0730-C7A985B21457}" dt="2024-01-25T21:23:13.297" v="18" actId="14100"/>
      <pc:docMkLst>
        <pc:docMk/>
      </pc:docMkLst>
      <pc:sldChg chg="addSp delSp modSp">
        <pc:chgData name="Anna Sterner" userId="S::asterner@firstinspires.org::e34ade42-3f4d-4ffb-96dc-1c6e40b6902f" providerId="AD" clId="Web-{58803046-50A1-90AB-0730-C7A985B21457}" dt="2024-01-25T21:23:13.297" v="18" actId="14100"/>
        <pc:sldMkLst>
          <pc:docMk/>
          <pc:sldMk cId="2751345926" sldId="272"/>
        </pc:sldMkLst>
      </pc:sldChg>
    </pc:docChg>
  </pc:docChgLst>
  <pc:docChgLst>
    <pc:chgData name="Tammy Pankey" userId="89b84b47-0384-4d66-b56e-dc00ebdb68cf" providerId="ADAL" clId="{8CF9B778-E6F3-4E72-A141-DD60AD5663FC}"/>
    <pc:docChg chg="undo custSel modSld">
      <pc:chgData name="Tammy Pankey" userId="89b84b47-0384-4d66-b56e-dc00ebdb68cf" providerId="ADAL" clId="{8CF9B778-E6F3-4E72-A141-DD60AD5663FC}" dt="2025-05-26T20:39:04.107" v="228" actId="1076"/>
      <pc:docMkLst>
        <pc:docMk/>
      </pc:docMkLst>
      <pc:sldChg chg="addSp delSp modSp mod">
        <pc:chgData name="Tammy Pankey" userId="89b84b47-0384-4d66-b56e-dc00ebdb68cf" providerId="ADAL" clId="{8CF9B778-E6F3-4E72-A141-DD60AD5663FC}" dt="2025-05-26T14:40:07.209" v="26"/>
        <pc:sldMkLst>
          <pc:docMk/>
          <pc:sldMk cId="1109188424" sldId="294"/>
        </pc:sldMkLst>
        <pc:spChg chg="add mod">
          <ac:chgData name="Tammy Pankey" userId="89b84b47-0384-4d66-b56e-dc00ebdb68cf" providerId="ADAL" clId="{8CF9B778-E6F3-4E72-A141-DD60AD5663FC}" dt="2025-05-26T14:40:07.209" v="26"/>
          <ac:spMkLst>
            <pc:docMk/>
            <pc:sldMk cId="1109188424" sldId="294"/>
            <ac:spMk id="2" creationId="{DF64697A-9FCC-AC13-F330-A4B83159FDDE}"/>
          </ac:spMkLst>
        </pc:spChg>
        <pc:spChg chg="del">
          <ac:chgData name="Tammy Pankey" userId="89b84b47-0384-4d66-b56e-dc00ebdb68cf" providerId="ADAL" clId="{8CF9B778-E6F3-4E72-A141-DD60AD5663FC}" dt="2025-05-26T14:40:06.376" v="25" actId="478"/>
          <ac:spMkLst>
            <pc:docMk/>
            <pc:sldMk cId="1109188424" sldId="294"/>
            <ac:spMk id="3" creationId="{78D607C4-9373-D334-8F45-6CAB39B5DA2E}"/>
          </ac:spMkLst>
        </pc:spChg>
      </pc:sldChg>
      <pc:sldChg chg="modSp mod">
        <pc:chgData name="Tammy Pankey" userId="89b84b47-0384-4d66-b56e-dc00ebdb68cf" providerId="ADAL" clId="{8CF9B778-E6F3-4E72-A141-DD60AD5663FC}" dt="2025-05-26T13:47:04.372" v="0" actId="20577"/>
        <pc:sldMkLst>
          <pc:docMk/>
          <pc:sldMk cId="2890323369" sldId="345"/>
        </pc:sldMkLst>
        <pc:spChg chg="mod">
          <ac:chgData name="Tammy Pankey" userId="89b84b47-0384-4d66-b56e-dc00ebdb68cf" providerId="ADAL" clId="{8CF9B778-E6F3-4E72-A141-DD60AD5663FC}" dt="2025-05-26T13:47:04.372" v="0" actId="20577"/>
          <ac:spMkLst>
            <pc:docMk/>
            <pc:sldMk cId="2890323369" sldId="345"/>
            <ac:spMk id="3" creationId="{83D69124-12DE-626F-C834-1BA7D69B9408}"/>
          </ac:spMkLst>
        </pc:spChg>
      </pc:sldChg>
      <pc:sldChg chg="addSp delSp modSp mod">
        <pc:chgData name="Tammy Pankey" userId="89b84b47-0384-4d66-b56e-dc00ebdb68cf" providerId="ADAL" clId="{8CF9B778-E6F3-4E72-A141-DD60AD5663FC}" dt="2025-05-26T14:13:41.588" v="18"/>
        <pc:sldMkLst>
          <pc:docMk/>
          <pc:sldMk cId="2984839933" sldId="346"/>
        </pc:sldMkLst>
        <pc:grpChg chg="del">
          <ac:chgData name="Tammy Pankey" userId="89b84b47-0384-4d66-b56e-dc00ebdb68cf" providerId="ADAL" clId="{8CF9B778-E6F3-4E72-A141-DD60AD5663FC}" dt="2025-05-26T14:13:41.309" v="17" actId="478"/>
          <ac:grpSpMkLst>
            <pc:docMk/>
            <pc:sldMk cId="2984839933" sldId="346"/>
            <ac:grpSpMk id="4" creationId="{5E74B81B-8A73-20D7-01D2-11BF16FE9FFD}"/>
          </ac:grpSpMkLst>
        </pc:grpChg>
        <pc:picChg chg="add mod">
          <ac:chgData name="Tammy Pankey" userId="89b84b47-0384-4d66-b56e-dc00ebdb68cf" providerId="ADAL" clId="{8CF9B778-E6F3-4E72-A141-DD60AD5663FC}" dt="2025-05-26T14:13:41.588" v="18"/>
          <ac:picMkLst>
            <pc:docMk/>
            <pc:sldMk cId="2984839933" sldId="346"/>
            <ac:picMk id="2" creationId="{E48A571B-77F1-3258-13D7-0FD16089CC79}"/>
          </ac:picMkLst>
        </pc:picChg>
      </pc:sldChg>
      <pc:sldChg chg="addSp delSp modSp mod">
        <pc:chgData name="Tammy Pankey" userId="89b84b47-0384-4d66-b56e-dc00ebdb68cf" providerId="ADAL" clId="{8CF9B778-E6F3-4E72-A141-DD60AD5663FC}" dt="2025-05-26T20:39:04.107" v="228" actId="1076"/>
        <pc:sldMkLst>
          <pc:docMk/>
          <pc:sldMk cId="3881510030" sldId="347"/>
        </pc:sldMkLst>
        <pc:spChg chg="mod">
          <ac:chgData name="Tammy Pankey" userId="89b84b47-0384-4d66-b56e-dc00ebdb68cf" providerId="ADAL" clId="{8CF9B778-E6F3-4E72-A141-DD60AD5663FC}" dt="2025-05-26T20:33:53.091" v="212" actId="20577"/>
          <ac:spMkLst>
            <pc:docMk/>
            <pc:sldMk cId="3881510030" sldId="347"/>
            <ac:spMk id="4" creationId="{89F4FCED-CBF3-2597-9ABE-B85139692A53}"/>
          </ac:spMkLst>
        </pc:spChg>
        <pc:picChg chg="add mod modCrop">
          <ac:chgData name="Tammy Pankey" userId="89b84b47-0384-4d66-b56e-dc00ebdb68cf" providerId="ADAL" clId="{8CF9B778-E6F3-4E72-A141-DD60AD5663FC}" dt="2025-05-26T20:39:01.410" v="227" actId="1076"/>
          <ac:picMkLst>
            <pc:docMk/>
            <pc:sldMk cId="3881510030" sldId="347"/>
            <ac:picMk id="7" creationId="{FE023A92-7732-F3CB-B2DD-EE83B897FF12}"/>
          </ac:picMkLst>
        </pc:picChg>
        <pc:picChg chg="add mod modCrop">
          <ac:chgData name="Tammy Pankey" userId="89b84b47-0384-4d66-b56e-dc00ebdb68cf" providerId="ADAL" clId="{8CF9B778-E6F3-4E72-A141-DD60AD5663FC}" dt="2025-05-26T20:39:04.107" v="228" actId="1076"/>
          <ac:picMkLst>
            <pc:docMk/>
            <pc:sldMk cId="3881510030" sldId="347"/>
            <ac:picMk id="10" creationId="{8BD13F7E-3D39-A01F-5FD0-50C200639F7C}"/>
          </ac:picMkLst>
        </pc:picChg>
        <pc:picChg chg="del">
          <ac:chgData name="Tammy Pankey" userId="89b84b47-0384-4d66-b56e-dc00ebdb68cf" providerId="ADAL" clId="{8CF9B778-E6F3-4E72-A141-DD60AD5663FC}" dt="2025-05-26T20:33:41.452" v="206" actId="478"/>
          <ac:picMkLst>
            <pc:docMk/>
            <pc:sldMk cId="3881510030" sldId="347"/>
            <ac:picMk id="13" creationId="{4BE7B646-7859-5A2D-A061-74AED4669937}"/>
          </ac:picMkLst>
        </pc:picChg>
        <pc:picChg chg="del">
          <ac:chgData name="Tammy Pankey" userId="89b84b47-0384-4d66-b56e-dc00ebdb68cf" providerId="ADAL" clId="{8CF9B778-E6F3-4E72-A141-DD60AD5663FC}" dt="2025-05-26T20:31:03.250" v="197" actId="478"/>
          <ac:picMkLst>
            <pc:docMk/>
            <pc:sldMk cId="3881510030" sldId="347"/>
            <ac:picMk id="14" creationId="{B6559BF6-3689-20B6-A947-38F79900A94F}"/>
          </ac:picMkLst>
        </pc:picChg>
        <pc:picChg chg="del">
          <ac:chgData name="Tammy Pankey" userId="89b84b47-0384-4d66-b56e-dc00ebdb68cf" providerId="ADAL" clId="{8CF9B778-E6F3-4E72-A141-DD60AD5663FC}" dt="2025-05-26T20:33:49.045" v="210" actId="478"/>
          <ac:picMkLst>
            <pc:docMk/>
            <pc:sldMk cId="3881510030" sldId="347"/>
            <ac:picMk id="15" creationId="{D7510877-5243-F287-F3A5-C7801AB2B52F}"/>
          </ac:picMkLst>
        </pc:picChg>
      </pc:sldChg>
      <pc:sldChg chg="addSp modSp mod">
        <pc:chgData name="Tammy Pankey" userId="89b84b47-0384-4d66-b56e-dc00ebdb68cf" providerId="ADAL" clId="{8CF9B778-E6F3-4E72-A141-DD60AD5663FC}" dt="2025-05-26T15:44:59.091" v="82" actId="14100"/>
        <pc:sldMkLst>
          <pc:docMk/>
          <pc:sldMk cId="1999005728" sldId="355"/>
        </pc:sldMkLst>
        <pc:spChg chg="mod">
          <ac:chgData name="Tammy Pankey" userId="89b84b47-0384-4d66-b56e-dc00ebdb68cf" providerId="ADAL" clId="{8CF9B778-E6F3-4E72-A141-DD60AD5663FC}" dt="2025-05-26T15:44:59.091" v="82" actId="14100"/>
          <ac:spMkLst>
            <pc:docMk/>
            <pc:sldMk cId="1999005728" sldId="355"/>
            <ac:spMk id="3" creationId="{F0BE0D4D-5CC3-B3F1-F43D-3820DA02D688}"/>
          </ac:spMkLst>
        </pc:spChg>
        <pc:spChg chg="mod">
          <ac:chgData name="Tammy Pankey" userId="89b84b47-0384-4d66-b56e-dc00ebdb68cf" providerId="ADAL" clId="{8CF9B778-E6F3-4E72-A141-DD60AD5663FC}" dt="2025-05-26T15:43:24.854" v="77" actId="14100"/>
          <ac:spMkLst>
            <pc:docMk/>
            <pc:sldMk cId="1999005728" sldId="355"/>
            <ac:spMk id="13" creationId="{633F7B0A-9ECC-9258-1B3E-6B8C01FA3F29}"/>
          </ac:spMkLst>
        </pc:spChg>
        <pc:picChg chg="add mod">
          <ac:chgData name="Tammy Pankey" userId="89b84b47-0384-4d66-b56e-dc00ebdb68cf" providerId="ADAL" clId="{8CF9B778-E6F3-4E72-A141-DD60AD5663FC}" dt="2025-05-26T15:44:51.533" v="80"/>
          <ac:picMkLst>
            <pc:docMk/>
            <pc:sldMk cId="1999005728" sldId="355"/>
            <ac:picMk id="2" creationId="{8DB2835E-665C-55B6-8C94-AA3257F517ED}"/>
          </ac:picMkLst>
        </pc:picChg>
      </pc:sldChg>
      <pc:sldChg chg="addSp delSp modSp mod modNotesTx">
        <pc:chgData name="Tammy Pankey" userId="89b84b47-0384-4d66-b56e-dc00ebdb68cf" providerId="ADAL" clId="{8CF9B778-E6F3-4E72-A141-DD60AD5663FC}" dt="2025-05-26T20:27:20.748" v="196" actId="20577"/>
        <pc:sldMkLst>
          <pc:docMk/>
          <pc:sldMk cId="3997043545" sldId="356"/>
        </pc:sldMkLst>
        <pc:grpChg chg="add mod">
          <ac:chgData name="Tammy Pankey" userId="89b84b47-0384-4d66-b56e-dc00ebdb68cf" providerId="ADAL" clId="{8CF9B778-E6F3-4E72-A141-DD60AD5663FC}" dt="2025-05-26T14:21:43.422" v="20"/>
          <ac:grpSpMkLst>
            <pc:docMk/>
            <pc:sldMk cId="3997043545" sldId="356"/>
            <ac:grpSpMk id="2" creationId="{14F9376D-463A-F634-DD2E-7B42D8DDB79D}"/>
          </ac:grpSpMkLst>
        </pc:grpChg>
        <pc:picChg chg="del">
          <ac:chgData name="Tammy Pankey" userId="89b84b47-0384-4d66-b56e-dc00ebdb68cf" providerId="ADAL" clId="{8CF9B778-E6F3-4E72-A141-DD60AD5663FC}" dt="2025-05-26T14:21:43.153" v="19" actId="478"/>
          <ac:picMkLst>
            <pc:docMk/>
            <pc:sldMk cId="3997043545" sldId="356"/>
            <ac:picMk id="4" creationId="{F24F3225-F979-9EC5-7F5D-6743BA36F3FA}"/>
          </ac:picMkLst>
        </pc:picChg>
        <pc:picChg chg="mod">
          <ac:chgData name="Tammy Pankey" userId="89b84b47-0384-4d66-b56e-dc00ebdb68cf" providerId="ADAL" clId="{8CF9B778-E6F3-4E72-A141-DD60AD5663FC}" dt="2025-05-26T14:21:43.422" v="20"/>
          <ac:picMkLst>
            <pc:docMk/>
            <pc:sldMk cId="3997043545" sldId="356"/>
            <ac:picMk id="5" creationId="{26146F10-5128-B89E-66BA-49E0747B687E}"/>
          </ac:picMkLst>
        </pc:picChg>
        <pc:picChg chg="mod">
          <ac:chgData name="Tammy Pankey" userId="89b84b47-0384-4d66-b56e-dc00ebdb68cf" providerId="ADAL" clId="{8CF9B778-E6F3-4E72-A141-DD60AD5663FC}" dt="2025-05-26T14:21:43.422" v="20"/>
          <ac:picMkLst>
            <pc:docMk/>
            <pc:sldMk cId="3997043545" sldId="356"/>
            <ac:picMk id="7" creationId="{6C943287-F453-A420-F01F-A1D481082EF7}"/>
          </ac:picMkLst>
        </pc:picChg>
        <pc:picChg chg="mod">
          <ac:chgData name="Tammy Pankey" userId="89b84b47-0384-4d66-b56e-dc00ebdb68cf" providerId="ADAL" clId="{8CF9B778-E6F3-4E72-A141-DD60AD5663FC}" dt="2025-05-26T14:21:43.422" v="20"/>
          <ac:picMkLst>
            <pc:docMk/>
            <pc:sldMk cId="3997043545" sldId="356"/>
            <ac:picMk id="9" creationId="{A3C28A2D-8E2F-6038-D19F-C12820A31A3D}"/>
          </ac:picMkLst>
        </pc:picChg>
      </pc:sldChg>
      <pc:sldChg chg="addSp modSp mod">
        <pc:chgData name="Tammy Pankey" userId="89b84b47-0384-4d66-b56e-dc00ebdb68cf" providerId="ADAL" clId="{8CF9B778-E6F3-4E72-A141-DD60AD5663FC}" dt="2025-05-26T14:26:21.125" v="22" actId="404"/>
        <pc:sldMkLst>
          <pc:docMk/>
          <pc:sldMk cId="1393850421" sldId="357"/>
        </pc:sldMkLst>
        <pc:spChg chg="mod">
          <ac:chgData name="Tammy Pankey" userId="89b84b47-0384-4d66-b56e-dc00ebdb68cf" providerId="ADAL" clId="{8CF9B778-E6F3-4E72-A141-DD60AD5663FC}" dt="2025-05-26T14:26:21.125" v="22" actId="404"/>
          <ac:spMkLst>
            <pc:docMk/>
            <pc:sldMk cId="1393850421" sldId="357"/>
            <ac:spMk id="11" creationId="{BB4A7199-DF59-C861-6CFC-158D81D4FADB}"/>
          </ac:spMkLst>
        </pc:spChg>
        <pc:picChg chg="add mod">
          <ac:chgData name="Tammy Pankey" userId="89b84b47-0384-4d66-b56e-dc00ebdb68cf" providerId="ADAL" clId="{8CF9B778-E6F3-4E72-A141-DD60AD5663FC}" dt="2025-05-26T14:26:16.447" v="21"/>
          <ac:picMkLst>
            <pc:docMk/>
            <pc:sldMk cId="1393850421" sldId="357"/>
            <ac:picMk id="2" creationId="{39D048D8-8DF2-8FD6-53C0-EEF53E1C55A3}"/>
          </ac:picMkLst>
        </pc:picChg>
      </pc:sldChg>
      <pc:sldChg chg="addSp delSp modSp mod">
        <pc:chgData name="Tammy Pankey" userId="89b84b47-0384-4d66-b56e-dc00ebdb68cf" providerId="ADAL" clId="{8CF9B778-E6F3-4E72-A141-DD60AD5663FC}" dt="2025-05-26T14:32:31.077" v="24"/>
        <pc:sldMkLst>
          <pc:docMk/>
          <pc:sldMk cId="1667449552" sldId="359"/>
        </pc:sldMkLst>
        <pc:spChg chg="add mod">
          <ac:chgData name="Tammy Pankey" userId="89b84b47-0384-4d66-b56e-dc00ebdb68cf" providerId="ADAL" clId="{8CF9B778-E6F3-4E72-A141-DD60AD5663FC}" dt="2025-05-26T14:32:31.077" v="24"/>
          <ac:spMkLst>
            <pc:docMk/>
            <pc:sldMk cId="1667449552" sldId="359"/>
            <ac:spMk id="2" creationId="{41EBE6E2-648B-709C-7112-D22375A90C48}"/>
          </ac:spMkLst>
        </pc:spChg>
        <pc:spChg chg="del">
          <ac:chgData name="Tammy Pankey" userId="89b84b47-0384-4d66-b56e-dc00ebdb68cf" providerId="ADAL" clId="{8CF9B778-E6F3-4E72-A141-DD60AD5663FC}" dt="2025-05-26T14:32:30.828" v="23" actId="478"/>
          <ac:spMkLst>
            <pc:docMk/>
            <pc:sldMk cId="1667449552" sldId="359"/>
            <ac:spMk id="6" creationId="{51ECBD0F-E2B5-CE20-487C-9F82C66CC696}"/>
          </ac:spMkLst>
        </pc:spChg>
      </pc:sldChg>
      <pc:sldChg chg="addSp modSp mod">
        <pc:chgData name="Tammy Pankey" userId="89b84b47-0384-4d66-b56e-dc00ebdb68cf" providerId="ADAL" clId="{8CF9B778-E6F3-4E72-A141-DD60AD5663FC}" dt="2025-05-26T15:42:44.870" v="75" actId="1076"/>
        <pc:sldMkLst>
          <pc:docMk/>
          <pc:sldMk cId="1669780500" sldId="368"/>
        </pc:sldMkLst>
        <pc:spChg chg="mod">
          <ac:chgData name="Tammy Pankey" userId="89b84b47-0384-4d66-b56e-dc00ebdb68cf" providerId="ADAL" clId="{8CF9B778-E6F3-4E72-A141-DD60AD5663FC}" dt="2025-05-26T15:42:44.870" v="75" actId="1076"/>
          <ac:spMkLst>
            <pc:docMk/>
            <pc:sldMk cId="1669780500" sldId="368"/>
            <ac:spMk id="3" creationId="{38A50A1B-3382-F1D5-3083-4E25B7306331}"/>
          </ac:spMkLst>
        </pc:spChg>
        <pc:spChg chg="mod">
          <ac:chgData name="Tammy Pankey" userId="89b84b47-0384-4d66-b56e-dc00ebdb68cf" providerId="ADAL" clId="{8CF9B778-E6F3-4E72-A141-DD60AD5663FC}" dt="2025-05-26T15:42:42.290" v="74" actId="14100"/>
          <ac:spMkLst>
            <pc:docMk/>
            <pc:sldMk cId="1669780500" sldId="368"/>
            <ac:spMk id="13" creationId="{7C56E4BD-5091-15CC-FDDA-7B64E0C6A623}"/>
          </ac:spMkLst>
        </pc:spChg>
        <pc:picChg chg="add mod ord">
          <ac:chgData name="Tammy Pankey" userId="89b84b47-0384-4d66-b56e-dc00ebdb68cf" providerId="ADAL" clId="{8CF9B778-E6F3-4E72-A141-DD60AD5663FC}" dt="2025-05-26T15:41:35.085" v="35" actId="167"/>
          <ac:picMkLst>
            <pc:docMk/>
            <pc:sldMk cId="1669780500" sldId="368"/>
            <ac:picMk id="4" creationId="{4D6DBBA5-231C-2A79-2B35-61381C577205}"/>
          </ac:picMkLst>
        </pc:picChg>
      </pc:sldChg>
      <pc:sldChg chg="addSp delSp modSp mod">
        <pc:chgData name="Tammy Pankey" userId="89b84b47-0384-4d66-b56e-dc00ebdb68cf" providerId="ADAL" clId="{8CF9B778-E6F3-4E72-A141-DD60AD5663FC}" dt="2025-05-26T13:48:33.023" v="16" actId="14100"/>
        <pc:sldMkLst>
          <pc:docMk/>
          <pc:sldMk cId="1370320588" sldId="371"/>
        </pc:sldMkLst>
        <pc:spChg chg="del mod">
          <ac:chgData name="Tammy Pankey" userId="89b84b47-0384-4d66-b56e-dc00ebdb68cf" providerId="ADAL" clId="{8CF9B778-E6F3-4E72-A141-DD60AD5663FC}" dt="2025-05-26T13:47:46.804" v="8" actId="478"/>
          <ac:spMkLst>
            <pc:docMk/>
            <pc:sldMk cId="1370320588" sldId="371"/>
            <ac:spMk id="2" creationId="{1C4E7809-88BA-51E8-23CF-5E38B0E32196}"/>
          </ac:spMkLst>
        </pc:spChg>
        <pc:spChg chg="del mod">
          <ac:chgData name="Tammy Pankey" userId="89b84b47-0384-4d66-b56e-dc00ebdb68cf" providerId="ADAL" clId="{8CF9B778-E6F3-4E72-A141-DD60AD5663FC}" dt="2025-05-26T13:47:49.895" v="9" actId="478"/>
          <ac:spMkLst>
            <pc:docMk/>
            <pc:sldMk cId="1370320588" sldId="371"/>
            <ac:spMk id="3" creationId="{3949FFF1-6E4A-1E02-CB89-FC93C7B928C7}"/>
          </ac:spMkLst>
        </pc:spChg>
        <pc:spChg chg="add del">
          <ac:chgData name="Tammy Pankey" userId="89b84b47-0384-4d66-b56e-dc00ebdb68cf" providerId="ADAL" clId="{8CF9B778-E6F3-4E72-A141-DD60AD5663FC}" dt="2025-05-26T13:47:15.221" v="2" actId="22"/>
          <ac:spMkLst>
            <pc:docMk/>
            <pc:sldMk cId="1370320588" sldId="371"/>
            <ac:spMk id="8" creationId="{87B0E56B-67EC-CC3C-0291-FD4093474891}"/>
          </ac:spMkLst>
        </pc:spChg>
        <pc:spChg chg="add mod">
          <ac:chgData name="Tammy Pankey" userId="89b84b47-0384-4d66-b56e-dc00ebdb68cf" providerId="ADAL" clId="{8CF9B778-E6F3-4E72-A141-DD60AD5663FC}" dt="2025-05-26T13:47:44.053" v="7"/>
          <ac:spMkLst>
            <pc:docMk/>
            <pc:sldMk cId="1370320588" sldId="371"/>
            <ac:spMk id="9" creationId="{BE015D7D-B60B-FC96-C600-284405035E18}"/>
          </ac:spMkLst>
        </pc:spChg>
        <pc:spChg chg="mod">
          <ac:chgData name="Tammy Pankey" userId="89b84b47-0384-4d66-b56e-dc00ebdb68cf" providerId="ADAL" clId="{8CF9B778-E6F3-4E72-A141-DD60AD5663FC}" dt="2025-05-26T13:48:18.112" v="13" actId="14100"/>
          <ac:spMkLst>
            <pc:docMk/>
            <pc:sldMk cId="1370320588" sldId="371"/>
            <ac:spMk id="13" creationId="{1D8E8135-B274-0626-0DD5-59EA80C7F9AA}"/>
          </ac:spMkLst>
        </pc:spChg>
        <pc:spChg chg="add mod">
          <ac:chgData name="Tammy Pankey" userId="89b84b47-0384-4d66-b56e-dc00ebdb68cf" providerId="ADAL" clId="{8CF9B778-E6F3-4E72-A141-DD60AD5663FC}" dt="2025-05-26T13:48:33.023" v="16" actId="14100"/>
          <ac:spMkLst>
            <pc:docMk/>
            <pc:sldMk cId="1370320588" sldId="371"/>
            <ac:spMk id="14" creationId="{965F80D1-7D21-52C8-D3E7-E4710AF08D1C}"/>
          </ac:spMkLst>
        </pc:spChg>
        <pc:grpChg chg="add mod">
          <ac:chgData name="Tammy Pankey" userId="89b84b47-0384-4d66-b56e-dc00ebdb68cf" providerId="ADAL" clId="{8CF9B778-E6F3-4E72-A141-DD60AD5663FC}" dt="2025-05-26T13:47:33.334" v="5"/>
          <ac:grpSpMkLst>
            <pc:docMk/>
            <pc:sldMk cId="1370320588" sldId="371"/>
            <ac:grpSpMk id="10" creationId="{3636A55C-A241-6603-1C30-F277C157C08B}"/>
          </ac:grpSpMkLst>
        </pc:grpChg>
        <pc:picChg chg="mod">
          <ac:chgData name="Tammy Pankey" userId="89b84b47-0384-4d66-b56e-dc00ebdb68cf" providerId="ADAL" clId="{8CF9B778-E6F3-4E72-A141-DD60AD5663FC}" dt="2025-05-26T13:47:33.334" v="5"/>
          <ac:picMkLst>
            <pc:docMk/>
            <pc:sldMk cId="1370320588" sldId="371"/>
            <ac:picMk id="12" creationId="{EAEB57EF-B5DA-5A82-0027-98E3EB98175C}"/>
          </ac:picMkLst>
        </pc:picChg>
      </pc:sldChg>
    </pc:docChg>
  </pc:docChgLst>
  <pc:docChgLst>
    <pc:chgData name="Anna Sterner" userId="S::asterner@firstinspires.org::e34ade42-3f4d-4ffb-96dc-1c6e40b6902f" providerId="AD" clId="Web-{B1F6EBEE-478D-5AED-5E24-E66514BF12D4}"/>
    <pc:docChg chg="modSld">
      <pc:chgData name="Anna Sterner" userId="S::asterner@firstinspires.org::e34ade42-3f4d-4ffb-96dc-1c6e40b6902f" providerId="AD" clId="Web-{B1F6EBEE-478D-5AED-5E24-E66514BF12D4}" dt="2024-05-16T13:02:38.333" v="86"/>
      <pc:docMkLst>
        <pc:docMk/>
      </pc:docMkLst>
      <pc:sldChg chg="modNotes">
        <pc:chgData name="Anna Sterner" userId="S::asterner@firstinspires.org::e34ade42-3f4d-4ffb-96dc-1c6e40b6902f" providerId="AD" clId="Web-{B1F6EBEE-478D-5AED-5E24-E66514BF12D4}" dt="2024-05-16T12:57:53.668" v="68"/>
        <pc:sldMkLst>
          <pc:docMk/>
          <pc:sldMk cId="1717468709" sldId="260"/>
        </pc:sldMkLst>
      </pc:sldChg>
      <pc:sldChg chg="modSp modNotes">
        <pc:chgData name="Anna Sterner" userId="S::asterner@firstinspires.org::e34ade42-3f4d-4ffb-96dc-1c6e40b6902f" providerId="AD" clId="Web-{B1F6EBEE-478D-5AED-5E24-E66514BF12D4}" dt="2024-05-16T12:59:30.843" v="78" actId="1076"/>
        <pc:sldMkLst>
          <pc:docMk/>
          <pc:sldMk cId="951211944" sldId="261"/>
        </pc:sldMkLst>
      </pc:sldChg>
      <pc:sldChg chg="modNotes">
        <pc:chgData name="Anna Sterner" userId="S::asterner@firstinspires.org::e34ade42-3f4d-4ffb-96dc-1c6e40b6902f" providerId="AD" clId="Web-{B1F6EBEE-478D-5AED-5E24-E66514BF12D4}" dt="2024-05-16T12:54:26.131" v="10"/>
        <pc:sldMkLst>
          <pc:docMk/>
          <pc:sldMk cId="3822573366" sldId="262"/>
        </pc:sldMkLst>
      </pc:sldChg>
      <pc:sldChg chg="modSp modNotes">
        <pc:chgData name="Anna Sterner" userId="S::asterner@firstinspires.org::e34ade42-3f4d-4ffb-96dc-1c6e40b6902f" providerId="AD" clId="Web-{B1F6EBEE-478D-5AED-5E24-E66514BF12D4}" dt="2024-05-16T13:02:38.333" v="86"/>
        <pc:sldMkLst>
          <pc:docMk/>
          <pc:sldMk cId="3763185327" sldId="271"/>
        </pc:sldMkLst>
      </pc:sldChg>
      <pc:sldChg chg="addSp delSp modSp">
        <pc:chgData name="Anna Sterner" userId="S::asterner@firstinspires.org::e34ade42-3f4d-4ffb-96dc-1c6e40b6902f" providerId="AD" clId="Web-{B1F6EBEE-478D-5AED-5E24-E66514BF12D4}" dt="2024-05-16T11:36:10.947" v="2" actId="1076"/>
        <pc:sldMkLst>
          <pc:docMk/>
          <pc:sldMk cId="3743200560" sldId="289"/>
        </pc:sldMkLst>
      </pc:sldChg>
      <pc:sldChg chg="modSp">
        <pc:chgData name="Anna Sterner" userId="S::asterner@firstinspires.org::e34ade42-3f4d-4ffb-96dc-1c6e40b6902f" providerId="AD" clId="Web-{B1F6EBEE-478D-5AED-5E24-E66514BF12D4}" dt="2024-05-16T12:53:24.457" v="6"/>
        <pc:sldMkLst>
          <pc:docMk/>
          <pc:sldMk cId="3417446026" sldId="295"/>
        </pc:sldMkLst>
      </pc:sldChg>
      <pc:sldChg chg="modSp">
        <pc:chgData name="Anna Sterner" userId="S::asterner@firstinspires.org::e34ade42-3f4d-4ffb-96dc-1c6e40b6902f" providerId="AD" clId="Web-{B1F6EBEE-478D-5AED-5E24-E66514BF12D4}" dt="2024-05-16T13:00:01.656" v="85" actId="1076"/>
        <pc:sldMkLst>
          <pc:docMk/>
          <pc:sldMk cId="3041520386" sldId="297"/>
        </pc:sldMkLst>
      </pc:sldChg>
    </pc:docChg>
  </pc:docChgLst>
  <pc:docChgLst>
    <pc:chgData name="Kate Sample" userId="ad24f2c8-db21-4b10-9534-7a98911ec180" providerId="ADAL" clId="{21367386-321D-4274-805A-59B0A473DA59}"/>
    <pc:docChg chg="custSel addSld delSld modSld delMainMaster">
      <pc:chgData name="Kate Sample" userId="ad24f2c8-db21-4b10-9534-7a98911ec180" providerId="ADAL" clId="{21367386-321D-4274-805A-59B0A473DA59}" dt="2025-05-14T22:28:07.845" v="289" actId="20577"/>
      <pc:docMkLst>
        <pc:docMk/>
      </pc:docMkLst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1717468709" sldId="260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951211944" sldId="261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2815448932" sldId="262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2751345926" sldId="272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840521789" sldId="283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3743200560" sldId="289"/>
        </pc:sldMkLst>
      </pc:sldChg>
      <pc:sldChg chg="add">
        <pc:chgData name="Kate Sample" userId="ad24f2c8-db21-4b10-9534-7a98911ec180" providerId="ADAL" clId="{21367386-321D-4274-805A-59B0A473DA59}" dt="2025-05-14T22:25:10.339" v="0"/>
        <pc:sldMkLst>
          <pc:docMk/>
          <pc:sldMk cId="1109188424" sldId="294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2028867035" sldId="298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1581135650" sldId="299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115057224" sldId="300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3262701585" sldId="301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2035002915" sldId="302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3973317551" sldId="303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362912222" sldId="304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4084819297" sldId="305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1631143129" sldId="306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2343138671" sldId="307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3858961857" sldId="308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1200704536" sldId="309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2015307151" sldId="310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986537300" sldId="311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377564404" sldId="312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621520520" sldId="313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1843792746" sldId="314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3701898249" sldId="315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108855487" sldId="316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1883848139" sldId="317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1634250027" sldId="318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2911573908" sldId="319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2624938878" sldId="320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344458614" sldId="321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1390845123" sldId="322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3393249117" sldId="323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3775961790" sldId="324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3666323023" sldId="325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2097772908" sldId="326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2437859535" sldId="327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2383557289" sldId="328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1053163525" sldId="329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876955009" sldId="330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1178267353" sldId="331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4289390979" sldId="332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4219744110" sldId="333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2374532550" sldId="334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1024940863" sldId="335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2289393488" sldId="336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4281493045" sldId="337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4074626042" sldId="338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903228586" sldId="339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1943926794" sldId="341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1357097865" sldId="342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656617515" sldId="343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4189780073" sldId="344"/>
        </pc:sldMkLst>
      </pc:sldChg>
      <pc:sldChg chg="modSp add mod modCm">
        <pc:chgData name="Kate Sample" userId="ad24f2c8-db21-4b10-9534-7a98911ec180" providerId="ADAL" clId="{21367386-321D-4274-805A-59B0A473DA59}" dt="2025-05-14T22:27:21.287" v="136" actId="20577"/>
        <pc:sldMkLst>
          <pc:docMk/>
          <pc:sldMk cId="2890323369" sldId="345"/>
        </pc:sldMkLst>
        <pc:spChg chg="mod">
          <ac:chgData name="Kate Sample" userId="ad24f2c8-db21-4b10-9534-7a98911ec180" providerId="ADAL" clId="{21367386-321D-4274-805A-59B0A473DA59}" dt="2025-05-14T22:25:49.984" v="2" actId="20577"/>
          <ac:spMkLst>
            <pc:docMk/>
            <pc:sldMk cId="2890323369" sldId="345"/>
            <ac:spMk id="3" creationId="{83D69124-12DE-626F-C834-1BA7D69B9408}"/>
          </ac:spMkLst>
        </pc:spChg>
        <pc:spChg chg="mod">
          <ac:chgData name="Kate Sample" userId="ad24f2c8-db21-4b10-9534-7a98911ec180" providerId="ADAL" clId="{21367386-321D-4274-805A-59B0A473DA59}" dt="2025-05-14T22:27:05.312" v="135" actId="14100"/>
          <ac:spMkLst>
            <pc:docMk/>
            <pc:sldMk cId="2890323369" sldId="345"/>
            <ac:spMk id="4" creationId="{6750C1C8-6386-DDED-19A5-2016D654A326}"/>
          </ac:spMkLst>
        </pc:spChg>
        <pc:spChg chg="mod">
          <ac:chgData name="Kate Sample" userId="ad24f2c8-db21-4b10-9534-7a98911ec180" providerId="ADAL" clId="{21367386-321D-4274-805A-59B0A473DA59}" dt="2025-05-14T22:27:21.287" v="136" actId="20577"/>
          <ac:spMkLst>
            <pc:docMk/>
            <pc:sldMk cId="2890323369" sldId="345"/>
            <ac:spMk id="8" creationId="{A6AAEB71-AACB-1350-FA60-DABC810222C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ate Sample" userId="ad24f2c8-db21-4b10-9534-7a98911ec180" providerId="ADAL" clId="{21367386-321D-4274-805A-59B0A473DA59}" dt="2025-05-14T22:25:49.984" v="2" actId="20577"/>
              <pc2:cmMkLst xmlns:pc2="http://schemas.microsoft.com/office/powerpoint/2019/9/main/command">
                <pc:docMk/>
                <pc:sldMk cId="2890323369" sldId="345"/>
                <pc2:cmMk id="{3CC35238-3DFD-4E28-92A6-6EE0ACAB6A41}"/>
              </pc2:cmMkLst>
            </pc226:cmChg>
          </p:ext>
        </pc:extLst>
      </pc:sldChg>
      <pc:sldChg chg="add modNotesTx">
        <pc:chgData name="Kate Sample" userId="ad24f2c8-db21-4b10-9534-7a98911ec180" providerId="ADAL" clId="{21367386-321D-4274-805A-59B0A473DA59}" dt="2025-05-14T22:28:07.845" v="289" actId="20577"/>
        <pc:sldMkLst>
          <pc:docMk/>
          <pc:sldMk cId="2984839933" sldId="346"/>
        </pc:sldMkLst>
      </pc:sldChg>
      <pc:sldChg chg="add">
        <pc:chgData name="Kate Sample" userId="ad24f2c8-db21-4b10-9534-7a98911ec180" providerId="ADAL" clId="{21367386-321D-4274-805A-59B0A473DA59}" dt="2025-05-14T22:25:10.339" v="0"/>
        <pc:sldMkLst>
          <pc:docMk/>
          <pc:sldMk cId="3881510030" sldId="347"/>
        </pc:sldMkLst>
      </pc:sldChg>
      <pc:sldChg chg="add">
        <pc:chgData name="Kate Sample" userId="ad24f2c8-db21-4b10-9534-7a98911ec180" providerId="ADAL" clId="{21367386-321D-4274-805A-59B0A473DA59}" dt="2025-05-14T22:25:10.339" v="0"/>
        <pc:sldMkLst>
          <pc:docMk/>
          <pc:sldMk cId="1149964086" sldId="348"/>
        </pc:sldMkLst>
      </pc:sldChg>
      <pc:sldChg chg="add">
        <pc:chgData name="Kate Sample" userId="ad24f2c8-db21-4b10-9534-7a98911ec180" providerId="ADAL" clId="{21367386-321D-4274-805A-59B0A473DA59}" dt="2025-05-14T22:25:10.339" v="0"/>
        <pc:sldMkLst>
          <pc:docMk/>
          <pc:sldMk cId="3116754502" sldId="349"/>
        </pc:sldMkLst>
      </pc:sldChg>
      <pc:sldChg chg="add">
        <pc:chgData name="Kate Sample" userId="ad24f2c8-db21-4b10-9534-7a98911ec180" providerId="ADAL" clId="{21367386-321D-4274-805A-59B0A473DA59}" dt="2025-05-14T22:25:10.339" v="0"/>
        <pc:sldMkLst>
          <pc:docMk/>
          <pc:sldMk cId="1891757243" sldId="350"/>
        </pc:sldMkLst>
      </pc:sldChg>
      <pc:sldChg chg="add">
        <pc:chgData name="Kate Sample" userId="ad24f2c8-db21-4b10-9534-7a98911ec180" providerId="ADAL" clId="{21367386-321D-4274-805A-59B0A473DA59}" dt="2025-05-14T22:25:10.339" v="0"/>
        <pc:sldMkLst>
          <pc:docMk/>
          <pc:sldMk cId="1876623491" sldId="351"/>
        </pc:sldMkLst>
      </pc:sldChg>
      <pc:sldChg chg="add">
        <pc:chgData name="Kate Sample" userId="ad24f2c8-db21-4b10-9534-7a98911ec180" providerId="ADAL" clId="{21367386-321D-4274-805A-59B0A473DA59}" dt="2025-05-14T22:25:10.339" v="0"/>
        <pc:sldMkLst>
          <pc:docMk/>
          <pc:sldMk cId="3150750870" sldId="352"/>
        </pc:sldMkLst>
      </pc:sldChg>
      <pc:sldChg chg="add">
        <pc:chgData name="Kate Sample" userId="ad24f2c8-db21-4b10-9534-7a98911ec180" providerId="ADAL" clId="{21367386-321D-4274-805A-59B0A473DA59}" dt="2025-05-14T22:25:10.339" v="0"/>
        <pc:sldMkLst>
          <pc:docMk/>
          <pc:sldMk cId="3972248410" sldId="353"/>
        </pc:sldMkLst>
      </pc:sldChg>
      <pc:sldChg chg="add">
        <pc:chgData name="Kate Sample" userId="ad24f2c8-db21-4b10-9534-7a98911ec180" providerId="ADAL" clId="{21367386-321D-4274-805A-59B0A473DA59}" dt="2025-05-14T22:25:10.339" v="0"/>
        <pc:sldMkLst>
          <pc:docMk/>
          <pc:sldMk cId="759968106" sldId="354"/>
        </pc:sldMkLst>
      </pc:sldChg>
      <pc:sldChg chg="add">
        <pc:chgData name="Kate Sample" userId="ad24f2c8-db21-4b10-9534-7a98911ec180" providerId="ADAL" clId="{21367386-321D-4274-805A-59B0A473DA59}" dt="2025-05-14T22:25:10.339" v="0"/>
        <pc:sldMkLst>
          <pc:docMk/>
          <pc:sldMk cId="1999005728" sldId="355"/>
        </pc:sldMkLst>
      </pc:sldChg>
      <pc:sldChg chg="add">
        <pc:chgData name="Kate Sample" userId="ad24f2c8-db21-4b10-9534-7a98911ec180" providerId="ADAL" clId="{21367386-321D-4274-805A-59B0A473DA59}" dt="2025-05-14T22:25:10.339" v="0"/>
        <pc:sldMkLst>
          <pc:docMk/>
          <pc:sldMk cId="3997043545" sldId="356"/>
        </pc:sldMkLst>
      </pc:sldChg>
      <pc:sldChg chg="add">
        <pc:chgData name="Kate Sample" userId="ad24f2c8-db21-4b10-9534-7a98911ec180" providerId="ADAL" clId="{21367386-321D-4274-805A-59B0A473DA59}" dt="2025-05-14T22:25:10.339" v="0"/>
        <pc:sldMkLst>
          <pc:docMk/>
          <pc:sldMk cId="1393850421" sldId="357"/>
        </pc:sldMkLst>
      </pc:sldChg>
      <pc:sldChg chg="add">
        <pc:chgData name="Kate Sample" userId="ad24f2c8-db21-4b10-9534-7a98911ec180" providerId="ADAL" clId="{21367386-321D-4274-805A-59B0A473DA59}" dt="2025-05-14T22:25:10.339" v="0"/>
        <pc:sldMkLst>
          <pc:docMk/>
          <pc:sldMk cId="543514282" sldId="358"/>
        </pc:sldMkLst>
      </pc:sldChg>
      <pc:sldChg chg="add">
        <pc:chgData name="Kate Sample" userId="ad24f2c8-db21-4b10-9534-7a98911ec180" providerId="ADAL" clId="{21367386-321D-4274-805A-59B0A473DA59}" dt="2025-05-14T22:25:10.339" v="0"/>
        <pc:sldMkLst>
          <pc:docMk/>
          <pc:sldMk cId="1667449552" sldId="359"/>
        </pc:sldMkLst>
      </pc:sldChg>
      <pc:sldChg chg="add">
        <pc:chgData name="Kate Sample" userId="ad24f2c8-db21-4b10-9534-7a98911ec180" providerId="ADAL" clId="{21367386-321D-4274-805A-59B0A473DA59}" dt="2025-05-14T22:25:10.339" v="0"/>
        <pc:sldMkLst>
          <pc:docMk/>
          <pc:sldMk cId="2163490528" sldId="360"/>
        </pc:sldMkLst>
      </pc:sldChg>
      <pc:sldChg chg="add">
        <pc:chgData name="Kate Sample" userId="ad24f2c8-db21-4b10-9534-7a98911ec180" providerId="ADAL" clId="{21367386-321D-4274-805A-59B0A473DA59}" dt="2025-05-14T22:25:10.339" v="0"/>
        <pc:sldMkLst>
          <pc:docMk/>
          <pc:sldMk cId="4129630068" sldId="361"/>
        </pc:sldMkLst>
      </pc:sldChg>
      <pc:sldChg chg="add">
        <pc:chgData name="Kate Sample" userId="ad24f2c8-db21-4b10-9534-7a98911ec180" providerId="ADAL" clId="{21367386-321D-4274-805A-59B0A473DA59}" dt="2025-05-14T22:25:10.339" v="0"/>
        <pc:sldMkLst>
          <pc:docMk/>
          <pc:sldMk cId="1835143612" sldId="365"/>
        </pc:sldMkLst>
      </pc:sldChg>
      <pc:sldChg chg="add">
        <pc:chgData name="Kate Sample" userId="ad24f2c8-db21-4b10-9534-7a98911ec180" providerId="ADAL" clId="{21367386-321D-4274-805A-59B0A473DA59}" dt="2025-05-14T22:25:10.339" v="0"/>
        <pc:sldMkLst>
          <pc:docMk/>
          <pc:sldMk cId="3342375300" sldId="367"/>
        </pc:sldMkLst>
      </pc:sldChg>
      <pc:sldChg chg="add">
        <pc:chgData name="Kate Sample" userId="ad24f2c8-db21-4b10-9534-7a98911ec180" providerId="ADAL" clId="{21367386-321D-4274-805A-59B0A473DA59}" dt="2025-05-14T22:25:10.339" v="0"/>
        <pc:sldMkLst>
          <pc:docMk/>
          <pc:sldMk cId="1669780500" sldId="368"/>
        </pc:sldMkLst>
      </pc:sldChg>
      <pc:sldChg chg="add">
        <pc:chgData name="Kate Sample" userId="ad24f2c8-db21-4b10-9534-7a98911ec180" providerId="ADAL" clId="{21367386-321D-4274-805A-59B0A473DA59}" dt="2025-05-14T22:25:10.339" v="0"/>
        <pc:sldMkLst>
          <pc:docMk/>
          <pc:sldMk cId="1370320588" sldId="371"/>
        </pc:sldMkLst>
      </pc:sldChg>
      <pc:sldChg chg="add">
        <pc:chgData name="Kate Sample" userId="ad24f2c8-db21-4b10-9534-7a98911ec180" providerId="ADAL" clId="{21367386-321D-4274-805A-59B0A473DA59}" dt="2025-05-14T22:25:10.339" v="0"/>
        <pc:sldMkLst>
          <pc:docMk/>
          <pc:sldMk cId="1390566957" sldId="372"/>
        </pc:sldMkLst>
      </pc:sldChg>
      <pc:sldMasterChg chg="del delSldLayout">
        <pc:chgData name="Kate Sample" userId="ad24f2c8-db21-4b10-9534-7a98911ec180" providerId="ADAL" clId="{21367386-321D-4274-805A-59B0A473DA59}" dt="2025-05-14T22:25:21.276" v="1" actId="47"/>
        <pc:sldMasterMkLst>
          <pc:docMk/>
          <pc:sldMasterMk cId="2561236824" sldId="2147483727"/>
        </pc:sldMasterMkLst>
        <pc:sldLayoutChg chg="del">
          <pc:chgData name="Kate Sample" userId="ad24f2c8-db21-4b10-9534-7a98911ec180" providerId="ADAL" clId="{21367386-321D-4274-805A-59B0A473DA59}" dt="2025-05-14T22:25:21.276" v="1" actId="47"/>
          <pc:sldLayoutMkLst>
            <pc:docMk/>
            <pc:sldMasterMk cId="2561236824" sldId="2147483727"/>
            <pc:sldLayoutMk cId="2198463786" sldId="2147483728"/>
          </pc:sldLayoutMkLst>
        </pc:sldLayoutChg>
        <pc:sldLayoutChg chg="del">
          <pc:chgData name="Kate Sample" userId="ad24f2c8-db21-4b10-9534-7a98911ec180" providerId="ADAL" clId="{21367386-321D-4274-805A-59B0A473DA59}" dt="2025-05-14T22:25:21.276" v="1" actId="47"/>
          <pc:sldLayoutMkLst>
            <pc:docMk/>
            <pc:sldMasterMk cId="2561236824" sldId="2147483727"/>
            <pc:sldLayoutMk cId="2696320398" sldId="2147483729"/>
          </pc:sldLayoutMkLst>
        </pc:sldLayoutChg>
        <pc:sldLayoutChg chg="del">
          <pc:chgData name="Kate Sample" userId="ad24f2c8-db21-4b10-9534-7a98911ec180" providerId="ADAL" clId="{21367386-321D-4274-805A-59B0A473DA59}" dt="2025-05-14T22:25:21.276" v="1" actId="47"/>
          <pc:sldLayoutMkLst>
            <pc:docMk/>
            <pc:sldMasterMk cId="2561236824" sldId="2147483727"/>
            <pc:sldLayoutMk cId="933006200" sldId="2147483730"/>
          </pc:sldLayoutMkLst>
        </pc:sldLayoutChg>
        <pc:sldLayoutChg chg="del">
          <pc:chgData name="Kate Sample" userId="ad24f2c8-db21-4b10-9534-7a98911ec180" providerId="ADAL" clId="{21367386-321D-4274-805A-59B0A473DA59}" dt="2025-05-14T22:25:21.276" v="1" actId="47"/>
          <pc:sldLayoutMkLst>
            <pc:docMk/>
            <pc:sldMasterMk cId="2561236824" sldId="2147483727"/>
            <pc:sldLayoutMk cId="1009819769" sldId="2147483731"/>
          </pc:sldLayoutMkLst>
        </pc:sldLayoutChg>
        <pc:sldLayoutChg chg="del">
          <pc:chgData name="Kate Sample" userId="ad24f2c8-db21-4b10-9534-7a98911ec180" providerId="ADAL" clId="{21367386-321D-4274-805A-59B0A473DA59}" dt="2025-05-14T22:25:21.276" v="1" actId="47"/>
          <pc:sldLayoutMkLst>
            <pc:docMk/>
            <pc:sldMasterMk cId="2561236824" sldId="2147483727"/>
            <pc:sldLayoutMk cId="3505836234" sldId="2147483732"/>
          </pc:sldLayoutMkLst>
        </pc:sldLayoutChg>
        <pc:sldLayoutChg chg="del">
          <pc:chgData name="Kate Sample" userId="ad24f2c8-db21-4b10-9534-7a98911ec180" providerId="ADAL" clId="{21367386-321D-4274-805A-59B0A473DA59}" dt="2025-05-14T22:25:21.276" v="1" actId="47"/>
          <pc:sldLayoutMkLst>
            <pc:docMk/>
            <pc:sldMasterMk cId="2561236824" sldId="2147483727"/>
            <pc:sldLayoutMk cId="2688054037" sldId="2147483733"/>
          </pc:sldLayoutMkLst>
        </pc:sldLayoutChg>
        <pc:sldLayoutChg chg="del">
          <pc:chgData name="Kate Sample" userId="ad24f2c8-db21-4b10-9534-7a98911ec180" providerId="ADAL" clId="{21367386-321D-4274-805A-59B0A473DA59}" dt="2025-05-14T22:25:21.276" v="1" actId="47"/>
          <pc:sldLayoutMkLst>
            <pc:docMk/>
            <pc:sldMasterMk cId="2561236824" sldId="2147483727"/>
            <pc:sldLayoutMk cId="2772328908" sldId="2147483734"/>
          </pc:sldLayoutMkLst>
        </pc:sldLayoutChg>
        <pc:sldLayoutChg chg="del">
          <pc:chgData name="Kate Sample" userId="ad24f2c8-db21-4b10-9534-7a98911ec180" providerId="ADAL" clId="{21367386-321D-4274-805A-59B0A473DA59}" dt="2025-05-14T22:25:21.276" v="1" actId="47"/>
          <pc:sldLayoutMkLst>
            <pc:docMk/>
            <pc:sldMasterMk cId="2561236824" sldId="2147483727"/>
            <pc:sldLayoutMk cId="3715232781" sldId="2147483735"/>
          </pc:sldLayoutMkLst>
        </pc:sldLayoutChg>
        <pc:sldLayoutChg chg="del">
          <pc:chgData name="Kate Sample" userId="ad24f2c8-db21-4b10-9534-7a98911ec180" providerId="ADAL" clId="{21367386-321D-4274-805A-59B0A473DA59}" dt="2025-05-14T22:25:21.276" v="1" actId="47"/>
          <pc:sldLayoutMkLst>
            <pc:docMk/>
            <pc:sldMasterMk cId="2561236824" sldId="2147483727"/>
            <pc:sldLayoutMk cId="2877660964" sldId="2147483736"/>
          </pc:sldLayoutMkLst>
        </pc:sldLayoutChg>
        <pc:sldLayoutChg chg="del">
          <pc:chgData name="Kate Sample" userId="ad24f2c8-db21-4b10-9534-7a98911ec180" providerId="ADAL" clId="{21367386-321D-4274-805A-59B0A473DA59}" dt="2025-05-14T22:25:21.276" v="1" actId="47"/>
          <pc:sldLayoutMkLst>
            <pc:docMk/>
            <pc:sldMasterMk cId="2561236824" sldId="2147483727"/>
            <pc:sldLayoutMk cId="957151923" sldId="2147483737"/>
          </pc:sldLayoutMkLst>
        </pc:sldLayoutChg>
        <pc:sldLayoutChg chg="del">
          <pc:chgData name="Kate Sample" userId="ad24f2c8-db21-4b10-9534-7a98911ec180" providerId="ADAL" clId="{21367386-321D-4274-805A-59B0A473DA59}" dt="2025-05-14T22:25:21.276" v="1" actId="47"/>
          <pc:sldLayoutMkLst>
            <pc:docMk/>
            <pc:sldMasterMk cId="2561236824" sldId="2147483727"/>
            <pc:sldLayoutMk cId="3942204135" sldId="2147483738"/>
          </pc:sldLayoutMkLst>
        </pc:sldLayoutChg>
        <pc:sldLayoutChg chg="del">
          <pc:chgData name="Kate Sample" userId="ad24f2c8-db21-4b10-9534-7a98911ec180" providerId="ADAL" clId="{21367386-321D-4274-805A-59B0A473DA59}" dt="2025-05-14T22:25:21.276" v="1" actId="47"/>
          <pc:sldLayoutMkLst>
            <pc:docMk/>
            <pc:sldMasterMk cId="2561236824" sldId="2147483727"/>
            <pc:sldLayoutMk cId="3767143569" sldId="2147483739"/>
          </pc:sldLayoutMkLst>
        </pc:sldLayoutChg>
        <pc:sldLayoutChg chg="del">
          <pc:chgData name="Kate Sample" userId="ad24f2c8-db21-4b10-9534-7a98911ec180" providerId="ADAL" clId="{21367386-321D-4274-805A-59B0A473DA59}" dt="2025-05-14T22:25:21.276" v="1" actId="47"/>
          <pc:sldLayoutMkLst>
            <pc:docMk/>
            <pc:sldMasterMk cId="2561236824" sldId="2147483727"/>
            <pc:sldLayoutMk cId="3111855699" sldId="2147483740"/>
          </pc:sldLayoutMkLst>
        </pc:sldLayoutChg>
      </pc:sldMasterChg>
    </pc:docChg>
  </pc:docChgLst>
  <pc:docChgLst>
    <pc:chgData name="Karen Casey" userId="S::kcasey@firstinspires.org::3ec36879-b353-4ab0-bd58-e71fbbdded4a" providerId="AD" clId="Web-{FBEF8BF1-763F-31BE-8E1B-59A6B19C9104}"/>
    <pc:docChg chg="modSld">
      <pc:chgData name="Karen Casey" userId="S::kcasey@firstinspires.org::3ec36879-b353-4ab0-bd58-e71fbbdded4a" providerId="AD" clId="Web-{FBEF8BF1-763F-31BE-8E1B-59A6B19C9104}" dt="2022-07-23T20:08:38.960" v="22"/>
      <pc:docMkLst>
        <pc:docMk/>
      </pc:docMkLst>
      <pc:sldChg chg="modSp modCm">
        <pc:chgData name="Karen Casey" userId="S::kcasey@firstinspires.org::3ec36879-b353-4ab0-bd58-e71fbbdded4a" providerId="AD" clId="Web-{FBEF8BF1-763F-31BE-8E1B-59A6B19C9104}" dt="2022-07-23T20:08:38.960" v="22"/>
        <pc:sldMkLst>
          <pc:docMk/>
          <pc:sldMk cId="1959583143" sldId="259"/>
        </pc:sldMkLst>
      </pc:sldChg>
    </pc:docChg>
  </pc:docChgLst>
  <pc:docChgLst>
    <pc:chgData name="Anna Sterner" userId="S::asterner@firstinspires.org::e34ade42-3f4d-4ffb-96dc-1c6e40b6902f" providerId="AD" clId="Web-{CAC1F9C6-12BD-D970-D553-DBB9A5B30334}"/>
    <pc:docChg chg="modSld">
      <pc:chgData name="Anna Sterner" userId="S::asterner@firstinspires.org::e34ade42-3f4d-4ffb-96dc-1c6e40b6902f" providerId="AD" clId="Web-{CAC1F9C6-12BD-D970-D553-DBB9A5B30334}" dt="2024-01-25T20:42:44.411" v="0"/>
      <pc:docMkLst>
        <pc:docMk/>
      </pc:docMkLst>
      <pc:sldChg chg="modSp">
        <pc:chgData name="Anna Sterner" userId="S::asterner@firstinspires.org::e34ade42-3f4d-4ffb-96dc-1c6e40b6902f" providerId="AD" clId="Web-{CAC1F9C6-12BD-D970-D553-DBB9A5B30334}" dt="2024-01-25T20:42:44.411" v="0"/>
        <pc:sldMkLst>
          <pc:docMk/>
          <pc:sldMk cId="3763185327" sldId="271"/>
        </pc:sldMkLst>
      </pc:sldChg>
    </pc:docChg>
  </pc:docChgLst>
  <pc:docChgLst>
    <pc:chgData name="Anna Sterner" userId="e34ade42-3f4d-4ffb-96dc-1c6e40b6902f" providerId="ADAL" clId="{70FB849B-7E55-450A-864F-75466DB1E84B}"/>
    <pc:docChg chg="undo custSel addSld delSld modSld">
      <pc:chgData name="Anna Sterner" userId="e34ade42-3f4d-4ffb-96dc-1c6e40b6902f" providerId="ADAL" clId="{70FB849B-7E55-450A-864F-75466DB1E84B}" dt="2024-01-26T15:35:16.092" v="467" actId="1076"/>
      <pc:docMkLst>
        <pc:docMk/>
      </pc:docMkLst>
      <pc:sldChg chg="addSp delSp modSp add del mod modNotesTx">
        <pc:chgData name="Anna Sterner" userId="e34ade42-3f4d-4ffb-96dc-1c6e40b6902f" providerId="ADAL" clId="{70FB849B-7E55-450A-864F-75466DB1E84B}" dt="2024-01-25T19:23:47.205" v="462" actId="47"/>
        <pc:sldMkLst>
          <pc:docMk/>
          <pc:sldMk cId="1717468709" sldId="260"/>
        </pc:sldMkLst>
      </pc:sldChg>
      <pc:sldChg chg="addSp delSp modSp add del mod">
        <pc:chgData name="Anna Sterner" userId="e34ade42-3f4d-4ffb-96dc-1c6e40b6902f" providerId="ADAL" clId="{70FB849B-7E55-450A-864F-75466DB1E84B}" dt="2024-01-25T19:23:45.796" v="461" actId="47"/>
        <pc:sldMkLst>
          <pc:docMk/>
          <pc:sldMk cId="951211944" sldId="261"/>
        </pc:sldMkLst>
      </pc:sldChg>
      <pc:sldChg chg="addSp delSp modSp mod modNotesTx">
        <pc:chgData name="Anna Sterner" userId="e34ade42-3f4d-4ffb-96dc-1c6e40b6902f" providerId="ADAL" clId="{70FB849B-7E55-450A-864F-75466DB1E84B}" dt="2024-01-25T19:19:45.403" v="411" actId="1076"/>
        <pc:sldMkLst>
          <pc:docMk/>
          <pc:sldMk cId="3822573366" sldId="262"/>
        </pc:sldMkLst>
      </pc:sldChg>
      <pc:sldChg chg="addSp delSp modSp mod modNotesTx">
        <pc:chgData name="Anna Sterner" userId="e34ade42-3f4d-4ffb-96dc-1c6e40b6902f" providerId="ADAL" clId="{70FB849B-7E55-450A-864F-75466DB1E84B}" dt="2024-01-25T19:00:27.996" v="217" actId="113"/>
        <pc:sldMkLst>
          <pc:docMk/>
          <pc:sldMk cId="3763185327" sldId="271"/>
        </pc:sldMkLst>
      </pc:sldChg>
      <pc:sldChg chg="addSp delSp modSp mod modNotesTx">
        <pc:chgData name="Anna Sterner" userId="e34ade42-3f4d-4ffb-96dc-1c6e40b6902f" providerId="ADAL" clId="{70FB849B-7E55-450A-864F-75466DB1E84B}" dt="2024-01-25T19:11:30.141" v="400" actId="1076"/>
        <pc:sldMkLst>
          <pc:docMk/>
          <pc:sldMk cId="2751345926" sldId="272"/>
        </pc:sldMkLst>
      </pc:sldChg>
      <pc:sldChg chg="addSp delSp modSp mod modNotesTx">
        <pc:chgData name="Anna Sterner" userId="e34ade42-3f4d-4ffb-96dc-1c6e40b6902f" providerId="ADAL" clId="{70FB849B-7E55-450A-864F-75466DB1E84B}" dt="2024-01-26T15:35:16.092" v="467" actId="1076"/>
        <pc:sldMkLst>
          <pc:docMk/>
          <pc:sldMk cId="3098358572" sldId="283"/>
        </pc:sldMkLst>
      </pc:sldChg>
      <pc:sldChg chg="modSp mod">
        <pc:chgData name="Anna Sterner" userId="e34ade42-3f4d-4ffb-96dc-1c6e40b6902f" providerId="ADAL" clId="{70FB849B-7E55-450A-864F-75466DB1E84B}" dt="2024-01-25T19:18:15.306" v="406" actId="732"/>
        <pc:sldMkLst>
          <pc:docMk/>
          <pc:sldMk cId="3743200560" sldId="289"/>
        </pc:sldMkLst>
      </pc:sldChg>
      <pc:sldChg chg="modNotesTx">
        <pc:chgData name="Anna Sterner" userId="e34ade42-3f4d-4ffb-96dc-1c6e40b6902f" providerId="ADAL" clId="{70FB849B-7E55-450A-864F-75466DB1E84B}" dt="2024-01-25T19:09:05.473" v="307" actId="20577"/>
        <pc:sldMkLst>
          <pc:docMk/>
          <pc:sldMk cId="4147957842" sldId="290"/>
        </pc:sldMkLst>
      </pc:sldChg>
      <pc:sldChg chg="addSp delSp modSp mod modNotesTx">
        <pc:chgData name="Anna Sterner" userId="e34ade42-3f4d-4ffb-96dc-1c6e40b6902f" providerId="ADAL" clId="{70FB849B-7E55-450A-864F-75466DB1E84B}" dt="2024-01-25T18:58:59.223" v="184" actId="478"/>
        <pc:sldMkLst>
          <pc:docMk/>
          <pc:sldMk cId="3417446026" sldId="295"/>
        </pc:sldMkLst>
      </pc:sldChg>
      <pc:sldChg chg="addSp delSp modSp mod modNotesTx">
        <pc:chgData name="Anna Sterner" userId="e34ade42-3f4d-4ffb-96dc-1c6e40b6902f" providerId="ADAL" clId="{70FB849B-7E55-450A-864F-75466DB1E84B}" dt="2024-01-25T19:07:55.634" v="299" actId="1076"/>
        <pc:sldMkLst>
          <pc:docMk/>
          <pc:sldMk cId="3041520386" sldId="297"/>
        </pc:sldMkLst>
      </pc:sldChg>
      <pc:sldChg chg="modSp add mod">
        <pc:chgData name="Anna Sterner" userId="e34ade42-3f4d-4ffb-96dc-1c6e40b6902f" providerId="ADAL" clId="{70FB849B-7E55-450A-864F-75466DB1E84B}" dt="2024-01-25T19:23:48.963" v="464" actId="14826"/>
        <pc:sldMkLst>
          <pc:docMk/>
          <pc:sldMk cId="1560122333" sldId="299"/>
        </pc:sldMkLst>
      </pc:sldChg>
      <pc:sldChg chg="modSp add mod">
        <pc:chgData name="Anna Sterner" userId="e34ade42-3f4d-4ffb-96dc-1c6e40b6902f" providerId="ADAL" clId="{70FB849B-7E55-450A-864F-75466DB1E84B}" dt="2024-01-25T19:23:48.028" v="463" actId="20577"/>
        <pc:sldMkLst>
          <pc:docMk/>
          <pc:sldMk cId="2281906185" sldId="300"/>
        </pc:sldMkLst>
      </pc:sldChg>
    </pc:docChg>
  </pc:docChgLst>
  <pc:docChgLst>
    <pc:chgData name="Anna Sterner" userId="S::asterner@firstinspires.org::e34ade42-3f4d-4ffb-96dc-1c6e40b6902f" providerId="AD" clId="Web-{3A625DF8-B6C3-C50C-E249-1C3D5497578E}"/>
    <pc:docChg chg="modSld">
      <pc:chgData name="Anna Sterner" userId="S::asterner@firstinspires.org::e34ade42-3f4d-4ffb-96dc-1c6e40b6902f" providerId="AD" clId="Web-{3A625DF8-B6C3-C50C-E249-1C3D5497578E}" dt="2024-01-25T21:19:20.956" v="16" actId="20577"/>
      <pc:docMkLst>
        <pc:docMk/>
      </pc:docMkLst>
      <pc:sldChg chg="addSp modSp">
        <pc:chgData name="Anna Sterner" userId="S::asterner@firstinspires.org::e34ade42-3f4d-4ffb-96dc-1c6e40b6902f" providerId="AD" clId="Web-{3A625DF8-B6C3-C50C-E249-1C3D5497578E}" dt="2024-01-25T21:19:20.956" v="16" actId="20577"/>
        <pc:sldMkLst>
          <pc:docMk/>
          <pc:sldMk cId="3822573366" sldId="262"/>
        </pc:sldMkLst>
      </pc:sldChg>
      <pc:sldChg chg="modSp">
        <pc:chgData name="Anna Sterner" userId="S::asterner@firstinspires.org::e34ade42-3f4d-4ffb-96dc-1c6e40b6902f" providerId="AD" clId="Web-{3A625DF8-B6C3-C50C-E249-1C3D5497578E}" dt="2024-01-25T21:11:30.113" v="1" actId="1076"/>
        <pc:sldMkLst>
          <pc:docMk/>
          <pc:sldMk cId="3743200560" sldId="289"/>
        </pc:sldMkLst>
      </pc:sldChg>
    </pc:docChg>
  </pc:docChgLst>
  <pc:docChgLst>
    <pc:chgData name="Tammy Pankey" userId="89b84b47-0384-4d66-b56e-dc00ebdb68cf" providerId="ADAL" clId="{C0611C38-42EA-4B91-B6A5-6AC8F3C0F20A}"/>
    <pc:docChg chg="custSel modSld">
      <pc:chgData name="Tammy Pankey" userId="89b84b47-0384-4d66-b56e-dc00ebdb68cf" providerId="ADAL" clId="{C0611C38-42EA-4B91-B6A5-6AC8F3C0F20A}" dt="2022-07-28T19:56:13.402" v="3" actId="14826"/>
      <pc:docMkLst>
        <pc:docMk/>
      </pc:docMkLst>
      <pc:sldChg chg="addSp delSp modSp mod delCm">
        <pc:chgData name="Tammy Pankey" userId="89b84b47-0384-4d66-b56e-dc00ebdb68cf" providerId="ADAL" clId="{C0611C38-42EA-4B91-B6A5-6AC8F3C0F20A}" dt="2022-07-28T19:54:27.257" v="2"/>
        <pc:sldMkLst>
          <pc:docMk/>
          <pc:sldMk cId="1959583143" sldId="259"/>
        </pc:sldMkLst>
      </pc:sldChg>
      <pc:sldChg chg="modSp">
        <pc:chgData name="Tammy Pankey" userId="89b84b47-0384-4d66-b56e-dc00ebdb68cf" providerId="ADAL" clId="{C0611C38-42EA-4B91-B6A5-6AC8F3C0F20A}" dt="2022-07-28T19:56:13.402" v="3" actId="14826"/>
        <pc:sldMkLst>
          <pc:docMk/>
          <pc:sldMk cId="1717468709" sldId="260"/>
        </pc:sldMkLst>
      </pc:sldChg>
    </pc:docChg>
  </pc:docChgLst>
  <pc:docChgLst>
    <pc:chgData name="Anna Sterner" userId="S::asterner@firstinspires.org::e34ade42-3f4d-4ffb-96dc-1c6e40b6902f" providerId="AD" clId="Web-{126EEF9F-CDC4-B287-D1C2-77A472865381}"/>
    <pc:docChg chg="delSld modSld">
      <pc:chgData name="Anna Sterner" userId="S::asterner@firstinspires.org::e34ade42-3f4d-4ffb-96dc-1c6e40b6902f" providerId="AD" clId="Web-{126EEF9F-CDC4-B287-D1C2-77A472865381}" dt="2024-01-25T20:03:28.549" v="2"/>
      <pc:docMkLst>
        <pc:docMk/>
      </pc:docMkLst>
      <pc:sldChg chg="modSp">
        <pc:chgData name="Anna Sterner" userId="S::asterner@firstinspires.org::e34ade42-3f4d-4ffb-96dc-1c6e40b6902f" providerId="AD" clId="Web-{126EEF9F-CDC4-B287-D1C2-77A472865381}" dt="2024-01-25T20:03:28.549" v="2"/>
        <pc:sldMkLst>
          <pc:docMk/>
          <pc:sldMk cId="3822573366" sldId="262"/>
        </pc:sldMkLst>
      </pc:sldChg>
      <pc:sldChg chg="del">
        <pc:chgData name="Anna Sterner" userId="S::asterner@firstinspires.org::e34ade42-3f4d-4ffb-96dc-1c6e40b6902f" providerId="AD" clId="Web-{126EEF9F-CDC4-B287-D1C2-77A472865381}" dt="2024-01-25T20:03:11.157" v="0"/>
        <pc:sldMkLst>
          <pc:docMk/>
          <pc:sldMk cId="1560122333" sldId="299"/>
        </pc:sldMkLst>
      </pc:sldChg>
      <pc:sldChg chg="del">
        <pc:chgData name="Anna Sterner" userId="S::asterner@firstinspires.org::e34ade42-3f4d-4ffb-96dc-1c6e40b6902f" providerId="AD" clId="Web-{126EEF9F-CDC4-B287-D1C2-77A472865381}" dt="2024-01-25T20:03:18.580" v="1"/>
        <pc:sldMkLst>
          <pc:docMk/>
          <pc:sldMk cId="2281906185" sldId="300"/>
        </pc:sldMkLst>
      </pc:sldChg>
    </pc:docChg>
  </pc:docChgLst>
  <pc:docChgLst>
    <pc:chgData name="Anna Sterner" userId="S::asterner@firstinspires.org::e34ade42-3f4d-4ffb-96dc-1c6e40b6902f" providerId="AD" clId="Web-{9313A792-D783-F581-2370-A149886A9014}"/>
    <pc:docChg chg="addSld delSld modSld">
      <pc:chgData name="Anna Sterner" userId="S::asterner@firstinspires.org::e34ade42-3f4d-4ffb-96dc-1c6e40b6902f" providerId="AD" clId="Web-{9313A792-D783-F581-2370-A149886A9014}" dt="2024-05-20T18:25:17.139" v="81"/>
      <pc:docMkLst>
        <pc:docMk/>
      </pc:docMkLst>
      <pc:sldChg chg="modNotes">
        <pc:chgData name="Anna Sterner" userId="S::asterner@firstinspires.org::e34ade42-3f4d-4ffb-96dc-1c6e40b6902f" providerId="AD" clId="Web-{9313A792-D783-F581-2370-A149886A9014}" dt="2024-05-20T18:22:37.586" v="43"/>
        <pc:sldMkLst>
          <pc:docMk/>
          <pc:sldMk cId="951211944" sldId="261"/>
        </pc:sldMkLst>
      </pc:sldChg>
      <pc:sldChg chg="modNotes">
        <pc:chgData name="Anna Sterner" userId="S::asterner@firstinspires.org::e34ade42-3f4d-4ffb-96dc-1c6e40b6902f" providerId="AD" clId="Web-{9313A792-D783-F581-2370-A149886A9014}" dt="2024-05-20T18:22:50.071" v="44"/>
        <pc:sldMkLst>
          <pc:docMk/>
          <pc:sldMk cId="3822573366" sldId="262"/>
        </pc:sldMkLst>
      </pc:sldChg>
      <pc:sldChg chg="modNotes">
        <pc:chgData name="Anna Sterner" userId="S::asterner@firstinspires.org::e34ade42-3f4d-4ffb-96dc-1c6e40b6902f" providerId="AD" clId="Web-{9313A792-D783-F581-2370-A149886A9014}" dt="2024-05-20T18:23:31.338" v="63"/>
        <pc:sldMkLst>
          <pc:docMk/>
          <pc:sldMk cId="3098358572" sldId="283"/>
        </pc:sldMkLst>
      </pc:sldChg>
      <pc:sldChg chg="modNotes">
        <pc:chgData name="Anna Sterner" userId="S::asterner@firstinspires.org::e34ade42-3f4d-4ffb-96dc-1c6e40b6902f" providerId="AD" clId="Web-{9313A792-D783-F581-2370-A149886A9014}" dt="2024-05-20T18:21:47.210" v="0"/>
        <pc:sldMkLst>
          <pc:docMk/>
          <pc:sldMk cId="3743200560" sldId="289"/>
        </pc:sldMkLst>
      </pc:sldChg>
      <pc:sldChg chg="modNotes">
        <pc:chgData name="Anna Sterner" userId="S::asterner@firstinspires.org::e34ade42-3f4d-4ffb-96dc-1c6e40b6902f" providerId="AD" clId="Web-{9313A792-D783-F581-2370-A149886A9014}" dt="2024-05-20T18:24:24.902" v="78"/>
        <pc:sldMkLst>
          <pc:docMk/>
          <pc:sldMk cId="4147957842" sldId="290"/>
        </pc:sldMkLst>
      </pc:sldChg>
      <pc:sldChg chg="delSp add">
        <pc:chgData name="Anna Sterner" userId="S::asterner@firstinspires.org::e34ade42-3f4d-4ffb-96dc-1c6e40b6902f" providerId="AD" clId="Web-{9313A792-D783-F581-2370-A149886A9014}" dt="2024-05-20T18:25:17.139" v="81"/>
        <pc:sldMkLst>
          <pc:docMk/>
          <pc:sldMk cId="1109188424" sldId="294"/>
        </pc:sldMkLst>
      </pc:sldChg>
      <pc:sldChg chg="modNotes">
        <pc:chgData name="Anna Sterner" userId="S::asterner@firstinspires.org::e34ade42-3f4d-4ffb-96dc-1c6e40b6902f" providerId="AD" clId="Web-{9313A792-D783-F581-2370-A149886A9014}" dt="2024-05-20T18:23:55.386" v="67"/>
        <pc:sldMkLst>
          <pc:docMk/>
          <pc:sldMk cId="3041520386" sldId="297"/>
        </pc:sldMkLst>
      </pc:sldChg>
      <pc:sldChg chg="del">
        <pc:chgData name="Anna Sterner" userId="S::asterner@firstinspires.org::e34ade42-3f4d-4ffb-96dc-1c6e40b6902f" providerId="AD" clId="Web-{9313A792-D783-F581-2370-A149886A9014}" dt="2024-05-20T18:25:07.623" v="80"/>
        <pc:sldMkLst>
          <pc:docMk/>
          <pc:sldMk cId="3723405299" sldId="298"/>
        </pc:sldMkLst>
      </pc:sldChg>
    </pc:docChg>
  </pc:docChgLst>
  <pc:docChgLst>
    <pc:chgData name="Anna Sterner" userId="S::asterner@firstinspires.org::e34ade42-3f4d-4ffb-96dc-1c6e40b6902f" providerId="AD" clId="Web-{20716227-CB45-4CA7-5012-07E1B984CA60}"/>
    <pc:docChg chg="addSld sldOrd">
      <pc:chgData name="Anna Sterner" userId="S::asterner@firstinspires.org::e34ade42-3f4d-4ffb-96dc-1c6e40b6902f" providerId="AD" clId="Web-{20716227-CB45-4CA7-5012-07E1B984CA60}" dt="2024-05-17T14:32:39.669" v="1"/>
      <pc:docMkLst>
        <pc:docMk/>
      </pc:docMkLst>
      <pc:sldChg chg="add ord replId">
        <pc:chgData name="Anna Sterner" userId="S::asterner@firstinspires.org::e34ade42-3f4d-4ffb-96dc-1c6e40b6902f" providerId="AD" clId="Web-{20716227-CB45-4CA7-5012-07E1B984CA60}" dt="2024-05-17T14:32:39.669" v="1"/>
        <pc:sldMkLst>
          <pc:docMk/>
          <pc:sldMk cId="1709114205" sldId="299"/>
        </pc:sldMkLst>
      </pc:sldChg>
    </pc:docChg>
  </pc:docChgLst>
  <pc:docChgLst>
    <pc:chgData name="Tammy Pankey" userId="89b84b47-0384-4d66-b56e-dc00ebdb68cf" providerId="ADAL" clId="{7A2ED688-87B0-4F91-BBF9-4971097C91C9}"/>
    <pc:docChg chg="custSel modSld">
      <pc:chgData name="Tammy Pankey" userId="89b84b47-0384-4d66-b56e-dc00ebdb68cf" providerId="ADAL" clId="{7A2ED688-87B0-4F91-BBF9-4971097C91C9}" dt="2023-07-11T22:25:59.627" v="22"/>
      <pc:docMkLst>
        <pc:docMk/>
      </pc:docMkLst>
      <pc:sldChg chg="modSp mod">
        <pc:chgData name="Tammy Pankey" userId="89b84b47-0384-4d66-b56e-dc00ebdb68cf" providerId="ADAL" clId="{7A2ED688-87B0-4F91-BBF9-4971097C91C9}" dt="2023-07-11T22:20:02.681" v="2" actId="2711"/>
        <pc:sldMkLst>
          <pc:docMk/>
          <pc:sldMk cId="1717468709" sldId="260"/>
        </pc:sldMkLst>
      </pc:sldChg>
      <pc:sldChg chg="modSp mod">
        <pc:chgData name="Tammy Pankey" userId="89b84b47-0384-4d66-b56e-dc00ebdb68cf" providerId="ADAL" clId="{7A2ED688-87B0-4F91-BBF9-4971097C91C9}" dt="2023-07-11T22:20:09.527" v="3" actId="2711"/>
        <pc:sldMkLst>
          <pc:docMk/>
          <pc:sldMk cId="951211944" sldId="261"/>
        </pc:sldMkLst>
      </pc:sldChg>
      <pc:sldChg chg="modSp mod">
        <pc:chgData name="Tammy Pankey" userId="89b84b47-0384-4d66-b56e-dc00ebdb68cf" providerId="ADAL" clId="{7A2ED688-87B0-4F91-BBF9-4971097C91C9}" dt="2023-07-11T22:20:19.567" v="5" actId="2711"/>
        <pc:sldMkLst>
          <pc:docMk/>
          <pc:sldMk cId="3822573366" sldId="262"/>
        </pc:sldMkLst>
      </pc:sldChg>
      <pc:sldChg chg="modSp mod">
        <pc:chgData name="Tammy Pankey" userId="89b84b47-0384-4d66-b56e-dc00ebdb68cf" providerId="ADAL" clId="{7A2ED688-87B0-4F91-BBF9-4971097C91C9}" dt="2023-07-11T22:20:27.584" v="6" actId="2711"/>
        <pc:sldMkLst>
          <pc:docMk/>
          <pc:sldMk cId="3763185327" sldId="271"/>
        </pc:sldMkLst>
      </pc:sldChg>
      <pc:sldChg chg="modSp mod">
        <pc:chgData name="Tammy Pankey" userId="89b84b47-0384-4d66-b56e-dc00ebdb68cf" providerId="ADAL" clId="{7A2ED688-87B0-4F91-BBF9-4971097C91C9}" dt="2023-07-11T22:20:47.938" v="9" actId="2711"/>
        <pc:sldMkLst>
          <pc:docMk/>
          <pc:sldMk cId="2751345926" sldId="272"/>
        </pc:sldMkLst>
      </pc:sldChg>
      <pc:sldChg chg="modSp mod">
        <pc:chgData name="Tammy Pankey" userId="89b84b47-0384-4d66-b56e-dc00ebdb68cf" providerId="ADAL" clId="{7A2ED688-87B0-4F91-BBF9-4971097C91C9}" dt="2023-07-11T22:20:33.798" v="7" actId="2711"/>
        <pc:sldMkLst>
          <pc:docMk/>
          <pc:sldMk cId="3098358572" sldId="283"/>
        </pc:sldMkLst>
      </pc:sldChg>
      <pc:sldChg chg="addSp delSp modSp mod">
        <pc:chgData name="Tammy Pankey" userId="89b84b47-0384-4d66-b56e-dc00ebdb68cf" providerId="ADAL" clId="{7A2ED688-87B0-4F91-BBF9-4971097C91C9}" dt="2023-07-11T22:25:13.579" v="19" actId="1076"/>
        <pc:sldMkLst>
          <pc:docMk/>
          <pc:sldMk cId="3743200560" sldId="289"/>
        </pc:sldMkLst>
      </pc:sldChg>
      <pc:sldChg chg="delSp modSp mod modNotesTx">
        <pc:chgData name="Tammy Pankey" userId="89b84b47-0384-4d66-b56e-dc00ebdb68cf" providerId="ADAL" clId="{7A2ED688-87B0-4F91-BBF9-4971097C91C9}" dt="2023-07-11T22:25:46.394" v="20" actId="478"/>
        <pc:sldMkLst>
          <pc:docMk/>
          <pc:sldMk cId="4147957842" sldId="290"/>
        </pc:sldMkLst>
      </pc:sldChg>
      <pc:sldChg chg="addSp delSp modSp mod">
        <pc:chgData name="Tammy Pankey" userId="89b84b47-0384-4d66-b56e-dc00ebdb68cf" providerId="ADAL" clId="{7A2ED688-87B0-4F91-BBF9-4971097C91C9}" dt="2023-07-11T22:25:59.627" v="22"/>
        <pc:sldMkLst>
          <pc:docMk/>
          <pc:sldMk cId="1109188424" sldId="294"/>
        </pc:sldMkLst>
      </pc:sldChg>
      <pc:sldChg chg="modSp mod">
        <pc:chgData name="Tammy Pankey" userId="89b84b47-0384-4d66-b56e-dc00ebdb68cf" providerId="ADAL" clId="{7A2ED688-87B0-4F91-BBF9-4971097C91C9}" dt="2023-07-11T22:20:13.567" v="4" actId="2711"/>
        <pc:sldMkLst>
          <pc:docMk/>
          <pc:sldMk cId="3417446026" sldId="295"/>
        </pc:sldMkLst>
      </pc:sldChg>
    </pc:docChg>
  </pc:docChgLst>
  <pc:docChgLst>
    <pc:chgData name="Tammy Pankey" userId="89b84b47-0384-4d66-b56e-dc00ebdb68cf" providerId="ADAL" clId="{BEC31531-C9D2-4E4C-BF51-A83D2414E57B}"/>
    <pc:docChg chg="undo redo custSel addSld delSld modSld sldOrd modMainMaster modNotesMaster">
      <pc:chgData name="Tammy Pankey" userId="89b84b47-0384-4d66-b56e-dc00ebdb68cf" providerId="ADAL" clId="{BEC31531-C9D2-4E4C-BF51-A83D2414E57B}" dt="2025-04-03T18:02:21.381" v="4362" actId="20577"/>
      <pc:docMkLst>
        <pc:docMk/>
      </pc:docMkLst>
      <pc:sldChg chg="addSp delSp modSp mod modClrScheme chgLayout modNotes modNotesTx">
        <pc:chgData name="Tammy Pankey" userId="89b84b47-0384-4d66-b56e-dc00ebdb68cf" providerId="ADAL" clId="{BEC31531-C9D2-4E4C-BF51-A83D2414E57B}" dt="2025-03-10T14:47:24.283" v="2764" actId="14826"/>
        <pc:sldMkLst>
          <pc:docMk/>
          <pc:sldMk cId="1717468709" sldId="260"/>
        </pc:sldMkLst>
      </pc:sldChg>
      <pc:sldChg chg="addSp delSp modSp mod modClrScheme addAnim delAnim modAnim chgLayout modNotes">
        <pc:chgData name="Tammy Pankey" userId="89b84b47-0384-4d66-b56e-dc00ebdb68cf" providerId="ADAL" clId="{BEC31531-C9D2-4E4C-BF51-A83D2414E57B}" dt="2025-03-10T15:29:08.003" v="3348" actId="1037"/>
        <pc:sldMkLst>
          <pc:docMk/>
          <pc:sldMk cId="951211944" sldId="261"/>
        </pc:sldMkLst>
      </pc:sldChg>
      <pc:sldChg chg="addSp delSp modSp add mod ord modNotesTx">
        <pc:chgData name="Tammy Pankey" userId="89b84b47-0384-4d66-b56e-dc00ebdb68cf" providerId="ADAL" clId="{BEC31531-C9D2-4E4C-BF51-A83D2414E57B}" dt="2025-03-10T15:20:29.813" v="3239" actId="20577"/>
        <pc:sldMkLst>
          <pc:docMk/>
          <pc:sldMk cId="2815448932" sldId="262"/>
        </pc:sldMkLst>
      </pc:sldChg>
      <pc:sldChg chg="addSp delSp modSp del mod modClrScheme chgLayout modNotes">
        <pc:chgData name="Tammy Pankey" userId="89b84b47-0384-4d66-b56e-dc00ebdb68cf" providerId="ADAL" clId="{BEC31531-C9D2-4E4C-BF51-A83D2414E57B}" dt="2025-03-05T01:25:20.003" v="1762" actId="2696"/>
        <pc:sldMkLst>
          <pc:docMk/>
          <pc:sldMk cId="3822573366" sldId="262"/>
        </pc:sldMkLst>
      </pc:sldChg>
      <pc:sldChg chg="addSp delSp modSp mod modClrScheme chgLayout modNotes modNotesTx">
        <pc:chgData name="Tammy Pankey" userId="89b84b47-0384-4d66-b56e-dc00ebdb68cf" providerId="ADAL" clId="{BEC31531-C9D2-4E4C-BF51-A83D2414E57B}" dt="2025-03-10T15:19:01.367" v="3097" actId="20577"/>
        <pc:sldMkLst>
          <pc:docMk/>
          <pc:sldMk cId="2751345926" sldId="272"/>
        </pc:sldMkLst>
      </pc:sldChg>
      <pc:sldChg chg="addSp delSp modSp add mod modNotesTx">
        <pc:chgData name="Tammy Pankey" userId="89b84b47-0384-4d66-b56e-dc00ebdb68cf" providerId="ADAL" clId="{BEC31531-C9D2-4E4C-BF51-A83D2414E57B}" dt="2025-03-10T15:23:04.906" v="3290" actId="20577"/>
        <pc:sldMkLst>
          <pc:docMk/>
          <pc:sldMk cId="840521789" sldId="283"/>
        </pc:sldMkLst>
      </pc:sldChg>
      <pc:sldChg chg="addSp delSp modSp del mod modClrScheme chgLayout modNotes">
        <pc:chgData name="Tammy Pankey" userId="89b84b47-0384-4d66-b56e-dc00ebdb68cf" providerId="ADAL" clId="{BEC31531-C9D2-4E4C-BF51-A83D2414E57B}" dt="2025-03-05T01:25:20.003" v="1762" actId="2696"/>
        <pc:sldMkLst>
          <pc:docMk/>
          <pc:sldMk cId="3098358572" sldId="283"/>
        </pc:sldMkLst>
      </pc:sldChg>
      <pc:sldChg chg="addSp delSp modSp mod modClrScheme chgLayout modNotes modNotesTx">
        <pc:chgData name="Tammy Pankey" userId="89b84b47-0384-4d66-b56e-dc00ebdb68cf" providerId="ADAL" clId="{BEC31531-C9D2-4E4C-BF51-A83D2414E57B}" dt="2025-03-12T20:47:25.349" v="3441" actId="1036"/>
        <pc:sldMkLst>
          <pc:docMk/>
          <pc:sldMk cId="3743200560" sldId="289"/>
        </pc:sldMkLst>
      </pc:sldChg>
      <pc:sldChg chg="addSp delSp modSp del mod modClrScheme chgLayout modNotes">
        <pc:chgData name="Tammy Pankey" userId="89b84b47-0384-4d66-b56e-dc00ebdb68cf" providerId="ADAL" clId="{BEC31531-C9D2-4E4C-BF51-A83D2414E57B}" dt="2025-03-04T23:14:42.011" v="222" actId="47"/>
        <pc:sldMkLst>
          <pc:docMk/>
          <pc:sldMk cId="4147957842" sldId="290"/>
        </pc:sldMkLst>
      </pc:sldChg>
      <pc:sldChg chg="modSp del">
        <pc:chgData name="Tammy Pankey" userId="89b84b47-0384-4d66-b56e-dc00ebdb68cf" providerId="ADAL" clId="{BEC31531-C9D2-4E4C-BF51-A83D2414E57B}" dt="2025-03-04T23:13:43.635" v="219" actId="47"/>
        <pc:sldMkLst>
          <pc:docMk/>
          <pc:sldMk cId="1109188424" sldId="294"/>
        </pc:sldMkLst>
      </pc:sldChg>
      <pc:sldChg chg="addSp delSp modSp del mod modClrScheme chgLayout modNotes">
        <pc:chgData name="Tammy Pankey" userId="89b84b47-0384-4d66-b56e-dc00ebdb68cf" providerId="ADAL" clId="{BEC31531-C9D2-4E4C-BF51-A83D2414E57B}" dt="2025-03-10T14:58:18.960" v="2886" actId="47"/>
        <pc:sldMkLst>
          <pc:docMk/>
          <pc:sldMk cId="3041520386" sldId="297"/>
        </pc:sldMkLst>
      </pc:sldChg>
      <pc:sldChg chg="addSp delSp modSp add mod modNotesTx">
        <pc:chgData name="Tammy Pankey" userId="89b84b47-0384-4d66-b56e-dc00ebdb68cf" providerId="ADAL" clId="{BEC31531-C9D2-4E4C-BF51-A83D2414E57B}" dt="2025-03-10T15:25:30.808" v="3314" actId="6549"/>
        <pc:sldMkLst>
          <pc:docMk/>
          <pc:sldMk cId="2028867035" sldId="298"/>
        </pc:sldMkLst>
      </pc:sldChg>
      <pc:sldChg chg="add del">
        <pc:chgData name="Tammy Pankey" userId="89b84b47-0384-4d66-b56e-dc00ebdb68cf" providerId="ADAL" clId="{BEC31531-C9D2-4E4C-BF51-A83D2414E57B}" dt="2025-03-04T23:10:50.546" v="191"/>
        <pc:sldMkLst>
          <pc:docMk/>
          <pc:sldMk cId="2081958483" sldId="298"/>
        </pc:sldMkLst>
      </pc:sldChg>
      <pc:sldChg chg="add del">
        <pc:chgData name="Tammy Pankey" userId="89b84b47-0384-4d66-b56e-dc00ebdb68cf" providerId="ADAL" clId="{BEC31531-C9D2-4E4C-BF51-A83D2414E57B}" dt="2025-03-04T23:13:12.593" v="213"/>
        <pc:sldMkLst>
          <pc:docMk/>
          <pc:sldMk cId="1280930742" sldId="299"/>
        </pc:sldMkLst>
      </pc:sldChg>
      <pc:sldChg chg="addSp delSp modSp add mod modNotesTx">
        <pc:chgData name="Tammy Pankey" userId="89b84b47-0384-4d66-b56e-dc00ebdb68cf" providerId="ADAL" clId="{BEC31531-C9D2-4E4C-BF51-A83D2414E57B}" dt="2025-03-10T14:47:30.828" v="2765"/>
        <pc:sldMkLst>
          <pc:docMk/>
          <pc:sldMk cId="1581135650" sldId="299"/>
        </pc:sldMkLst>
      </pc:sldChg>
      <pc:sldChg chg="addSp delSp modSp add mod modNotesTx">
        <pc:chgData name="Tammy Pankey" userId="89b84b47-0384-4d66-b56e-dc00ebdb68cf" providerId="ADAL" clId="{BEC31531-C9D2-4E4C-BF51-A83D2414E57B}" dt="2025-03-10T14:47:33.071" v="2766"/>
        <pc:sldMkLst>
          <pc:docMk/>
          <pc:sldMk cId="115057224" sldId="300"/>
        </pc:sldMkLst>
      </pc:sldChg>
      <pc:sldChg chg="modSp add del mod">
        <pc:chgData name="Tammy Pankey" userId="89b84b47-0384-4d66-b56e-dc00ebdb68cf" providerId="ADAL" clId="{BEC31531-C9D2-4E4C-BF51-A83D2414E57B}" dt="2025-03-05T00:30:27.843" v="694" actId="47"/>
        <pc:sldMkLst>
          <pc:docMk/>
          <pc:sldMk cId="2440084206" sldId="301"/>
        </pc:sldMkLst>
      </pc:sldChg>
      <pc:sldChg chg="addSp delSp modSp add mod modNotesTx">
        <pc:chgData name="Tammy Pankey" userId="89b84b47-0384-4d66-b56e-dc00ebdb68cf" providerId="ADAL" clId="{BEC31531-C9D2-4E4C-BF51-A83D2414E57B}" dt="2025-03-05T01:15:49.930" v="1573"/>
        <pc:sldMkLst>
          <pc:docMk/>
          <pc:sldMk cId="3262701585" sldId="301"/>
        </pc:sldMkLst>
      </pc:sldChg>
      <pc:sldChg chg="addSp delSp modSp add mod modNotesTx">
        <pc:chgData name="Tammy Pankey" userId="89b84b47-0384-4d66-b56e-dc00ebdb68cf" providerId="ADAL" clId="{BEC31531-C9D2-4E4C-BF51-A83D2414E57B}" dt="2025-03-05T01:15:38.440" v="1572" actId="20577"/>
        <pc:sldMkLst>
          <pc:docMk/>
          <pc:sldMk cId="2035002915" sldId="302"/>
        </pc:sldMkLst>
      </pc:sldChg>
      <pc:sldChg chg="addSp delSp modSp add mod modNotesTx">
        <pc:chgData name="Tammy Pankey" userId="89b84b47-0384-4d66-b56e-dc00ebdb68cf" providerId="ADAL" clId="{BEC31531-C9D2-4E4C-BF51-A83D2414E57B}" dt="2025-03-05T01:15:54.380" v="1574"/>
        <pc:sldMkLst>
          <pc:docMk/>
          <pc:sldMk cId="3973317551" sldId="303"/>
        </pc:sldMkLst>
      </pc:sldChg>
      <pc:sldChg chg="addSp delSp modSp add mod modNotesTx">
        <pc:chgData name="Tammy Pankey" userId="89b84b47-0384-4d66-b56e-dc00ebdb68cf" providerId="ADAL" clId="{BEC31531-C9D2-4E4C-BF51-A83D2414E57B}" dt="2025-03-10T15:22:16.263" v="3264" actId="1036"/>
        <pc:sldMkLst>
          <pc:docMk/>
          <pc:sldMk cId="362912222" sldId="304"/>
        </pc:sldMkLst>
      </pc:sldChg>
      <pc:sldChg chg="add del">
        <pc:chgData name="Tammy Pankey" userId="89b84b47-0384-4d66-b56e-dc00ebdb68cf" providerId="ADAL" clId="{BEC31531-C9D2-4E4C-BF51-A83D2414E57B}" dt="2025-03-05T00:54:36.332" v="1014"/>
        <pc:sldMkLst>
          <pc:docMk/>
          <pc:sldMk cId="1405299624" sldId="305"/>
        </pc:sldMkLst>
      </pc:sldChg>
      <pc:sldChg chg="addSp delSp modSp add mod ord">
        <pc:chgData name="Tammy Pankey" userId="89b84b47-0384-4d66-b56e-dc00ebdb68cf" providerId="ADAL" clId="{BEC31531-C9D2-4E4C-BF51-A83D2414E57B}" dt="2025-03-10T15:22:42.237" v="3276" actId="1036"/>
        <pc:sldMkLst>
          <pc:docMk/>
          <pc:sldMk cId="4084819297" sldId="305"/>
        </pc:sldMkLst>
      </pc:sldChg>
      <pc:sldChg chg="addSp modSp add mod ord modNotesTx">
        <pc:chgData name="Tammy Pankey" userId="89b84b47-0384-4d66-b56e-dc00ebdb68cf" providerId="ADAL" clId="{BEC31531-C9D2-4E4C-BF51-A83D2414E57B}" dt="2025-03-10T15:16:04.097" v="3068"/>
        <pc:sldMkLst>
          <pc:docMk/>
          <pc:sldMk cId="1631143129" sldId="306"/>
        </pc:sldMkLst>
      </pc:sldChg>
      <pc:sldChg chg="modSp add mod modNotesTx">
        <pc:chgData name="Tammy Pankey" userId="89b84b47-0384-4d66-b56e-dc00ebdb68cf" providerId="ADAL" clId="{BEC31531-C9D2-4E4C-BF51-A83D2414E57B}" dt="2025-03-10T14:59:22.026" v="2905" actId="20577"/>
        <pc:sldMkLst>
          <pc:docMk/>
          <pc:sldMk cId="2343138671" sldId="307"/>
        </pc:sldMkLst>
      </pc:sldChg>
      <pc:sldChg chg="delSp modSp add mod modNotesTx">
        <pc:chgData name="Tammy Pankey" userId="89b84b47-0384-4d66-b56e-dc00ebdb68cf" providerId="ADAL" clId="{BEC31531-C9D2-4E4C-BF51-A83D2414E57B}" dt="2025-03-05T01:12:45.375" v="1444" actId="20577"/>
        <pc:sldMkLst>
          <pc:docMk/>
          <pc:sldMk cId="3858961857" sldId="308"/>
        </pc:sldMkLst>
      </pc:sldChg>
      <pc:sldChg chg="modSp add mod">
        <pc:chgData name="Tammy Pankey" userId="89b84b47-0384-4d66-b56e-dc00ebdb68cf" providerId="ADAL" clId="{BEC31531-C9D2-4E4C-BF51-A83D2414E57B}" dt="2025-03-05T01:23:28.617" v="1758" actId="2085"/>
        <pc:sldMkLst>
          <pc:docMk/>
          <pc:sldMk cId="1200704536" sldId="309"/>
        </pc:sldMkLst>
      </pc:sldChg>
      <pc:sldChg chg="addSp delSp modSp add mod modNotesTx">
        <pc:chgData name="Tammy Pankey" userId="89b84b47-0384-4d66-b56e-dc00ebdb68cf" providerId="ADAL" clId="{BEC31531-C9D2-4E4C-BF51-A83D2414E57B}" dt="2025-03-10T14:47:44.221" v="2767"/>
        <pc:sldMkLst>
          <pc:docMk/>
          <pc:sldMk cId="2015307151" sldId="310"/>
        </pc:sldMkLst>
      </pc:sldChg>
      <pc:sldChg chg="addSp delSp modSp add mod modNotesTx">
        <pc:chgData name="Tammy Pankey" userId="89b84b47-0384-4d66-b56e-dc00ebdb68cf" providerId="ADAL" clId="{BEC31531-C9D2-4E4C-BF51-A83D2414E57B}" dt="2025-03-10T14:47:46.420" v="2768"/>
        <pc:sldMkLst>
          <pc:docMk/>
          <pc:sldMk cId="986537300" sldId="311"/>
        </pc:sldMkLst>
      </pc:sldChg>
      <pc:sldChg chg="addSp delSp modSp add mod modNotesTx">
        <pc:chgData name="Tammy Pankey" userId="89b84b47-0384-4d66-b56e-dc00ebdb68cf" providerId="ADAL" clId="{BEC31531-C9D2-4E4C-BF51-A83D2414E57B}" dt="2025-03-10T14:47:48.382" v="2769"/>
        <pc:sldMkLst>
          <pc:docMk/>
          <pc:sldMk cId="377564404" sldId="312"/>
        </pc:sldMkLst>
      </pc:sldChg>
      <pc:sldChg chg="addSp modSp add mod">
        <pc:chgData name="Tammy Pankey" userId="89b84b47-0384-4d66-b56e-dc00ebdb68cf" providerId="ADAL" clId="{BEC31531-C9D2-4E4C-BF51-A83D2414E57B}" dt="2025-03-10T15:22:26.091" v="3270" actId="1036"/>
        <pc:sldMkLst>
          <pc:docMk/>
          <pc:sldMk cId="621520520" sldId="313"/>
        </pc:sldMkLst>
      </pc:sldChg>
      <pc:sldChg chg="modSp add mod">
        <pc:chgData name="Tammy Pankey" userId="89b84b47-0384-4d66-b56e-dc00ebdb68cf" providerId="ADAL" clId="{BEC31531-C9D2-4E4C-BF51-A83D2414E57B}" dt="2025-03-05T01:23:23.546" v="1757" actId="2085"/>
        <pc:sldMkLst>
          <pc:docMk/>
          <pc:sldMk cId="1843792746" sldId="314"/>
        </pc:sldMkLst>
      </pc:sldChg>
      <pc:sldChg chg="modSp add mod">
        <pc:chgData name="Tammy Pankey" userId="89b84b47-0384-4d66-b56e-dc00ebdb68cf" providerId="ADAL" clId="{BEC31531-C9D2-4E4C-BF51-A83D2414E57B}" dt="2025-03-05T01:23:54.779" v="1761" actId="207"/>
        <pc:sldMkLst>
          <pc:docMk/>
          <pc:sldMk cId="3701898249" sldId="315"/>
        </pc:sldMkLst>
      </pc:sldChg>
      <pc:sldChg chg="addSp delSp modSp add mod modAnim modNotesTx">
        <pc:chgData name="Tammy Pankey" userId="89b84b47-0384-4d66-b56e-dc00ebdb68cf" providerId="ADAL" clId="{BEC31531-C9D2-4E4C-BF51-A83D2414E57B}" dt="2025-03-10T15:28:18.107" v="3341" actId="164"/>
        <pc:sldMkLst>
          <pc:docMk/>
          <pc:sldMk cId="108855487" sldId="316"/>
        </pc:sldMkLst>
      </pc:sldChg>
      <pc:sldChg chg="new del">
        <pc:chgData name="Tammy Pankey" userId="89b84b47-0384-4d66-b56e-dc00ebdb68cf" providerId="ADAL" clId="{BEC31531-C9D2-4E4C-BF51-A83D2414E57B}" dt="2025-03-05T20:45:30.080" v="2103" actId="680"/>
        <pc:sldMkLst>
          <pc:docMk/>
          <pc:sldMk cId="2377371091" sldId="316"/>
        </pc:sldMkLst>
      </pc:sldChg>
      <pc:sldChg chg="addSp delSp modSp add mod ord modNotesTx">
        <pc:chgData name="Tammy Pankey" userId="89b84b47-0384-4d66-b56e-dc00ebdb68cf" providerId="ADAL" clId="{BEC31531-C9D2-4E4C-BF51-A83D2414E57B}" dt="2025-03-10T15:16:07.163" v="3070"/>
        <pc:sldMkLst>
          <pc:docMk/>
          <pc:sldMk cId="1883848139" sldId="317"/>
        </pc:sldMkLst>
      </pc:sldChg>
      <pc:sldChg chg="modSp add mod modNotesTx">
        <pc:chgData name="Tammy Pankey" userId="89b84b47-0384-4d66-b56e-dc00ebdb68cf" providerId="ADAL" clId="{BEC31531-C9D2-4E4C-BF51-A83D2414E57B}" dt="2025-03-10T14:59:28.254" v="2909" actId="20577"/>
        <pc:sldMkLst>
          <pc:docMk/>
          <pc:sldMk cId="1634250027" sldId="318"/>
        </pc:sldMkLst>
      </pc:sldChg>
      <pc:sldChg chg="modSp add mod">
        <pc:chgData name="Tammy Pankey" userId="89b84b47-0384-4d66-b56e-dc00ebdb68cf" providerId="ADAL" clId="{BEC31531-C9D2-4E4C-BF51-A83D2414E57B}" dt="2025-03-10T15:16:51.838" v="3078" actId="207"/>
        <pc:sldMkLst>
          <pc:docMk/>
          <pc:sldMk cId="2911573908" sldId="319"/>
        </pc:sldMkLst>
      </pc:sldChg>
      <pc:sldChg chg="modSp add mod">
        <pc:chgData name="Tammy Pankey" userId="89b84b47-0384-4d66-b56e-dc00ebdb68cf" providerId="ADAL" clId="{BEC31531-C9D2-4E4C-BF51-A83D2414E57B}" dt="2025-03-10T15:17:18.863" v="3084" actId="207"/>
        <pc:sldMkLst>
          <pc:docMk/>
          <pc:sldMk cId="2624938878" sldId="320"/>
        </pc:sldMkLst>
      </pc:sldChg>
      <pc:sldChg chg="modSp add mod">
        <pc:chgData name="Tammy Pankey" userId="89b84b47-0384-4d66-b56e-dc00ebdb68cf" providerId="ADAL" clId="{BEC31531-C9D2-4E4C-BF51-A83D2414E57B}" dt="2025-03-10T15:18:03.059" v="3091" actId="207"/>
        <pc:sldMkLst>
          <pc:docMk/>
          <pc:sldMk cId="344458614" sldId="321"/>
        </pc:sldMkLst>
      </pc:sldChg>
      <pc:sldChg chg="modSp add mod">
        <pc:chgData name="Tammy Pankey" userId="89b84b47-0384-4d66-b56e-dc00ebdb68cf" providerId="ADAL" clId="{BEC31531-C9D2-4E4C-BF51-A83D2414E57B}" dt="2025-03-10T15:18:30.534" v="3096" actId="207"/>
        <pc:sldMkLst>
          <pc:docMk/>
          <pc:sldMk cId="1390845123" sldId="322"/>
        </pc:sldMkLst>
      </pc:sldChg>
      <pc:sldChg chg="modSp add mod">
        <pc:chgData name="Tammy Pankey" userId="89b84b47-0384-4d66-b56e-dc00ebdb68cf" providerId="ADAL" clId="{BEC31531-C9D2-4E4C-BF51-A83D2414E57B}" dt="2025-03-10T15:21:10.481" v="3246" actId="207"/>
        <pc:sldMkLst>
          <pc:docMk/>
          <pc:sldMk cId="3393249117" sldId="323"/>
        </pc:sldMkLst>
      </pc:sldChg>
      <pc:sldChg chg="modSp add mod">
        <pc:chgData name="Tammy Pankey" userId="89b84b47-0384-4d66-b56e-dc00ebdb68cf" providerId="ADAL" clId="{BEC31531-C9D2-4E4C-BF51-A83D2414E57B}" dt="2025-03-10T15:21:37.919" v="3251" actId="207"/>
        <pc:sldMkLst>
          <pc:docMk/>
          <pc:sldMk cId="3775961790" sldId="324"/>
        </pc:sldMkLst>
      </pc:sldChg>
      <pc:sldChg chg="modSp add mod">
        <pc:chgData name="Tammy Pankey" userId="89b84b47-0384-4d66-b56e-dc00ebdb68cf" providerId="ADAL" clId="{BEC31531-C9D2-4E4C-BF51-A83D2414E57B}" dt="2025-03-10T15:23:40.830" v="3297" actId="207"/>
        <pc:sldMkLst>
          <pc:docMk/>
          <pc:sldMk cId="3666323023" sldId="325"/>
        </pc:sldMkLst>
      </pc:sldChg>
      <pc:sldChg chg="modSp add mod">
        <pc:chgData name="Tammy Pankey" userId="89b84b47-0384-4d66-b56e-dc00ebdb68cf" providerId="ADAL" clId="{BEC31531-C9D2-4E4C-BF51-A83D2414E57B}" dt="2025-03-10T15:24:09.288" v="3303" actId="207"/>
        <pc:sldMkLst>
          <pc:docMk/>
          <pc:sldMk cId="2097772908" sldId="326"/>
        </pc:sldMkLst>
      </pc:sldChg>
      <pc:sldChg chg="modSp add mod">
        <pc:chgData name="Tammy Pankey" userId="89b84b47-0384-4d66-b56e-dc00ebdb68cf" providerId="ADAL" clId="{BEC31531-C9D2-4E4C-BF51-A83D2414E57B}" dt="2025-03-10T15:24:44.667" v="3309" actId="207"/>
        <pc:sldMkLst>
          <pc:docMk/>
          <pc:sldMk cId="2437859535" sldId="327"/>
        </pc:sldMkLst>
      </pc:sldChg>
      <pc:sldChg chg="modSp add mod">
        <pc:chgData name="Tammy Pankey" userId="89b84b47-0384-4d66-b56e-dc00ebdb68cf" providerId="ADAL" clId="{BEC31531-C9D2-4E4C-BF51-A83D2414E57B}" dt="2025-03-10T15:25:07.218" v="3313" actId="2085"/>
        <pc:sldMkLst>
          <pc:docMk/>
          <pc:sldMk cId="2383557289" sldId="328"/>
        </pc:sldMkLst>
      </pc:sldChg>
      <pc:sldChg chg="modSp add mod modClrScheme chgLayout">
        <pc:chgData name="Tammy Pankey" userId="89b84b47-0384-4d66-b56e-dc00ebdb68cf" providerId="ADAL" clId="{BEC31531-C9D2-4E4C-BF51-A83D2414E57B}" dt="2025-03-12T20:48:39.450" v="3448" actId="207"/>
        <pc:sldMkLst>
          <pc:docMk/>
          <pc:sldMk cId="1053163525" sldId="329"/>
        </pc:sldMkLst>
      </pc:sldChg>
      <pc:sldChg chg="add">
        <pc:chgData name="Tammy Pankey" userId="89b84b47-0384-4d66-b56e-dc00ebdb68cf" providerId="ADAL" clId="{BEC31531-C9D2-4E4C-BF51-A83D2414E57B}" dt="2025-03-12T20:48:18.046" v="3446"/>
        <pc:sldMkLst>
          <pc:docMk/>
          <pc:sldMk cId="876955009" sldId="330"/>
        </pc:sldMkLst>
      </pc:sldChg>
      <pc:sldChg chg="addSp delSp modSp add mod ord">
        <pc:chgData name="Tammy Pankey" userId="89b84b47-0384-4d66-b56e-dc00ebdb68cf" providerId="ADAL" clId="{BEC31531-C9D2-4E4C-BF51-A83D2414E57B}" dt="2025-03-12T20:51:45.043" v="3537"/>
        <pc:sldMkLst>
          <pc:docMk/>
          <pc:sldMk cId="1178267353" sldId="331"/>
        </pc:sldMkLst>
      </pc:sldChg>
      <pc:sldChg chg="modSp add mod modClrScheme chgLayout">
        <pc:chgData name="Tammy Pankey" userId="89b84b47-0384-4d66-b56e-dc00ebdb68cf" providerId="ADAL" clId="{BEC31531-C9D2-4E4C-BF51-A83D2414E57B}" dt="2025-03-12T20:52:40.345" v="3541" actId="207"/>
        <pc:sldMkLst>
          <pc:docMk/>
          <pc:sldMk cId="4289390979" sldId="332"/>
        </pc:sldMkLst>
      </pc:sldChg>
      <pc:sldChg chg="modSp add mod modClrScheme chgLayout">
        <pc:chgData name="Tammy Pankey" userId="89b84b47-0384-4d66-b56e-dc00ebdb68cf" providerId="ADAL" clId="{BEC31531-C9D2-4E4C-BF51-A83D2414E57B}" dt="2025-03-12T20:53:10.655" v="3545" actId="207"/>
        <pc:sldMkLst>
          <pc:docMk/>
          <pc:sldMk cId="4219744110" sldId="333"/>
        </pc:sldMkLst>
      </pc:sldChg>
      <pc:sldChg chg="addSp delSp modSp add mod ord modNotesTx">
        <pc:chgData name="Tammy Pankey" userId="89b84b47-0384-4d66-b56e-dc00ebdb68cf" providerId="ADAL" clId="{BEC31531-C9D2-4E4C-BF51-A83D2414E57B}" dt="2025-03-19T14:11:15.806" v="4140"/>
        <pc:sldMkLst>
          <pc:docMk/>
          <pc:sldMk cId="2374532550" sldId="334"/>
        </pc:sldMkLst>
      </pc:sldChg>
      <pc:sldChg chg="modSp add mod">
        <pc:chgData name="Tammy Pankey" userId="89b84b47-0384-4d66-b56e-dc00ebdb68cf" providerId="ADAL" clId="{BEC31531-C9D2-4E4C-BF51-A83D2414E57B}" dt="2025-03-19T14:10:00.698" v="4133" actId="207"/>
        <pc:sldMkLst>
          <pc:docMk/>
          <pc:sldMk cId="1024940863" sldId="335"/>
        </pc:sldMkLst>
      </pc:sldChg>
      <pc:sldChg chg="add ord modNotesTx">
        <pc:chgData name="Tammy Pankey" userId="89b84b47-0384-4d66-b56e-dc00ebdb68cf" providerId="ADAL" clId="{BEC31531-C9D2-4E4C-BF51-A83D2414E57B}" dt="2025-03-19T14:05:47.589" v="3876" actId="20577"/>
        <pc:sldMkLst>
          <pc:docMk/>
          <pc:sldMk cId="2289393488" sldId="336"/>
        </pc:sldMkLst>
      </pc:sldChg>
      <pc:sldChg chg="modSp add mod">
        <pc:chgData name="Tammy Pankey" userId="89b84b47-0384-4d66-b56e-dc00ebdb68cf" providerId="ADAL" clId="{BEC31531-C9D2-4E4C-BF51-A83D2414E57B}" dt="2025-03-19T14:11:05.683" v="4138" actId="207"/>
        <pc:sldMkLst>
          <pc:docMk/>
          <pc:sldMk cId="4281493045" sldId="337"/>
        </pc:sldMkLst>
      </pc:sldChg>
      <pc:sldChg chg="modSp add mod">
        <pc:chgData name="Tammy Pankey" userId="89b84b47-0384-4d66-b56e-dc00ebdb68cf" providerId="ADAL" clId="{BEC31531-C9D2-4E4C-BF51-A83D2414E57B}" dt="2025-03-19T14:12:06.446" v="4147" actId="207"/>
        <pc:sldMkLst>
          <pc:docMk/>
          <pc:sldMk cId="4074626042" sldId="338"/>
        </pc:sldMkLst>
      </pc:sldChg>
      <pc:sldChg chg="modSp add mod">
        <pc:chgData name="Tammy Pankey" userId="89b84b47-0384-4d66-b56e-dc00ebdb68cf" providerId="ADAL" clId="{BEC31531-C9D2-4E4C-BF51-A83D2414E57B}" dt="2025-03-19T14:12:43.581" v="4152" actId="207"/>
        <pc:sldMkLst>
          <pc:docMk/>
          <pc:sldMk cId="903228586" sldId="339"/>
        </pc:sldMkLst>
      </pc:sldChg>
      <pc:sldChg chg="add del">
        <pc:chgData name="Tammy Pankey" userId="89b84b47-0384-4d66-b56e-dc00ebdb68cf" providerId="ADAL" clId="{BEC31531-C9D2-4E4C-BF51-A83D2414E57B}" dt="2025-03-19T14:13:55.150" v="4154" actId="47"/>
        <pc:sldMkLst>
          <pc:docMk/>
          <pc:sldMk cId="442229088" sldId="340"/>
        </pc:sldMkLst>
      </pc:sldChg>
      <pc:sldChg chg="modSp add mod modNotesTx">
        <pc:chgData name="Tammy Pankey" userId="89b84b47-0384-4d66-b56e-dc00ebdb68cf" providerId="ADAL" clId="{BEC31531-C9D2-4E4C-BF51-A83D2414E57B}" dt="2025-03-19T14:20:09.271" v="4354" actId="20577"/>
        <pc:sldMkLst>
          <pc:docMk/>
          <pc:sldMk cId="1943926794" sldId="341"/>
        </pc:sldMkLst>
      </pc:sldChg>
      <pc:sldChg chg="modSp add mod modNotesTx">
        <pc:chgData name="Tammy Pankey" userId="89b84b47-0384-4d66-b56e-dc00ebdb68cf" providerId="ADAL" clId="{BEC31531-C9D2-4E4C-BF51-A83D2414E57B}" dt="2025-04-03T18:02:21.381" v="4362" actId="20577"/>
        <pc:sldMkLst>
          <pc:docMk/>
          <pc:sldMk cId="1357097865" sldId="342"/>
        </pc:sldMkLst>
      </pc:sldChg>
      <pc:sldChg chg="add">
        <pc:chgData name="Tammy Pankey" userId="89b84b47-0384-4d66-b56e-dc00ebdb68cf" providerId="ADAL" clId="{BEC31531-C9D2-4E4C-BF51-A83D2414E57B}" dt="2025-03-19T14:19:18.023" v="4340"/>
        <pc:sldMkLst>
          <pc:docMk/>
          <pc:sldMk cId="656617515" sldId="343"/>
        </pc:sldMkLst>
      </pc:sldChg>
      <pc:sldChg chg="add">
        <pc:chgData name="Tammy Pankey" userId="89b84b47-0384-4d66-b56e-dc00ebdb68cf" providerId="ADAL" clId="{BEC31531-C9D2-4E4C-BF51-A83D2414E57B}" dt="2025-03-19T14:19:18.023" v="4340"/>
        <pc:sldMkLst>
          <pc:docMk/>
          <pc:sldMk cId="4189780073" sldId="344"/>
        </pc:sldMkLst>
      </pc:sldChg>
      <pc:sldMasterChg chg="modSp modSldLayout">
        <pc:chgData name="Tammy Pankey" userId="89b84b47-0384-4d66-b56e-dc00ebdb68cf" providerId="ADAL" clId="{BEC31531-C9D2-4E4C-BF51-A83D2414E57B}" dt="2025-03-04T22:54:31.435" v="0"/>
        <pc:sldMasterMkLst>
          <pc:docMk/>
          <pc:sldMasterMk cId="133488940" sldId="2147483660"/>
        </pc:sldMasterMkLst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614859177" sldId="2147483661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337114412" sldId="2147483664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297296052" sldId="2147483672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109939192" sldId="2147483673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640282429" sldId="2147483674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33691784" sldId="2147483675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594802437" sldId="2147483677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877286486" sldId="2147483678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334202626" sldId="2147483679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4262011977" sldId="2147483680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088793698" sldId="2147483681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1406931731" sldId="2147483682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1500242674" sldId="2147483683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623693392" sldId="2147483684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586553534" sldId="2147483685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133488940" sldId="2147483660"/>
            <pc:sldLayoutMk cId="1379125180" sldId="2147483686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028720161" sldId="2147483687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104925573" sldId="2147483688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633195942" sldId="2147483689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371891976" sldId="2147483690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4026505429" sldId="2147483691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520920817" sldId="2147483692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1764693607" sldId="2147483693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576773171" sldId="2147483694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1204917711" sldId="2147483695"/>
          </pc:sldLayoutMkLst>
        </pc:sldLayoutChg>
      </pc:sldMasterChg>
      <pc:sldMasterChg chg="modSldLayout">
        <pc:chgData name="Tammy Pankey" userId="89b84b47-0384-4d66-b56e-dc00ebdb68cf" providerId="ADAL" clId="{BEC31531-C9D2-4E4C-BF51-A83D2414E57B}" dt="2025-03-04T22:54:31.435" v="0"/>
        <pc:sldMasterMkLst>
          <pc:docMk/>
          <pc:sldMasterMk cId="180712229" sldId="2147483697"/>
        </pc:sldMasterMkLst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180712229" sldId="2147483697"/>
            <pc:sldLayoutMk cId="694099969" sldId="2147483699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3793671017" sldId="2147483701"/>
            <pc:sldLayoutMk cId="2150222482" sldId="2147483700"/>
          </pc:sldLayoutMkLst>
        </pc:sldLayoutChg>
      </pc:sldMasterChg>
      <pc:sldMasterChg chg="delSldLayout modSldLayout">
        <pc:chgData name="Tammy Pankey" userId="89b84b47-0384-4d66-b56e-dc00ebdb68cf" providerId="ADAL" clId="{BEC31531-C9D2-4E4C-BF51-A83D2414E57B}" dt="2025-03-04T23:13:43.635" v="219" actId="47"/>
        <pc:sldMasterMkLst>
          <pc:docMk/>
          <pc:sldMasterMk cId="3793671017" sldId="2147483701"/>
        </pc:sldMasterMkLst>
        <pc:sldLayoutChg chg="delSp del mod">
          <pc:chgData name="Tammy Pankey" userId="89b84b47-0384-4d66-b56e-dc00ebdb68cf" providerId="ADAL" clId="{BEC31531-C9D2-4E4C-BF51-A83D2414E57B}" dt="2025-03-04T23:13:43.635" v="219" actId="47"/>
          <pc:sldLayoutMkLst>
            <pc:docMk/>
            <pc:sldMasterMk cId="3793671017" sldId="2147483701"/>
            <pc:sldLayoutMk cId="3060116" sldId="2147483714"/>
          </pc:sldLayoutMkLst>
        </pc:sldLayoutChg>
      </pc:sldMasterChg>
      <pc:sldMasterChg chg="modSldLayout">
        <pc:chgData name="Tammy Pankey" userId="89b84b47-0384-4d66-b56e-dc00ebdb68cf" providerId="ADAL" clId="{BEC31531-C9D2-4E4C-BF51-A83D2414E57B}" dt="2025-03-04T22:55:05.711" v="5" actId="478"/>
        <pc:sldMasterMkLst>
          <pc:docMk/>
          <pc:sldMasterMk cId="2823017381" sldId="2147483715"/>
        </pc:sldMasterMkLst>
        <pc:sldLayoutChg chg="delSp mod">
          <pc:chgData name="Tammy Pankey" userId="89b84b47-0384-4d66-b56e-dc00ebdb68cf" providerId="ADAL" clId="{BEC31531-C9D2-4E4C-BF51-A83D2414E57B}" dt="2025-03-04T22:55:05.711" v="5" actId="478"/>
          <pc:sldLayoutMkLst>
            <pc:docMk/>
            <pc:sldMasterMk cId="3793671017" sldId="2147483701"/>
            <pc:sldLayoutMk cId="1375168705" sldId="2147483727"/>
          </pc:sldLayoutMkLst>
        </pc:sldLayoutChg>
      </pc:sldMasterChg>
    </pc:docChg>
  </pc:docChgLst>
  <pc:docChgLst>
    <pc:chgData name="Anna Sterner" userId="S::asterner@firstinspires.org::e34ade42-3f4d-4ffb-96dc-1c6e40b6902f" providerId="AD" clId="Web-{70321AED-1296-FCCB-F314-4002DF72C659}"/>
    <pc:docChg chg="addSld delSld modSld">
      <pc:chgData name="Anna Sterner" userId="S::asterner@firstinspires.org::e34ade42-3f4d-4ffb-96dc-1c6e40b6902f" providerId="AD" clId="Web-{70321AED-1296-FCCB-F314-4002DF72C659}" dt="2024-01-25T18:14:37.800" v="11"/>
      <pc:docMkLst>
        <pc:docMk/>
      </pc:docMkLst>
      <pc:sldChg chg="add del">
        <pc:chgData name="Anna Sterner" userId="S::asterner@firstinspires.org::e34ade42-3f4d-4ffb-96dc-1c6e40b6902f" providerId="AD" clId="Web-{70321AED-1296-FCCB-F314-4002DF72C659}" dt="2024-01-25T18:14:21.581" v="9"/>
        <pc:sldMkLst>
          <pc:docMk/>
          <pc:sldMk cId="4006545360" sldId="264"/>
        </pc:sldMkLst>
      </pc:sldChg>
      <pc:sldChg chg="addSp delSp modSp">
        <pc:chgData name="Anna Sterner" userId="S::asterner@firstinspires.org::e34ade42-3f4d-4ffb-96dc-1c6e40b6902f" providerId="AD" clId="Web-{70321AED-1296-FCCB-F314-4002DF72C659}" dt="2024-01-25T18:14:19.502" v="8"/>
        <pc:sldMkLst>
          <pc:docMk/>
          <pc:sldMk cId="3743200560" sldId="289"/>
        </pc:sldMkLst>
      </pc:sldChg>
      <pc:sldChg chg="del">
        <pc:chgData name="Anna Sterner" userId="S::asterner@firstinspires.org::e34ade42-3f4d-4ffb-96dc-1c6e40b6902f" providerId="AD" clId="Web-{70321AED-1296-FCCB-F314-4002DF72C659}" dt="2024-01-25T18:14:37.800" v="11"/>
        <pc:sldMkLst>
          <pc:docMk/>
          <pc:sldMk cId="1109188424" sldId="294"/>
        </pc:sldMkLst>
      </pc:sldChg>
      <pc:sldChg chg="add">
        <pc:chgData name="Anna Sterner" userId="S::asterner@firstinspires.org::e34ade42-3f4d-4ffb-96dc-1c6e40b6902f" providerId="AD" clId="Web-{70321AED-1296-FCCB-F314-4002DF72C659}" dt="2024-01-25T18:14:33.222" v="10"/>
        <pc:sldMkLst>
          <pc:docMk/>
          <pc:sldMk cId="3723405299" sldId="298"/>
        </pc:sldMkLst>
      </pc:sldChg>
      <pc:sldMasterChg chg="addSldLayout">
        <pc:chgData name="Anna Sterner" userId="S::asterner@firstinspires.org::e34ade42-3f4d-4ffb-96dc-1c6e40b6902f" providerId="AD" clId="Web-{70321AED-1296-FCCB-F314-4002DF72C659}" dt="2024-01-25T18:14:33.222" v="10"/>
        <pc:sldMasterMkLst>
          <pc:docMk/>
          <pc:sldMasterMk cId="180712229" sldId="2147483697"/>
        </pc:sldMasterMkLst>
        <pc:sldLayoutChg chg="add">
          <pc:chgData name="Anna Sterner" userId="S::asterner@firstinspires.org::e34ade42-3f4d-4ffb-96dc-1c6e40b6902f" providerId="AD" clId="Web-{70321AED-1296-FCCB-F314-4002DF72C659}" dt="2024-01-25T18:14:33.222" v="10"/>
          <pc:sldLayoutMkLst>
            <pc:docMk/>
            <pc:sldMasterMk cId="3793671017" sldId="2147483701"/>
            <pc:sldLayoutMk cId="2150222482" sldId="2147483700"/>
          </pc:sldLayoutMkLst>
        </pc:sldLayoutChg>
      </pc:sldMasterChg>
    </pc:docChg>
  </pc:docChgLst>
  <pc:docChgLst>
    <pc:chgData name="Tammy Pankey" userId="S::tpankey@firstinspires.org::89b84b47-0384-4d66-b56e-dc00ebdb68cf" providerId="AD" clId="Web-{55DEC7ED-4564-83E5-DF56-80E135E77851}"/>
    <pc:docChg chg="mod">
      <pc:chgData name="Tammy Pankey" userId="S::tpankey@firstinspires.org::89b84b47-0384-4d66-b56e-dc00ebdb68cf" providerId="AD" clId="Web-{55DEC7ED-4564-83E5-DF56-80E135E77851}" dt="2022-07-18T11:47:27.381" v="1"/>
      <pc:docMkLst>
        <pc:docMk/>
      </pc:docMkLst>
      <pc:sldChg chg="addCm">
        <pc:chgData name="Tammy Pankey" userId="S::tpankey@firstinspires.org::89b84b47-0384-4d66-b56e-dc00ebdb68cf" providerId="AD" clId="Web-{55DEC7ED-4564-83E5-DF56-80E135E77851}" dt="2022-07-18T11:47:27.381" v="1"/>
        <pc:sldMkLst>
          <pc:docMk/>
          <pc:sldMk cId="1959583143" sldId="259"/>
        </pc:sldMkLst>
      </pc:sldChg>
    </pc:docChg>
  </pc:docChgLst>
  <pc:docChgLst>
    <pc:chgData name="Kate Sample" userId="ad24f2c8-db21-4b10-9534-7a98911ec180" providerId="ADAL" clId="{48434908-9D5E-406F-8CAF-791A96BD4E2F}"/>
    <pc:docChg chg="custSel addSld modSld">
      <pc:chgData name="Kate Sample" userId="ad24f2c8-db21-4b10-9534-7a98911ec180" providerId="ADAL" clId="{48434908-9D5E-406F-8CAF-791A96BD4E2F}" dt="2025-05-15T02:16:27.517" v="990" actId="947"/>
      <pc:docMkLst>
        <pc:docMk/>
      </pc:docMkLst>
      <pc:sldChg chg="modSp mod modCm">
        <pc:chgData name="Kate Sample" userId="ad24f2c8-db21-4b10-9534-7a98911ec180" providerId="ADAL" clId="{48434908-9D5E-406F-8CAF-791A96BD4E2F}" dt="2025-05-15T01:30:53.943" v="291" actId="14100"/>
        <pc:sldMkLst>
          <pc:docMk/>
          <pc:sldMk cId="2890323369" sldId="345"/>
        </pc:sldMkLst>
        <pc:spChg chg="mod">
          <ac:chgData name="Kate Sample" userId="ad24f2c8-db21-4b10-9534-7a98911ec180" providerId="ADAL" clId="{48434908-9D5E-406F-8CAF-791A96BD4E2F}" dt="2025-05-15T01:27:10.297" v="0" actId="20577"/>
          <ac:spMkLst>
            <pc:docMk/>
            <pc:sldMk cId="2890323369" sldId="345"/>
            <ac:spMk id="3" creationId="{83D69124-12DE-626F-C834-1BA7D69B9408}"/>
          </ac:spMkLst>
        </pc:spChg>
        <pc:spChg chg="mod">
          <ac:chgData name="Kate Sample" userId="ad24f2c8-db21-4b10-9534-7a98911ec180" providerId="ADAL" clId="{48434908-9D5E-406F-8CAF-791A96BD4E2F}" dt="2025-05-15T01:30:53.943" v="291" actId="14100"/>
          <ac:spMkLst>
            <pc:docMk/>
            <pc:sldMk cId="2890323369" sldId="345"/>
            <ac:spMk id="4" creationId="{6750C1C8-6386-DDED-19A5-2016D654A32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ate Sample" userId="ad24f2c8-db21-4b10-9534-7a98911ec180" providerId="ADAL" clId="{48434908-9D5E-406F-8CAF-791A96BD4E2F}" dt="2025-05-15T01:27:10.297" v="0" actId="20577"/>
              <pc2:cmMkLst xmlns:pc2="http://schemas.microsoft.com/office/powerpoint/2019/9/main/command">
                <pc:docMk/>
                <pc:sldMk cId="2890323369" sldId="345"/>
                <pc2:cmMk id="{3CC35238-3DFD-4E28-92A6-6EE0ACAB6A41}"/>
              </pc2:cmMkLst>
            </pc226:cmChg>
          </p:ext>
        </pc:extLst>
      </pc:sldChg>
      <pc:sldChg chg="modNotesTx">
        <pc:chgData name="Kate Sample" userId="ad24f2c8-db21-4b10-9534-7a98911ec180" providerId="ADAL" clId="{48434908-9D5E-406F-8CAF-791A96BD4E2F}" dt="2025-05-15T01:29:55.064" v="157" actId="20577"/>
        <pc:sldMkLst>
          <pc:docMk/>
          <pc:sldMk cId="2984839933" sldId="346"/>
        </pc:sldMkLst>
      </pc:sldChg>
      <pc:sldChg chg="modSp mod modNotesTx">
        <pc:chgData name="Kate Sample" userId="ad24f2c8-db21-4b10-9534-7a98911ec180" providerId="ADAL" clId="{48434908-9D5E-406F-8CAF-791A96BD4E2F}" dt="2025-05-15T02:05:42.142" v="614" actId="5793"/>
        <pc:sldMkLst>
          <pc:docMk/>
          <pc:sldMk cId="1999005728" sldId="355"/>
        </pc:sldMkLst>
        <pc:spChg chg="mod">
          <ac:chgData name="Kate Sample" userId="ad24f2c8-db21-4b10-9534-7a98911ec180" providerId="ADAL" clId="{48434908-9D5E-406F-8CAF-791A96BD4E2F}" dt="2025-05-15T02:05:42.142" v="614" actId="5793"/>
          <ac:spMkLst>
            <pc:docMk/>
            <pc:sldMk cId="1999005728" sldId="355"/>
            <ac:spMk id="3" creationId="{F0BE0D4D-5CC3-B3F1-F43D-3820DA02D688}"/>
          </ac:spMkLst>
        </pc:spChg>
        <pc:spChg chg="mod">
          <ac:chgData name="Kate Sample" userId="ad24f2c8-db21-4b10-9534-7a98911ec180" providerId="ADAL" clId="{48434908-9D5E-406F-8CAF-791A96BD4E2F}" dt="2025-05-15T02:02:44.555" v="477" actId="6549"/>
          <ac:spMkLst>
            <pc:docMk/>
            <pc:sldMk cId="1999005728" sldId="355"/>
            <ac:spMk id="13" creationId="{633F7B0A-9ECC-9258-1B3E-6B8C01FA3F29}"/>
          </ac:spMkLst>
        </pc:spChg>
      </pc:sldChg>
      <pc:sldChg chg="modSp mod">
        <pc:chgData name="Kate Sample" userId="ad24f2c8-db21-4b10-9534-7a98911ec180" providerId="ADAL" clId="{48434908-9D5E-406F-8CAF-791A96BD4E2F}" dt="2025-05-15T02:08:55.676" v="657" actId="6549"/>
        <pc:sldMkLst>
          <pc:docMk/>
          <pc:sldMk cId="1393850421" sldId="357"/>
        </pc:sldMkLst>
        <pc:spChg chg="mod">
          <ac:chgData name="Kate Sample" userId="ad24f2c8-db21-4b10-9534-7a98911ec180" providerId="ADAL" clId="{48434908-9D5E-406F-8CAF-791A96BD4E2F}" dt="2025-05-15T02:08:55.676" v="657" actId="6549"/>
          <ac:spMkLst>
            <pc:docMk/>
            <pc:sldMk cId="1393850421" sldId="357"/>
            <ac:spMk id="11" creationId="{BB4A7199-DF59-C861-6CFC-158D81D4FADB}"/>
          </ac:spMkLst>
        </pc:spChg>
      </pc:sldChg>
      <pc:sldChg chg="modSp mod modNotesTx">
        <pc:chgData name="Kate Sample" userId="ad24f2c8-db21-4b10-9534-7a98911ec180" providerId="ADAL" clId="{48434908-9D5E-406F-8CAF-791A96BD4E2F}" dt="2025-05-15T02:10:08.942" v="803" actId="20577"/>
        <pc:sldMkLst>
          <pc:docMk/>
          <pc:sldMk cId="1669780500" sldId="368"/>
        </pc:sldMkLst>
        <pc:spChg chg="mod">
          <ac:chgData name="Kate Sample" userId="ad24f2c8-db21-4b10-9534-7a98911ec180" providerId="ADAL" clId="{48434908-9D5E-406F-8CAF-791A96BD4E2F}" dt="2025-05-15T02:10:08.942" v="803" actId="20577"/>
          <ac:spMkLst>
            <pc:docMk/>
            <pc:sldMk cId="1669780500" sldId="368"/>
            <ac:spMk id="3" creationId="{38A50A1B-3382-F1D5-3083-4E25B7306331}"/>
          </ac:spMkLst>
        </pc:spChg>
        <pc:spChg chg="mod">
          <ac:chgData name="Kate Sample" userId="ad24f2c8-db21-4b10-9534-7a98911ec180" providerId="ADAL" clId="{48434908-9D5E-406F-8CAF-791A96BD4E2F}" dt="2025-05-15T02:09:44.601" v="718" actId="20577"/>
          <ac:spMkLst>
            <pc:docMk/>
            <pc:sldMk cId="1669780500" sldId="368"/>
            <ac:spMk id="13" creationId="{7C56E4BD-5091-15CC-FDDA-7B64E0C6A623}"/>
          </ac:spMkLst>
        </pc:spChg>
      </pc:sldChg>
      <pc:sldChg chg="addSp delSp modSp mod modNotesTx">
        <pc:chgData name="Kate Sample" userId="ad24f2c8-db21-4b10-9534-7a98911ec180" providerId="ADAL" clId="{48434908-9D5E-406F-8CAF-791A96BD4E2F}" dt="2025-05-15T01:59:24.874" v="424" actId="14100"/>
        <pc:sldMkLst>
          <pc:docMk/>
          <pc:sldMk cId="1370320588" sldId="371"/>
        </pc:sldMkLst>
        <pc:picChg chg="add mod">
          <ac:chgData name="Kate Sample" userId="ad24f2c8-db21-4b10-9534-7a98911ec180" providerId="ADAL" clId="{48434908-9D5E-406F-8CAF-791A96BD4E2F}" dt="2025-05-15T01:54:22.319" v="299"/>
          <ac:picMkLst>
            <pc:docMk/>
            <pc:sldMk cId="1370320588" sldId="371"/>
            <ac:picMk id="4" creationId="{260D348E-B588-746D-05E3-8E4286C09DF3}"/>
          </ac:picMkLst>
        </pc:picChg>
      </pc:sldChg>
      <pc:sldChg chg="modSp add mod">
        <pc:chgData name="Kate Sample" userId="ad24f2c8-db21-4b10-9534-7a98911ec180" providerId="ADAL" clId="{48434908-9D5E-406F-8CAF-791A96BD4E2F}" dt="2025-05-15T02:08:59.571" v="658" actId="6549"/>
        <pc:sldMkLst>
          <pc:docMk/>
          <pc:sldMk cId="3046806807" sldId="373"/>
        </pc:sldMkLst>
      </pc:sldChg>
      <pc:sldChg chg="modSp add mod">
        <pc:chgData name="Kate Sample" userId="ad24f2c8-db21-4b10-9534-7a98911ec180" providerId="ADAL" clId="{48434908-9D5E-406F-8CAF-791A96BD4E2F}" dt="2025-05-15T02:16:27.517" v="990" actId="947"/>
        <pc:sldMkLst>
          <pc:docMk/>
          <pc:sldMk cId="949264259" sldId="37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3F5F3-06B3-EE47-BF43-708E2593BF64}" type="datetimeFigureOut">
              <a:rPr lang="en-US" smtClean="0"/>
              <a:t>5/26/2025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B8CF6-C2C2-924C-96EF-0C0C9E05FE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01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B9991-E4AF-6078-0DC6-FF59A013A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327EBD-082C-91A7-82C5-657E74806B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03831C-0D4E-96FB-F378-AC328F1960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E8D4B-9796-01CF-B93A-20E3E4971D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722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1CE49D-5553-0DBB-0BF8-64444079B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4F88F2-C0A6-7CFA-E6E4-7B9D5209F8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D103EF-C1A0-3E61-8EEF-561510BCA0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="1" i="0" u="none" strike="noStrike" dirty="0">
                <a:solidFill>
                  <a:srgbClr val="662D91"/>
                </a:solidFill>
                <a:effectLst/>
                <a:latin typeface="Helvetica Neue"/>
              </a:rPr>
              <a:t>Discuss with students the progress made on their innovation project solution and missions in the previous session.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Helvetica Neue"/>
              </a:rPr>
              <a:t>​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 Neue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84329F-FEF6-FFF8-66E6-F1A7105361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247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BAE63-EAF5-5DC0-BD9D-5611570849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F8F350-F575-A504-5C04-32AB6415BF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8DF365-6CA7-1651-636F-D25B35575B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i="0" u="sng" strike="noStrike" kern="1200" dirty="0">
                <a:solidFill>
                  <a:srgbClr val="0563C1"/>
                </a:solidFill>
                <a:effectLst/>
                <a:latin typeface="Calibri" panose="020F0502020204030204" pitchFamily="34" charset="0"/>
                <a:cs typeface="Calibri"/>
              </a:rPr>
              <a:t>Session specific vocab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65ACC9-40FF-A0EC-8818-E4B1B4D122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945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F59B67-DA09-E0AE-5389-A07956D25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5CEDED-0761-A2BD-4557-15C0709F23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6ADBF5-D438-20B5-D41B-7BB4F8D356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1200" b="1" i="0" u="none" strike="noStrike" baseline="0" dirty="0">
                <a:solidFill>
                  <a:srgbClr val="662D91"/>
                </a:solidFill>
                <a:latin typeface="Helvetica Neue" panose="02000503000000020004"/>
                <a:ea typeface="Roboto"/>
              </a:rPr>
              <a:t>Introduction: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Think about impact and your team. Talk about examples of how your team has had a positive influence on you and others.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endParaRPr lang="en-US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72CBA0-4829-4A8C-F824-CBC122BC0C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182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D8EF91-DCAE-7221-3140-98B111EB5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021226-F7EB-D697-2B9C-8CB57D076A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A72EB8-A3D4-2E7A-59F3-B5EFB9BE5D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None/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Tasks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Plan out your project presentation. Refer to the innovation project rubric for what to include in your presentation.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Write out your innovation project presentation script.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Create any props or displays that you need. Engaging your audience can help ensure they remember your key points.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Continue to create, test, and iterate on your robot solution.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Continue practicing 2.5-minute robot games with all the missions you have worked on.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endParaRPr lang="en-US" sz="2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None/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Session Tips</a:t>
            </a:r>
            <a:r>
              <a:rPr lang="en-US" sz="2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Provide the team with the innovation project rubric.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presentation can be a slideshow, poster, play, or even a skit. Props can be used, such as costumes, shirts, or hats. Make sure teams have a drawing or model that represents their solution to show to judges.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Teams may use a script for their judging session presentation. Provide copies for each team member.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team might need more space to store all their materials for the presentation.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Encourage the team to run their robot within 2.5-minute practice matches so that they get used to the time limit.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C462A2-015F-9042-E817-7007487278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115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2A79A0-6943-9DB5-59E3-DD95E0787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216FB9-E39B-0A6E-414A-67B17095F5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1C332C-0EB2-8480-C7AC-C905994A8C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None/>
            </a:pPr>
            <a:r>
              <a:rPr lang="en-US" sz="4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Tasks</a:t>
            </a:r>
            <a:r>
              <a:rPr lang="en-US" sz="4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40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Plan out your project presentation. Refer to the innovation project rubric for what to include in your presentation.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Write out your innovation project presentation script.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Create any props or displays that you need. Engaging your audience can help ensure they remember your key points.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Continue to create, test, and iterate on your robot solution.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Continue practicing 2.5-minute robot games with all the missions you have worked on.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endParaRPr lang="en-US" sz="40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None/>
            </a:pPr>
            <a:r>
              <a:rPr lang="en-US" sz="4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Session Tips</a:t>
            </a:r>
            <a:r>
              <a:rPr lang="en-US" sz="40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Provide the team with the innovation project rubric.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presentation can be a slideshow, poster, play, or even a skit. Props can be used, such as costumes, shirts, or hats. Make sure teams have a drawing or model that represents their solution to show to judges.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Teams may use a script for their judging session presentation. Provide copies for each team member.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team might need more space to store all their materials for the presentation.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Encourage the team to run their robot within 2.5-minute practice matches so that they get used to the time limit.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5EEDE2-2EC3-1E79-31DB-0EB4FB64D1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590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0984FB-F5A2-7B77-FDD5-764C597B0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8A2B1C-6D8B-6BF0-2203-981C190B02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5A724B-318B-503C-3F6C-382CA5E5A8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endParaRPr lang="en-US" sz="1200" dirty="0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300FCF-2DB8-A20B-87F2-85EFBD0AE9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417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518847-407D-7CB5-B4B2-09116F1C5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A42B29-4235-CD0C-E6EC-3DC6816B0D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13AEBA-7F7D-1720-0938-FD856D841B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None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Share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Discuss the reflection questions.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Get together at the mat. Share the robot skills you practiced in this session and the work completed on the innovation project.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Clean up your space.</a:t>
            </a:r>
            <a:endParaRPr lang="en-US" sz="12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None/>
            </a:pP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6AB238-2D3A-EFDF-6429-7B6EBF0805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315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B9991-E4AF-6078-0DC6-FF59A013A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327EBD-082C-91A7-82C5-657E74806B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03831C-0D4E-96FB-F378-AC328F1960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E8D4B-9796-01CF-B93A-20E3E4971D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722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3187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73B9C91-E27F-6892-CF2C-E06D5C6DD6A5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A0F0D5C6-1A6B-D88C-2240-D1942CBEFF0E}"/>
              </a:ext>
            </a:extLst>
          </p:cNvPr>
          <p:cNvSpPr txBox="1">
            <a:spLocks/>
          </p:cNvSpPr>
          <p:nvPr userDrawn="1"/>
        </p:nvSpPr>
        <p:spPr>
          <a:xfrm>
            <a:off x="6161103" y="836296"/>
            <a:ext cx="6030896" cy="5374004"/>
          </a:xfrm>
          <a:prstGeom prst="rect">
            <a:avLst/>
          </a:prstGeom>
          <a:solidFill>
            <a:srgbClr val="000000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228600" rtl="0" eaLnBrk="1" fontAlgn="t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tabLst/>
              <a:defRPr lang="en-US" sz="2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0E8BA14-3921-E67F-FD9B-87E078048C4F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6EFF45A-2CE0-46C0-2B3F-5FE8DFD54D25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66ECE8-62EF-07E6-0913-65986ACA4178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99EDFD51-4486-83D3-DA83-28BCE402F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E8F024-C2DA-BFBD-1BC0-3D7EAB5411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" r="15"/>
          <a:stretch/>
        </p:blipFill>
        <p:spPr>
          <a:xfrm>
            <a:off x="9130868" y="48577"/>
            <a:ext cx="2975166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361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LL Disc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E4FE93-3824-C353-75D1-BE8A51D141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3AFC37-A9B5-ADF5-113A-558E73C40A11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D182642-0552-63C3-D341-FFA74C7F96E7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1B329C19-C97C-455C-B7CC-0072A7B9464C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D9793F3E-0787-DF82-755E-13D498371AB6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9E96B0-3893-C4D5-2623-BFB426E923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" r="15"/>
          <a:stretch/>
        </p:blipFill>
        <p:spPr>
          <a:xfrm>
            <a:off x="9130868" y="48577"/>
            <a:ext cx="2975166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7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73B9C91-E27F-6892-CF2C-E06D5C6DD6A5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A0F0D5C6-1A6B-D88C-2240-D1942CBEFF0E}"/>
              </a:ext>
            </a:extLst>
          </p:cNvPr>
          <p:cNvSpPr txBox="1">
            <a:spLocks/>
          </p:cNvSpPr>
          <p:nvPr userDrawn="1"/>
        </p:nvSpPr>
        <p:spPr>
          <a:xfrm>
            <a:off x="6161103" y="836296"/>
            <a:ext cx="6030896" cy="5374004"/>
          </a:xfrm>
          <a:prstGeom prst="rect">
            <a:avLst/>
          </a:prstGeom>
          <a:solidFill>
            <a:srgbClr val="000000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228600" rtl="0" eaLnBrk="1" fontAlgn="t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tabLst/>
              <a:defRPr lang="en-US" sz="2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0E8BA14-3921-E67F-FD9B-87E078048C4F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6EFF45A-2CE0-46C0-2B3F-5FE8DFD54D25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66ECE8-62EF-07E6-0913-65986ACA4178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99EDFD51-4486-83D3-DA83-28BCE402F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24E64F-860F-4C17-6103-E355070951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" r="19"/>
          <a:stretch/>
        </p:blipFill>
        <p:spPr>
          <a:xfrm>
            <a:off x="8833525" y="48577"/>
            <a:ext cx="3272151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4341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2FEF7DE-529B-E888-9159-23BD825A63B4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EDACD85-C922-31E0-9F28-CE25A66FC871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0C72308-8A44-0676-2954-0B4375E58CE4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9A0B43-B2EF-C195-CDD9-6A77A721FBF3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BB5672F8-B1C4-94C7-AB1E-F048911B22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639225-EA9E-1D9D-6218-39369C41C8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" r="19"/>
          <a:stretch/>
        </p:blipFill>
        <p:spPr>
          <a:xfrm>
            <a:off x="8833525" y="48577"/>
            <a:ext cx="3272151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47915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5">
            <a:extLst>
              <a:ext uri="{FF2B5EF4-FFF2-40B4-BE49-F238E27FC236}">
                <a16:creationId xmlns:a16="http://schemas.microsoft.com/office/drawing/2014/main" id="{2C506078-981B-C36E-38B0-C317795DF093}"/>
              </a:ext>
            </a:extLst>
          </p:cNvPr>
          <p:cNvSpPr/>
          <p:nvPr userDrawn="1"/>
        </p:nvSpPr>
        <p:spPr>
          <a:xfrm>
            <a:off x="7196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662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A14C34C0-36C1-4003-CA22-34D82D57ECBE}"/>
              </a:ext>
            </a:extLst>
          </p:cNvPr>
          <p:cNvSpPr txBox="1">
            <a:spLocks/>
          </p:cNvSpPr>
          <p:nvPr userDrawn="1"/>
        </p:nvSpPr>
        <p:spPr>
          <a:xfrm>
            <a:off x="326169" y="341369"/>
            <a:ext cx="4509782" cy="591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en-US" sz="3200" spc="250" dirty="0">
              <a:solidFill>
                <a:srgbClr val="662F9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192D80-8E73-084A-8CE9-E8CB454098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169" y="5770277"/>
            <a:ext cx="1474423" cy="822486"/>
          </a:xfrm>
          <a:prstGeom prst="rect">
            <a:avLst/>
          </a:prstGeom>
        </p:spPr>
      </p:pic>
      <p:pic>
        <p:nvPicPr>
          <p:cNvPr id="7" name="Picture 6" descr="A box of lego building blocks&#10;&#10;Description automatically generated">
            <a:extLst>
              <a:ext uri="{FF2B5EF4-FFF2-40B4-BE49-F238E27FC236}">
                <a16:creationId xmlns:a16="http://schemas.microsoft.com/office/drawing/2014/main" id="{CDEFAC4C-5DB8-8F79-F101-06BD0AC764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24000" y="5273536"/>
            <a:ext cx="4148152" cy="1319227"/>
          </a:xfr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291414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14C34C0-36C1-4003-CA22-34D82D57ECBE}"/>
              </a:ext>
            </a:extLst>
          </p:cNvPr>
          <p:cNvSpPr txBox="1">
            <a:spLocks/>
          </p:cNvSpPr>
          <p:nvPr userDrawn="1"/>
        </p:nvSpPr>
        <p:spPr>
          <a:xfrm>
            <a:off x="326169" y="341369"/>
            <a:ext cx="4509782" cy="591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en-US" sz="3200" spc="250" dirty="0">
              <a:solidFill>
                <a:srgbClr val="662F9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Picture 6" descr="A box of lego building blocks&#10;&#10;Description automatically generated">
            <a:extLst>
              <a:ext uri="{FF2B5EF4-FFF2-40B4-BE49-F238E27FC236}">
                <a16:creationId xmlns:a16="http://schemas.microsoft.com/office/drawing/2014/main" id="{CDEFAC4C-5DB8-8F79-F101-06BD0AC764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5273536"/>
            <a:ext cx="4148152" cy="1319227"/>
          </a:xfrm>
          <a:ln w="57150">
            <a:solidFill>
              <a:srgbClr val="FF0000"/>
            </a:solidFill>
          </a:ln>
        </p:spPr>
      </p:pic>
      <p:sp>
        <p:nvSpPr>
          <p:cNvPr id="2" name="Freeform 25">
            <a:extLst>
              <a:ext uri="{FF2B5EF4-FFF2-40B4-BE49-F238E27FC236}">
                <a16:creationId xmlns:a16="http://schemas.microsoft.com/office/drawing/2014/main" id="{6C4CB6AA-61AA-29B9-80C3-A087545006DD}"/>
              </a:ext>
            </a:extLst>
          </p:cNvPr>
          <p:cNvSpPr/>
          <p:nvPr userDrawn="1"/>
        </p:nvSpPr>
        <p:spPr>
          <a:xfrm>
            <a:off x="7196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EE1B310-7B31-E616-63F3-279475E7DC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412" y="5625594"/>
            <a:ext cx="1708714" cy="108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6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14C34C0-36C1-4003-CA22-34D82D57ECBE}"/>
              </a:ext>
            </a:extLst>
          </p:cNvPr>
          <p:cNvSpPr txBox="1">
            <a:spLocks/>
          </p:cNvSpPr>
          <p:nvPr userDrawn="1"/>
        </p:nvSpPr>
        <p:spPr>
          <a:xfrm>
            <a:off x="326169" y="341369"/>
            <a:ext cx="4509782" cy="591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en-US" sz="3200" spc="250" dirty="0">
              <a:solidFill>
                <a:srgbClr val="662F9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Picture 6" descr="A box of lego building blocks&#10;&#10;Description automatically generated">
            <a:extLst>
              <a:ext uri="{FF2B5EF4-FFF2-40B4-BE49-F238E27FC236}">
                <a16:creationId xmlns:a16="http://schemas.microsoft.com/office/drawing/2014/main" id="{CDEFAC4C-5DB8-8F79-F101-06BD0AC764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5273536"/>
            <a:ext cx="4148152" cy="1319227"/>
          </a:xfrm>
          <a:ln w="57150">
            <a:solidFill>
              <a:srgbClr val="FF0000"/>
            </a:solidFill>
          </a:ln>
        </p:spPr>
      </p:pic>
      <p:sp>
        <p:nvSpPr>
          <p:cNvPr id="2" name="Freeform 25">
            <a:extLst>
              <a:ext uri="{FF2B5EF4-FFF2-40B4-BE49-F238E27FC236}">
                <a16:creationId xmlns:a16="http://schemas.microsoft.com/office/drawing/2014/main" id="{BC9E9A16-2F1B-8AA1-720D-1F1AE67CC99A}"/>
              </a:ext>
            </a:extLst>
          </p:cNvPr>
          <p:cNvSpPr/>
          <p:nvPr userDrawn="1"/>
        </p:nvSpPr>
        <p:spPr>
          <a:xfrm>
            <a:off x="7196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EC2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EF3794-6BA9-344C-32D2-2BF2148C53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65" y="5751186"/>
            <a:ext cx="1492587" cy="82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09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LL Discover Content" preserve="1" userDrawn="1">
  <p:cSld name="1_FLL Discover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B82D9DE-2740-819F-E76F-17D113E912E9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6186951-BF0C-7FE7-7CFE-A6922674541E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8E0C31D-043F-BD44-E0C7-B147B2880753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7BDD4FC-A7F2-3ADA-2243-317C2BCCD4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9629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5736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73B9C91-E27F-6892-CF2C-E06D5C6DD6A5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A0F0D5C6-1A6B-D88C-2240-D1942CBEFF0E}"/>
              </a:ext>
            </a:extLst>
          </p:cNvPr>
          <p:cNvSpPr txBox="1">
            <a:spLocks/>
          </p:cNvSpPr>
          <p:nvPr userDrawn="1"/>
        </p:nvSpPr>
        <p:spPr>
          <a:xfrm>
            <a:off x="6161103" y="836296"/>
            <a:ext cx="6030896" cy="5374004"/>
          </a:xfrm>
          <a:prstGeom prst="rect">
            <a:avLst/>
          </a:prstGeom>
          <a:solidFill>
            <a:srgbClr val="000000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228600" rtl="0" eaLnBrk="1" fontAlgn="t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tabLst/>
              <a:defRPr lang="en-US" sz="2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0E8BA14-3921-E67F-FD9B-87E078048C4F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6EFF45A-2CE0-46C0-2B3F-5FE8DFD54D25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66ECE8-62EF-07E6-0913-65986ACA4178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99EDFD51-4486-83D3-DA83-28BCE402F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58F847E-9AAB-ECE2-80B7-E876D73388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" r="14"/>
          <a:stretch/>
        </p:blipFill>
        <p:spPr>
          <a:xfrm>
            <a:off x="8946672" y="25403"/>
            <a:ext cx="315937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5357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2FEF7DE-529B-E888-9159-23BD825A63B4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28EE99A-C270-699C-33D1-09B4BAC8BFDD}"/>
              </a:ext>
            </a:extLst>
          </p:cNvPr>
          <p:cNvSpPr txBox="1">
            <a:spLocks/>
          </p:cNvSpPr>
          <p:nvPr userDrawn="1"/>
        </p:nvSpPr>
        <p:spPr>
          <a:xfrm>
            <a:off x="457200" y="274320"/>
            <a:ext cx="8489472" cy="561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Click to edit Master title style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EDACD85-C922-31E0-9F28-CE25A66FC871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0C72308-8A44-0676-2954-0B4375E58CE4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9A0B43-B2EF-C195-CDD9-6A77A721FBF3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BB5672F8-B1C4-94C7-AB1E-F048911B22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9FCB25-5EF0-0C40-9C84-0963F39E96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" r="14"/>
          <a:stretch/>
        </p:blipFill>
        <p:spPr>
          <a:xfrm>
            <a:off x="8946672" y="25403"/>
            <a:ext cx="315937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8778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LL Disc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E4FE93-3824-C353-75D1-BE8A51D141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3AFC37-A9B5-ADF5-113A-558E73C40A11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D182642-0552-63C3-D341-FFA74C7F96E7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B150B34-2FE2-079B-E924-A224CAA99CCA}"/>
              </a:ext>
            </a:extLst>
          </p:cNvPr>
          <p:cNvSpPr txBox="1">
            <a:spLocks/>
          </p:cNvSpPr>
          <p:nvPr userDrawn="1"/>
        </p:nvSpPr>
        <p:spPr>
          <a:xfrm>
            <a:off x="457200" y="274320"/>
            <a:ext cx="8489472" cy="561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441A197-04F8-C22E-F70F-45B723643857}"/>
              </a:ext>
            </a:extLst>
          </p:cNvPr>
          <p:cNvSpPr txBox="1">
            <a:spLocks/>
          </p:cNvSpPr>
          <p:nvPr userDrawn="1"/>
        </p:nvSpPr>
        <p:spPr>
          <a:xfrm>
            <a:off x="457200" y="1097280"/>
            <a:ext cx="11213432" cy="50037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0" indent="0" algn="l" defTabSz="228600" rtl="0" eaLnBrk="1" fontAlgn="t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lang="en-US" sz="1800" b="1" i="0" kern="12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71450" indent="-161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–"/>
              <a:tabLst/>
              <a:defRPr lang="en-US" sz="16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3429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–"/>
              <a:tabLst/>
              <a:defRPr sz="14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9525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None/>
              <a:tabLst/>
              <a:defRPr sz="1800" b="0" i="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1B329C19-C97C-455C-B7CC-0072A7B9464C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D9793F3E-0787-DF82-755E-13D498371AB6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FB7ED85-0F56-7A1C-70B5-E63A2354EF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" r="14"/>
          <a:stretch/>
        </p:blipFill>
        <p:spPr>
          <a:xfrm>
            <a:off x="8946672" y="25403"/>
            <a:ext cx="315937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20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EB161-7E7A-5042-BCF6-95F27F8C571E}" type="datetime1">
              <a:rPr lang="en-US" smtClean="0"/>
              <a:t>5/26/2025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67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g"/><Relationship Id="rId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eg"/><Relationship Id="rId4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eg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81FCCC-5B06-399F-A188-506908FBE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83D69124-12DE-626F-C834-1BA7D69B9408}"/>
              </a:ext>
            </a:extLst>
          </p:cNvPr>
          <p:cNvSpPr txBox="1">
            <a:spLocks/>
          </p:cNvSpPr>
          <p:nvPr/>
        </p:nvSpPr>
        <p:spPr>
          <a:xfrm>
            <a:off x="326169" y="341369"/>
            <a:ext cx="4509782" cy="14074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  <a:spcAft>
                <a:spcPts val="1200"/>
              </a:spcAft>
              <a:defRPr/>
            </a:pPr>
            <a:r>
              <a:rPr lang="en-US" sz="4800" spc="25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10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750C1C8-6386-DDED-19A5-2016D654A326}"/>
              </a:ext>
            </a:extLst>
          </p:cNvPr>
          <p:cNvSpPr txBox="1">
            <a:spLocks/>
          </p:cNvSpPr>
          <p:nvPr/>
        </p:nvSpPr>
        <p:spPr>
          <a:xfrm>
            <a:off x="7841293" y="1028701"/>
            <a:ext cx="4261981" cy="532354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can work with my team to iterate and improve our innovation project solution based on testing and feedback.</a:t>
            </a:r>
          </a:p>
          <a:p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can work with my team to code our robot and test our mission strategy.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A6AAEB71-AACB-1350-FA60-DABC810222C4}"/>
              </a:ext>
            </a:extLst>
          </p:cNvPr>
          <p:cNvSpPr txBox="1">
            <a:spLocks/>
          </p:cNvSpPr>
          <p:nvPr/>
        </p:nvSpPr>
        <p:spPr>
          <a:xfrm>
            <a:off x="326169" y="2286000"/>
            <a:ext cx="6675880" cy="28232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Students will prepare for their innovation project presentation and practice a timed robot game to see where they might need to improve. 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​</a:t>
            </a:r>
            <a:endParaRPr lang="en-US" sz="4000" dirty="0">
              <a:highlight>
                <a:srgbClr val="FFFF00"/>
              </a:highligh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26" name="Picture 2" descr="A yellow square with a red triangle and a black background&#10;&#10;AI-generated content may be incorrect.">
            <a:extLst>
              <a:ext uri="{FF2B5EF4-FFF2-40B4-BE49-F238E27FC236}">
                <a16:creationId xmlns:a16="http://schemas.microsoft.com/office/drawing/2014/main" id="{DDA63D0B-B4FA-47D6-90BF-8720DA881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0065" y="5096973"/>
            <a:ext cx="1741984" cy="174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C823F484-6DA0-2D29-88D1-8E8A79D65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7837" y="4776294"/>
            <a:ext cx="2599108" cy="216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323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ellow square with a red triangle and a black background&#10;&#10;AI-generated content may be incorrect.">
            <a:extLst>
              <a:ext uri="{FF2B5EF4-FFF2-40B4-BE49-F238E27FC236}">
                <a16:creationId xmlns:a16="http://schemas.microsoft.com/office/drawing/2014/main" id="{0D89BD50-6876-58F6-61AB-979641161F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7414" y="1344435"/>
            <a:ext cx="3154556" cy="3200681"/>
          </a:xfrm>
          <a:prstGeom prst="rect">
            <a:avLst/>
          </a:prstGeom>
        </p:spPr>
      </p:pic>
      <p:pic>
        <p:nvPicPr>
          <p:cNvPr id="6" name="Picture 5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5CF653DF-5BC6-AA81-74CB-E7BE88E0C8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936" y="1344435"/>
            <a:ext cx="5089064" cy="32006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64697A-9FCC-AC13-F330-A4B83159FDDE}"/>
              </a:ext>
            </a:extLst>
          </p:cNvPr>
          <p:cNvSpPr txBox="1"/>
          <p:nvPr/>
        </p:nvSpPr>
        <p:spPr>
          <a:xfrm>
            <a:off x="1851973" y="5642518"/>
            <a:ext cx="8488054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LEGO, the LEGO logo, and the SPIKE logo are trademarks of the/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sont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 des marques de commerce du/son 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marcas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registradas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 de LEGO Group. ©2025 The LEGO Group. All rights reserved/Tous droits 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réservés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/Todos 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los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 derechos 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reservados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®, the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® logo, and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® AGE™ are trademarks of For Inspiration and Recognition of Science and Technology (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). LEGO® is a registered trademark of the LEGO Group.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® LEGO® League and UNEARTHED™ are jointly held trademarks of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 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and the LEGO Group. ©2025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 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and the LEGO Group. All rights reserved.</a:t>
            </a:r>
            <a:endParaRPr lang="en-US" sz="800" dirty="0">
              <a:latin typeface="Roboto" panose="02000000000000000000" pitchFamily="2" charset="0"/>
              <a:ea typeface="Roboto" panose="02000000000000000000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109188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3A48A-ACB6-FAEB-C04D-52066EE6F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4C05673-DBAE-E541-D77B-91928F7A53DD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4288CD1E-0967-3FCE-BE03-FC771F60F5BF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7" name="Google Shape;250;p31">
              <a:extLst>
                <a:ext uri="{FF2B5EF4-FFF2-40B4-BE49-F238E27FC236}">
                  <a16:creationId xmlns:a16="http://schemas.microsoft.com/office/drawing/2014/main" id="{0E0600F0-826E-B1FF-5C6B-8E1D4E9E3DC0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Discussion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17977A7-90C8-1701-365B-F2C04BFB271B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108DD57-4390-C9C4-AE40-215A9A8AA1A2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660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Graphic 15" descr="Thought with solid fill">
              <a:extLst>
                <a:ext uri="{FF2B5EF4-FFF2-40B4-BE49-F238E27FC236}">
                  <a16:creationId xmlns:a16="http://schemas.microsoft.com/office/drawing/2014/main" id="{3C3ADF6F-BE0E-7550-0284-3E7358CED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75889" y="1262058"/>
              <a:ext cx="931281" cy="931281"/>
            </a:xfrm>
            <a:prstGeom prst="rect">
              <a:avLst/>
            </a:prstGeom>
          </p:spPr>
        </p:pic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16640C8-5B54-B7F7-F4FA-5210212E37B3}"/>
              </a:ext>
            </a:extLst>
          </p:cNvPr>
          <p:cNvSpPr txBox="1">
            <a:spLocks/>
          </p:cNvSpPr>
          <p:nvPr/>
        </p:nvSpPr>
        <p:spPr>
          <a:xfrm>
            <a:off x="1963457" y="1393757"/>
            <a:ext cx="9582149" cy="762634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did we do last session?</a:t>
            </a:r>
          </a:p>
        </p:txBody>
      </p:sp>
      <p:pic>
        <p:nvPicPr>
          <p:cNvPr id="2" name="Picture 1" descr="Cartoon of a child and child with their hands on their face&#10;&#10;AI-generated content may be incorrect.">
            <a:extLst>
              <a:ext uri="{FF2B5EF4-FFF2-40B4-BE49-F238E27FC236}">
                <a16:creationId xmlns:a16="http://schemas.microsoft.com/office/drawing/2014/main" id="{E48A571B-77F1-3258-13D7-0FD16089CC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9366" y="2417274"/>
            <a:ext cx="4513268" cy="380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839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5C8550-E073-5579-A82F-7A63B9DF8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92D2572-CFCB-794D-62B6-39594A1F0721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5" name="Google Shape;248;p31">
              <a:extLst>
                <a:ext uri="{FF2B5EF4-FFF2-40B4-BE49-F238E27FC236}">
                  <a16:creationId xmlns:a16="http://schemas.microsoft.com/office/drawing/2014/main" id="{3D2F5D4D-CBDF-42A4-329D-E503CCA812B6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6" name="Google Shape;250;p31">
              <a:extLst>
                <a:ext uri="{FF2B5EF4-FFF2-40B4-BE49-F238E27FC236}">
                  <a16:creationId xmlns:a16="http://schemas.microsoft.com/office/drawing/2014/main" id="{784F2C2D-9D42-EB0C-D5F4-D320E2469080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Key Vocabulary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9F4FCED-CBF3-2597-9ABE-B85139692A53}"/>
              </a:ext>
            </a:extLst>
          </p:cNvPr>
          <p:cNvSpPr txBox="1">
            <a:spLocks/>
          </p:cNvSpPr>
          <p:nvPr/>
        </p:nvSpPr>
        <p:spPr>
          <a:xfrm>
            <a:off x="1943099" y="1145429"/>
            <a:ext cx="6286501" cy="500391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5400"/>
              </a:spcAft>
            </a:pPr>
            <a:r>
              <a:rPr lang="en-US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presentation:</a:t>
            </a:r>
            <a:r>
              <a:rPr lang="en-US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act of bringing information before another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400"/>
              </a:spcAft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400"/>
              </a:spcAft>
            </a:pPr>
            <a:r>
              <a:rPr lang="en-US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script:</a:t>
            </a:r>
            <a:r>
              <a:rPr lang="en-US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written text for a presentation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08FD90C-89FF-C2FE-D062-3F9EEFA6EAEE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FD43FDB-21D5-5953-EAFA-943D35C3042B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660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Graphic 11" descr="Open book with solid fill">
              <a:extLst>
                <a:ext uri="{FF2B5EF4-FFF2-40B4-BE49-F238E27FC236}">
                  <a16:creationId xmlns:a16="http://schemas.microsoft.com/office/drawing/2014/main" id="{4B42F1E1-28BB-27EF-4707-C41BD9A7F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80571" y="1313120"/>
              <a:ext cx="853338" cy="853338"/>
            </a:xfrm>
            <a:prstGeom prst="rect">
              <a:avLst/>
            </a:prstGeom>
          </p:spPr>
        </p:pic>
      </p:grpSp>
      <p:pic>
        <p:nvPicPr>
          <p:cNvPr id="7" name="Picture 6" descr="A group of people standing in a room&#10;&#10;AI-generated content may be incorrect.">
            <a:extLst>
              <a:ext uri="{FF2B5EF4-FFF2-40B4-BE49-F238E27FC236}">
                <a16:creationId xmlns:a16="http://schemas.microsoft.com/office/drawing/2014/main" id="{FE023A92-7732-F3CB-B2DD-EE83B897FF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40" t="13602" r="13593" b="10333"/>
          <a:stretch/>
        </p:blipFill>
        <p:spPr>
          <a:xfrm>
            <a:off x="8636524" y="3088352"/>
            <a:ext cx="2788920" cy="2030037"/>
          </a:xfrm>
          <a:prstGeom prst="rect">
            <a:avLst/>
          </a:prstGeom>
        </p:spPr>
      </p:pic>
      <p:pic>
        <p:nvPicPr>
          <p:cNvPr id="10" name="Picture 9" descr="A group of people in a classroom&#10;&#10;AI-generated content may be incorrect.">
            <a:extLst>
              <a:ext uri="{FF2B5EF4-FFF2-40B4-BE49-F238E27FC236}">
                <a16:creationId xmlns:a16="http://schemas.microsoft.com/office/drawing/2014/main" id="{8BD13F7E-3D39-A01F-5FD0-50C200639F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233" t="13602" r="12260" b="16702"/>
          <a:stretch/>
        </p:blipFill>
        <p:spPr>
          <a:xfrm>
            <a:off x="8620084" y="1145429"/>
            <a:ext cx="2791345" cy="171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510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BE1991-F09F-29A2-5267-3B3E93EA0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70FDF5C-E209-5A8F-7348-079CFBBE83D4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07048586-E74D-1450-C0C1-CDFF1F2DC139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7" name="Google Shape;250;p31">
              <a:extLst>
                <a:ext uri="{FF2B5EF4-FFF2-40B4-BE49-F238E27FC236}">
                  <a16:creationId xmlns:a16="http://schemas.microsoft.com/office/drawing/2014/main" id="{CAAD6E60-D336-455D-6B29-C92F39270665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Introduction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4" name="Graphic 3" descr="Badge Question Mark with solid fill">
            <a:extLst>
              <a:ext uri="{FF2B5EF4-FFF2-40B4-BE49-F238E27FC236}">
                <a16:creationId xmlns:a16="http://schemas.microsoft.com/office/drawing/2014/main" id="{260D348E-B588-746D-05E3-8E4286C09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1008517"/>
            <a:ext cx="1485900" cy="14859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E015D7D-B60B-FC96-C600-284405035E18}"/>
              </a:ext>
            </a:extLst>
          </p:cNvPr>
          <p:cNvSpPr txBox="1"/>
          <p:nvPr/>
        </p:nvSpPr>
        <p:spPr>
          <a:xfrm>
            <a:off x="612880" y="5525884"/>
            <a:ext cx="4496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Write these on page 23 of your Engineering Notebook.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636A55C-A241-6603-1C30-F277C157C08B}"/>
              </a:ext>
            </a:extLst>
          </p:cNvPr>
          <p:cNvGrpSpPr/>
          <p:nvPr/>
        </p:nvGrpSpPr>
        <p:grpSpPr>
          <a:xfrm>
            <a:off x="5109700" y="1036953"/>
            <a:ext cx="7082299" cy="5121251"/>
            <a:chOff x="5109700" y="1036953"/>
            <a:chExt cx="7082299" cy="5121251"/>
          </a:xfrm>
        </p:grpSpPr>
        <p:pic>
          <p:nvPicPr>
            <p:cNvPr id="12" name="Picture 11" descr="A piece of paper with a red stripe&#10;&#10;AI-generated content may be incorrect.">
              <a:extLst>
                <a:ext uri="{FF2B5EF4-FFF2-40B4-BE49-F238E27FC236}">
                  <a16:creationId xmlns:a16="http://schemas.microsoft.com/office/drawing/2014/main" id="{EAEB57EF-B5DA-5A82-0027-98E3EB9817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37121" t="10276" r="2374" b="54285"/>
            <a:stretch/>
          </p:blipFill>
          <p:spPr>
            <a:xfrm>
              <a:off x="5109700" y="1036953"/>
              <a:ext cx="7082299" cy="512125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D8E8135-B274-0626-0DD5-59EA80C7F9AA}"/>
                </a:ext>
              </a:extLst>
            </p:cNvPr>
            <p:cNvSpPr txBox="1"/>
            <p:nvPr/>
          </p:nvSpPr>
          <p:spPr>
            <a:xfrm rot="21437334">
              <a:off x="5817706" y="1859840"/>
              <a:ext cx="54417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i="0" u="none" strike="noStrike" baseline="0" dirty="0">
                  <a:solidFill>
                    <a:srgbClr val="FFFFFF"/>
                  </a:solidFill>
                  <a:latin typeface="Arial-BoldMT"/>
                </a:rPr>
                <a:t>Impact: We apply what we learn to improve our world.</a:t>
              </a:r>
              <a:endParaRPr lang="en-US" sz="2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65F80D1-7D21-52C8-D3E7-E4710AF08D1C}"/>
              </a:ext>
            </a:extLst>
          </p:cNvPr>
          <p:cNvSpPr txBox="1">
            <a:spLocks/>
          </p:cNvSpPr>
          <p:nvPr/>
        </p:nvSpPr>
        <p:spPr>
          <a:xfrm>
            <a:off x="587828" y="2460038"/>
            <a:ext cx="4740076" cy="2857567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are some ways your team has made a positive impact?</a:t>
            </a:r>
          </a:p>
        </p:txBody>
      </p:sp>
    </p:spTree>
    <p:extLst>
      <p:ext uri="{BB962C8B-B14F-4D97-AF65-F5344CB8AC3E}">
        <p14:creationId xmlns:p14="http://schemas.microsoft.com/office/powerpoint/2010/main" val="1370320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A04010-138E-E9A2-2080-9DB773E68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1CCBD10-92EB-5ED3-6150-33D57200E017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9" name="Google Shape;248;p31">
              <a:extLst>
                <a:ext uri="{FF2B5EF4-FFF2-40B4-BE49-F238E27FC236}">
                  <a16:creationId xmlns:a16="http://schemas.microsoft.com/office/drawing/2014/main" id="{A7E5BE77-1F3D-FAF3-B6F7-0F50B6B82167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10" name="Google Shape;250;p31">
              <a:extLst>
                <a:ext uri="{FF2B5EF4-FFF2-40B4-BE49-F238E27FC236}">
                  <a16:creationId xmlns:a16="http://schemas.microsoft.com/office/drawing/2014/main" id="{D545434C-F772-5C87-2741-2ED20359FE4F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Tasks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33F7B0A-9ECC-9258-1B3E-6B8C01FA3F29}"/>
              </a:ext>
            </a:extLst>
          </p:cNvPr>
          <p:cNvSpPr txBox="1">
            <a:spLocks/>
          </p:cNvSpPr>
          <p:nvPr/>
        </p:nvSpPr>
        <p:spPr>
          <a:xfrm>
            <a:off x="1882778" y="1080922"/>
            <a:ext cx="9852021" cy="150663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Using the innovation project rubric, plan your project presentation.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8282A37-FE5B-61B7-318E-B4CDB014CBAB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0F71A35-F611-4193-8E31-AFE96333C388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660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A551"/>
                </a:solidFill>
              </a:endParaRPr>
            </a:p>
          </p:txBody>
        </p:sp>
        <p:pic>
          <p:nvPicPr>
            <p:cNvPr id="15" name="Graphic 14" descr="Good Idea with solid fill">
              <a:extLst>
                <a:ext uri="{FF2B5EF4-FFF2-40B4-BE49-F238E27FC236}">
                  <a16:creationId xmlns:a16="http://schemas.microsoft.com/office/drawing/2014/main" id="{3CB2DB6A-30BF-F9E3-3716-EAB2FE38D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694059" y="1191149"/>
              <a:ext cx="1076466" cy="1097280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0BE0D4D-5CC3-B3F1-F43D-3820DA02D688}"/>
              </a:ext>
            </a:extLst>
          </p:cNvPr>
          <p:cNvSpPr txBox="1"/>
          <p:nvPr/>
        </p:nvSpPr>
        <p:spPr>
          <a:xfrm>
            <a:off x="1801600" y="2735665"/>
            <a:ext cx="825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Write a script to help remember key points.</a:t>
            </a:r>
          </a:p>
          <a:p>
            <a:endParaRPr lang="en-US" b="1" dirty="0">
              <a:solidFill>
                <a:srgbClr val="ED1C2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Are there any props or costumes you want for your presentation?</a:t>
            </a:r>
          </a:p>
        </p:txBody>
      </p:sp>
      <p:pic>
        <p:nvPicPr>
          <p:cNvPr id="2" name="Picture 1" descr="A cartoon of a child and a child&#10;&#10;AI-generated content may be incorrect.">
            <a:extLst>
              <a:ext uri="{FF2B5EF4-FFF2-40B4-BE49-F238E27FC236}">
                <a16:creationId xmlns:a16="http://schemas.microsoft.com/office/drawing/2014/main" id="{8DB2835E-665C-55B6-8C94-AA3257F517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7252" y="4644136"/>
            <a:ext cx="7397496" cy="157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005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163E3-E541-5FE9-785A-9F5E39BBFC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children standing together&#10;&#10;AI-generated content may be incorrect.">
            <a:extLst>
              <a:ext uri="{FF2B5EF4-FFF2-40B4-BE49-F238E27FC236}">
                <a16:creationId xmlns:a16="http://schemas.microsoft.com/office/drawing/2014/main" id="{4D6DBBA5-231C-2A79-2B35-61381C577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0857" y="3637279"/>
            <a:ext cx="8210286" cy="257828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5A31A31-B5C5-06E5-3B02-8DD2415950A1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9" name="Google Shape;248;p31">
              <a:extLst>
                <a:ext uri="{FF2B5EF4-FFF2-40B4-BE49-F238E27FC236}">
                  <a16:creationId xmlns:a16="http://schemas.microsoft.com/office/drawing/2014/main" id="{36FAB4EF-84A0-4C04-D9DB-30B19CD5AE14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10" name="Google Shape;250;p31">
              <a:extLst>
                <a:ext uri="{FF2B5EF4-FFF2-40B4-BE49-F238E27FC236}">
                  <a16:creationId xmlns:a16="http://schemas.microsoft.com/office/drawing/2014/main" id="{BB1AB903-273A-6858-FC07-A62CF19D3FF3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Tasks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56E4BD-5091-15CC-FDDA-7B64E0C6A623}"/>
              </a:ext>
            </a:extLst>
          </p:cNvPr>
          <p:cNvSpPr txBox="1">
            <a:spLocks/>
          </p:cNvSpPr>
          <p:nvPr/>
        </p:nvSpPr>
        <p:spPr>
          <a:xfrm>
            <a:off x="1882778" y="1145429"/>
            <a:ext cx="9852021" cy="118872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Practice the 2 minute 30 second robot game and see how many missions you can complete.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A50A1B-3382-F1D5-3083-4E25B7306331}"/>
              </a:ext>
            </a:extLst>
          </p:cNvPr>
          <p:cNvSpPr txBox="1"/>
          <p:nvPr/>
        </p:nvSpPr>
        <p:spPr>
          <a:xfrm>
            <a:off x="1882778" y="2546764"/>
            <a:ext cx="91509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 you have all your attachments easy to grab during a match? </a:t>
            </a:r>
          </a:p>
          <a:p>
            <a:endParaRPr lang="en-US" b="1" dirty="0">
              <a:solidFill>
                <a:srgbClr val="ED1C2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Does everyone get to participate in the robot game?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E71161F-29AC-BF8F-63B1-4737AB5CC114}"/>
              </a:ext>
            </a:extLst>
          </p:cNvPr>
          <p:cNvGrpSpPr/>
          <p:nvPr/>
        </p:nvGrpSpPr>
        <p:grpSpPr>
          <a:xfrm>
            <a:off x="587828" y="1145429"/>
            <a:ext cx="1188720" cy="1188720"/>
            <a:chOff x="612880" y="1145429"/>
            <a:chExt cx="1188720" cy="118872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A35F9E7-96B8-535C-22CE-95845A74E90B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660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Graphic 10" descr="Sports Field with solid fill">
              <a:extLst>
                <a:ext uri="{FF2B5EF4-FFF2-40B4-BE49-F238E27FC236}">
                  <a16:creationId xmlns:a16="http://schemas.microsoft.com/office/drawing/2014/main" id="{6D8BA9E1-1A35-7AD4-D86F-320538D14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708762" y="1240157"/>
              <a:ext cx="996955" cy="9969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9780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142D88-F1D7-EBDD-E6D8-E09A710A1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20A7C67-F243-5FFE-E265-46349BB83707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1C48B353-6C8C-E37C-716D-5C7208119DF2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8" name="Google Shape;250;p31">
              <a:extLst>
                <a:ext uri="{FF2B5EF4-FFF2-40B4-BE49-F238E27FC236}">
                  <a16:creationId xmlns:a16="http://schemas.microsoft.com/office/drawing/2014/main" id="{2032C11E-AFB9-6FA6-8788-10BA268D51A1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Reflect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B4A7199-DF59-C861-6CFC-158D81D4FADB}"/>
              </a:ext>
            </a:extLst>
          </p:cNvPr>
          <p:cNvSpPr txBox="1">
            <a:spLocks/>
          </p:cNvSpPr>
          <p:nvPr/>
        </p:nvSpPr>
        <p:spPr>
          <a:xfrm>
            <a:off x="1943100" y="1262058"/>
            <a:ext cx="9682844" cy="486911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How did your team decide which missions to attempt?</a:t>
            </a:r>
          </a:p>
          <a:p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is your team most proud of in your work on the project and robot design?</a:t>
            </a:r>
          </a:p>
          <a:p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skills have you developed throughout your </a:t>
            </a:r>
            <a:r>
              <a:rPr lang="en-US" sz="3600" b="1" i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FIRST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1" baseline="30000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®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LEGO</a:t>
            </a:r>
            <a:r>
              <a:rPr lang="en-US" sz="3600" b="1" baseline="30000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®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League experience?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477E9F4-281B-434C-0436-E89014E4FE5D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BD1659B-66EF-0815-2E27-95BA50DDBB87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660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Graphic 14" descr="Thought with solid fill">
              <a:extLst>
                <a:ext uri="{FF2B5EF4-FFF2-40B4-BE49-F238E27FC236}">
                  <a16:creationId xmlns:a16="http://schemas.microsoft.com/office/drawing/2014/main" id="{52C208DA-FC57-63FA-31E6-9CD9688B1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75889" y="1262058"/>
              <a:ext cx="931281" cy="931281"/>
            </a:xfrm>
            <a:prstGeom prst="rect">
              <a:avLst/>
            </a:prstGeom>
          </p:spPr>
        </p:pic>
      </p:grpSp>
      <p:pic>
        <p:nvPicPr>
          <p:cNvPr id="2" name="Picture 1" descr="A cartoon of a child and a child&#10;&#10;AI-generated content may be incorrect.">
            <a:extLst>
              <a:ext uri="{FF2B5EF4-FFF2-40B4-BE49-F238E27FC236}">
                <a16:creationId xmlns:a16="http://schemas.microsoft.com/office/drawing/2014/main" id="{39D048D8-8DF2-8FD6-53C0-EEF53E1C55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7267"/>
          <a:stretch/>
        </p:blipFill>
        <p:spPr>
          <a:xfrm>
            <a:off x="4145544" y="4639367"/>
            <a:ext cx="3900911" cy="157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850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F3146-109F-1077-0AA2-9A32E6D80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BE533C7-9AA5-63D1-A5A2-0053DAB4850C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2CD8ABA6-F6B4-6B10-747F-D830FA4AC3CB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8" name="Google Shape;250;p31">
              <a:extLst>
                <a:ext uri="{FF2B5EF4-FFF2-40B4-BE49-F238E27FC236}">
                  <a16:creationId xmlns:a16="http://schemas.microsoft.com/office/drawing/2014/main" id="{6FD12720-56DF-47B1-D0E1-39F8D4F70D52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Share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D7DBD67-C10A-803D-24AF-51669F454FAF}"/>
              </a:ext>
            </a:extLst>
          </p:cNvPr>
          <p:cNvSpPr txBox="1">
            <a:spLocks/>
          </p:cNvSpPr>
          <p:nvPr/>
        </p:nvSpPr>
        <p:spPr>
          <a:xfrm>
            <a:off x="1943100" y="1007608"/>
            <a:ext cx="9682844" cy="232080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Share the robot skills practiced, and project on your solution in this session.</a:t>
            </a:r>
            <a:endParaRPr lang="en-US" sz="4800" b="1" dirty="0">
              <a:solidFill>
                <a:srgbClr val="0660AC"/>
              </a:solidFill>
              <a:highlight>
                <a:srgbClr val="00FF00"/>
              </a:highligh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F6001B8-E250-B612-7E9D-945F4808BDC6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8354F08-EA5F-A715-E534-44FC48AAEBBD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660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Graphic 14" descr="Customer review with solid fill">
              <a:extLst>
                <a:ext uri="{FF2B5EF4-FFF2-40B4-BE49-F238E27FC236}">
                  <a16:creationId xmlns:a16="http://schemas.microsoft.com/office/drawing/2014/main" id="{D42FD170-2BF4-AD7C-7C45-91A3F50BE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41599" y="1284918"/>
              <a:ext cx="931281" cy="931281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4F9376D-463A-F634-DD2E-7B42D8DDB79D}"/>
              </a:ext>
            </a:extLst>
          </p:cNvPr>
          <p:cNvGrpSpPr/>
          <p:nvPr/>
        </p:nvGrpSpPr>
        <p:grpSpPr>
          <a:xfrm>
            <a:off x="5974657" y="2858342"/>
            <a:ext cx="5134380" cy="3353297"/>
            <a:chOff x="5974657" y="2858342"/>
            <a:chExt cx="5134380" cy="3353297"/>
          </a:xfrm>
        </p:grpSpPr>
        <p:pic>
          <p:nvPicPr>
            <p:cNvPr id="5" name="Picture 4" descr="A cartoon of a child&#10;&#10;AI-generated content may be incorrect.">
              <a:extLst>
                <a:ext uri="{FF2B5EF4-FFF2-40B4-BE49-F238E27FC236}">
                  <a16:creationId xmlns:a16="http://schemas.microsoft.com/office/drawing/2014/main" id="{26146F10-5128-B89E-66BA-49E0747B68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74657" y="3343564"/>
              <a:ext cx="2121836" cy="2868075"/>
            </a:xfrm>
            <a:prstGeom prst="rect">
              <a:avLst/>
            </a:prstGeom>
          </p:spPr>
        </p:pic>
        <p:pic>
          <p:nvPicPr>
            <p:cNvPr id="7" name="Picture 6" descr="A cartoon of a child wearing glasses&#10;&#10;AI-generated content may be incorrect.">
              <a:extLst>
                <a:ext uri="{FF2B5EF4-FFF2-40B4-BE49-F238E27FC236}">
                  <a16:creationId xmlns:a16="http://schemas.microsoft.com/office/drawing/2014/main" id="{6C943287-F453-A420-F01F-A1D481082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96493" y="2858342"/>
              <a:ext cx="1558637" cy="3353297"/>
            </a:xfrm>
            <a:prstGeom prst="rect">
              <a:avLst/>
            </a:prstGeom>
          </p:spPr>
        </p:pic>
        <p:pic>
          <p:nvPicPr>
            <p:cNvPr id="9" name="Picture 8" descr="Cartoon child with short black hair and yellow shirt&#10;&#10;AI-generated content may be incorrect.">
              <a:extLst>
                <a:ext uri="{FF2B5EF4-FFF2-40B4-BE49-F238E27FC236}">
                  <a16:creationId xmlns:a16="http://schemas.microsoft.com/office/drawing/2014/main" id="{A3C28A2D-8E2F-6038-D19F-C12820A31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774565" y="3303174"/>
              <a:ext cx="1334472" cy="29084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7043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81FCCC-5B06-399F-A188-506908FBE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toy figurine with a broom&#10;&#10;AI-generated content may be incorrect.">
            <a:extLst>
              <a:ext uri="{FF2B5EF4-FFF2-40B4-BE49-F238E27FC236}">
                <a16:creationId xmlns:a16="http://schemas.microsoft.com/office/drawing/2014/main" id="{1F88CC93-535E-7CCB-BBBE-F836C6AA7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234" y="1757363"/>
            <a:ext cx="5010150" cy="3343275"/>
          </a:xfrm>
          <a:prstGeom prst="rect">
            <a:avLst/>
          </a:prstGeom>
        </p:spPr>
      </p:pic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41EBE6E2-648B-709C-7112-D22375A90C48}"/>
              </a:ext>
            </a:extLst>
          </p:cNvPr>
          <p:cNvSpPr txBox="1">
            <a:spLocks/>
          </p:cNvSpPr>
          <p:nvPr/>
        </p:nvSpPr>
        <p:spPr>
          <a:xfrm>
            <a:off x="7652506" y="2604481"/>
            <a:ext cx="4329651" cy="10931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 Medium"/>
                <a:ea typeface="Roboto Medium"/>
                <a:cs typeface="Roboto Medium"/>
              </a:rPr>
              <a:t>Clean Up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7449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bfdc619-4bd5-4a26-8e37-4be4446dc23a" xsi:nil="true"/>
    <SharedWithUsers xmlns="c7bc20cd-f3b5-4cb9-9099-b7d1e4c3c983">
      <UserInfo>
        <DisplayName>Christina Milligan</DisplayName>
        <AccountId>54</AccountId>
        <AccountType/>
      </UserInfo>
    </SharedWithUsers>
    <lcf76f155ced4ddcb4097134ff3c332f xmlns="7c8aad47-528b-43f4-b615-4953615f0d4f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A997C5561FD94D82BEA37A4242D399" ma:contentTypeVersion="20" ma:contentTypeDescription="Create a new document." ma:contentTypeScope="" ma:versionID="7cae5696f57b22d11ba6a7f9918b81e6">
  <xsd:schema xmlns:xsd="http://www.w3.org/2001/XMLSchema" xmlns:xs="http://www.w3.org/2001/XMLSchema" xmlns:p="http://schemas.microsoft.com/office/2006/metadata/properties" xmlns:ns2="7c8aad47-528b-43f4-b615-4953615f0d4f" xmlns:ns3="c7bc20cd-f3b5-4cb9-9099-b7d1e4c3c983" xmlns:ns4="0bfdc619-4bd5-4a26-8e37-4be4446dc23a" targetNamespace="http://schemas.microsoft.com/office/2006/metadata/properties" ma:root="true" ma:fieldsID="3a32943b1fe7c914c3fd4b30f2445c37" ns2:_="" ns3:_="" ns4:_="">
    <xsd:import namespace="7c8aad47-528b-43f4-b615-4953615f0d4f"/>
    <xsd:import namespace="c7bc20cd-f3b5-4cb9-9099-b7d1e4c3c983"/>
    <xsd:import namespace="0bfdc619-4bd5-4a26-8e37-4be4446dc2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8aad47-528b-43f4-b615-4953615f0d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13cef49-2953-4246-9b7f-e3d70b1cf0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bc20cd-f3b5-4cb9-9099-b7d1e4c3c98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fdc619-4bd5-4a26-8e37-4be4446dc23a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c948275e-acb8-4f67-9f4b-0f18b628c537}" ma:internalName="TaxCatchAll" ma:showField="CatchAllData" ma:web="c7bc20cd-f3b5-4cb9-9099-b7d1e4c3c9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51A670-0DF8-40A2-9C30-9AF459D7E2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C3B65E-86F5-4F12-882B-E72674BBA31A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98a1be8e-ceb0-4d64-90f3-74f22257285b"/>
    <ds:schemaRef ds:uri="65f3190a-2497-4c6e-9c08-e63c17ba8fcf"/>
    <ds:schemaRef ds:uri="http://purl.org/dc/elements/1.1/"/>
    <ds:schemaRef ds:uri="http://purl.org/dc/terms/"/>
    <ds:schemaRef ds:uri="0bfdc619-4bd5-4a26-8e37-4be4446dc23a"/>
    <ds:schemaRef ds:uri="http://purl.org/dc/dcmitype/"/>
    <ds:schemaRef ds:uri="32a440ee-ccdf-4ffb-ba5c-71e25989d2a9"/>
    <ds:schemaRef ds:uri="09a20863-7c96-4a57-95ca-029d1820b203"/>
  </ds:schemaRefs>
</ds:datastoreItem>
</file>

<file path=customXml/itemProps3.xml><?xml version="1.0" encoding="utf-8"?>
<ds:datastoreItem xmlns:ds="http://schemas.openxmlformats.org/officeDocument/2006/customXml" ds:itemID="{19A6EEDF-A050-42EB-9000-FD2911A5F57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1959</TotalTime>
  <Words>849</Words>
  <Application>Microsoft Office PowerPoint</Application>
  <PresentationFormat>Widescreen</PresentationFormat>
  <Paragraphs>76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Arial-BoldMT</vt:lpstr>
      <vt:lpstr>Calibri</vt:lpstr>
      <vt:lpstr>Calibri Light</vt:lpstr>
      <vt:lpstr>Helvetica Neue</vt:lpstr>
      <vt:lpstr>Roboto</vt:lpstr>
      <vt:lpstr>Roboto Medium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Kate Sample</cp:lastModifiedBy>
  <cp:revision>92</cp:revision>
  <dcterms:created xsi:type="dcterms:W3CDTF">2020-04-21T20:33:01Z</dcterms:created>
  <dcterms:modified xsi:type="dcterms:W3CDTF">2025-05-27T03:02:05Z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0x01010008A997C5561FD94D82BEA37A4242D399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lpwstr/>
  </property>
  <property fmtid="{D5CDD505-2E9C-101B-9397-08002B2CF9AE}" pid="9" name="MediaServiceImageTags">
    <vt:lpwstr/>
  </property>
</Properties>
</file>