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15"/>
  </p:notesMasterIdLst>
  <p:sldIdLst>
    <p:sldId id="330" r:id="rId5"/>
    <p:sldId id="345" r:id="rId6"/>
    <p:sldId id="347" r:id="rId7"/>
    <p:sldId id="355" r:id="rId8"/>
    <p:sldId id="363" r:id="rId9"/>
    <p:sldId id="364" r:id="rId10"/>
    <p:sldId id="357" r:id="rId11"/>
    <p:sldId id="356" r:id="rId12"/>
    <p:sldId id="359" r:id="rId13"/>
    <p:sldId id="29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660AC"/>
    <a:srgbClr val="00A551"/>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4B96AD-0B46-4F86-A13A-D5B5D2B5D521}" v="17" dt="2025-05-26T18:35:02.7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7764" autoAdjust="0"/>
  </p:normalViewPr>
  <p:slideViewPr>
    <p:cSldViewPr snapToGrid="0">
      <p:cViewPr varScale="1">
        <p:scale>
          <a:sx n="97" d="100"/>
          <a:sy n="97" d="100"/>
        </p:scale>
        <p:origin x="1074" y="84"/>
      </p:cViewPr>
      <p:guideLst>
        <p:guide orient="horz" pos="2160"/>
        <p:guide pos="4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terner" userId="S::asterner@firstinspires.org::e34ade42-3f4d-4ffb-96dc-1c6e40b6902f" providerId="AD" clId="Web-{70321AED-1296-FCCB-F314-4002DF72C659}"/>
    <pc:docChg chg="addSld delSld modSld">
      <pc:chgData name="Anna Sterner" userId="S::asterner@firstinspires.org::e34ade42-3f4d-4ffb-96dc-1c6e40b6902f" providerId="AD" clId="Web-{70321AED-1296-FCCB-F314-4002DF72C659}" dt="2024-01-25T18:14:37.800" v="11"/>
      <pc:docMkLst>
        <pc:docMk/>
      </pc:docMkLst>
      <pc:sldChg chg="add del">
        <pc:chgData name="Anna Sterner" userId="S::asterner@firstinspires.org::e34ade42-3f4d-4ffb-96dc-1c6e40b6902f" providerId="AD" clId="Web-{70321AED-1296-FCCB-F314-4002DF72C659}" dt="2024-01-25T18:14:21.581" v="9"/>
        <pc:sldMkLst>
          <pc:docMk/>
          <pc:sldMk cId="4006545360" sldId="264"/>
        </pc:sldMkLst>
      </pc:sldChg>
      <pc:sldChg chg="addSp delSp modSp">
        <pc:chgData name="Anna Sterner" userId="S::asterner@firstinspires.org::e34ade42-3f4d-4ffb-96dc-1c6e40b6902f" providerId="AD" clId="Web-{70321AED-1296-FCCB-F314-4002DF72C659}" dt="2024-01-25T18:14:19.502" v="8"/>
        <pc:sldMkLst>
          <pc:docMk/>
          <pc:sldMk cId="3743200560" sldId="289"/>
        </pc:sldMkLst>
      </pc:sldChg>
      <pc:sldChg chg="del">
        <pc:chgData name="Anna Sterner" userId="S::asterner@firstinspires.org::e34ade42-3f4d-4ffb-96dc-1c6e40b6902f" providerId="AD" clId="Web-{70321AED-1296-FCCB-F314-4002DF72C659}" dt="2024-01-25T18:14:37.800" v="11"/>
        <pc:sldMkLst>
          <pc:docMk/>
          <pc:sldMk cId="1109188424" sldId="294"/>
        </pc:sldMkLst>
      </pc:sldChg>
      <pc:sldChg chg="add">
        <pc:chgData name="Anna Sterner" userId="S::asterner@firstinspires.org::e34ade42-3f4d-4ffb-96dc-1c6e40b6902f" providerId="AD" clId="Web-{70321AED-1296-FCCB-F314-4002DF72C659}" dt="2024-01-25T18:14:33.222" v="10"/>
        <pc:sldMkLst>
          <pc:docMk/>
          <pc:sldMk cId="3723405299" sldId="298"/>
        </pc:sldMkLst>
      </pc:sldChg>
      <pc:sldMasterChg chg="addSldLayout">
        <pc:chgData name="Anna Sterner" userId="S::asterner@firstinspires.org::e34ade42-3f4d-4ffb-96dc-1c6e40b6902f" providerId="AD" clId="Web-{70321AED-1296-FCCB-F314-4002DF72C659}" dt="2024-01-25T18:14:33.222" v="10"/>
        <pc:sldMasterMkLst>
          <pc:docMk/>
          <pc:sldMasterMk cId="180712229" sldId="2147483697"/>
        </pc:sldMasterMkLst>
        <pc:sldLayoutChg chg="add">
          <pc:chgData name="Anna Sterner" userId="S::asterner@firstinspires.org::e34ade42-3f4d-4ffb-96dc-1c6e40b6902f" providerId="AD" clId="Web-{70321AED-1296-FCCB-F314-4002DF72C659}" dt="2024-01-25T18:14:33.222" v="10"/>
          <pc:sldLayoutMkLst>
            <pc:docMk/>
            <pc:sldMasterMk cId="3793671017" sldId="2147483701"/>
            <pc:sldLayoutMk cId="2150222482" sldId="2147483700"/>
          </pc:sldLayoutMkLst>
        </pc:sldLayoutChg>
      </pc:sldMasterChg>
    </pc:docChg>
  </pc:docChgLst>
  <pc:docChgLst>
    <pc:chgData name="Tammy Pankey" userId="S::tpankey@firstinspires.org::89b84b47-0384-4d66-b56e-dc00ebdb68cf" providerId="AD" clId="Web-{55DEC7ED-4564-83E5-DF56-80E135E77851}"/>
    <pc:docChg chg="mod">
      <pc:chgData name="Tammy Pankey" userId="S::tpankey@firstinspires.org::89b84b47-0384-4d66-b56e-dc00ebdb68cf" providerId="AD" clId="Web-{55DEC7ED-4564-83E5-DF56-80E135E77851}" dt="2022-07-18T11:47:27.381" v="1"/>
      <pc:docMkLst>
        <pc:docMk/>
      </pc:docMkLst>
      <pc:sldChg chg="addCm">
        <pc:chgData name="Tammy Pankey" userId="S::tpankey@firstinspires.org::89b84b47-0384-4d66-b56e-dc00ebdb68cf" providerId="AD" clId="Web-{55DEC7ED-4564-83E5-DF56-80E135E77851}" dt="2022-07-18T11:47:27.381" v="1"/>
        <pc:sldMkLst>
          <pc:docMk/>
          <pc:sldMk cId="1959583143" sldId="259"/>
        </pc:sldMkLst>
      </pc:sldChg>
    </pc:docChg>
  </pc:docChgLst>
  <pc:docChgLst>
    <pc:chgData name="Tammy Pankey" userId="89b84b47-0384-4d66-b56e-dc00ebdb68cf" providerId="ADAL" clId="{C0611C38-42EA-4B91-B6A5-6AC8F3C0F20A}"/>
    <pc:docChg chg="custSel modSld">
      <pc:chgData name="Tammy Pankey" userId="89b84b47-0384-4d66-b56e-dc00ebdb68cf" providerId="ADAL" clId="{C0611C38-42EA-4B91-B6A5-6AC8F3C0F20A}" dt="2022-07-28T19:56:13.402" v="3" actId="14826"/>
      <pc:docMkLst>
        <pc:docMk/>
      </pc:docMkLst>
      <pc:sldChg chg="addSp delSp modSp mod delCm">
        <pc:chgData name="Tammy Pankey" userId="89b84b47-0384-4d66-b56e-dc00ebdb68cf" providerId="ADAL" clId="{C0611C38-42EA-4B91-B6A5-6AC8F3C0F20A}" dt="2022-07-28T19:54:27.257" v="2"/>
        <pc:sldMkLst>
          <pc:docMk/>
          <pc:sldMk cId="1959583143" sldId="259"/>
        </pc:sldMkLst>
      </pc:sldChg>
      <pc:sldChg chg="modSp">
        <pc:chgData name="Tammy Pankey" userId="89b84b47-0384-4d66-b56e-dc00ebdb68cf" providerId="ADAL" clId="{C0611C38-42EA-4B91-B6A5-6AC8F3C0F20A}" dt="2022-07-28T19:56:13.402" v="3" actId="14826"/>
        <pc:sldMkLst>
          <pc:docMk/>
          <pc:sldMk cId="1717468709" sldId="260"/>
        </pc:sldMkLst>
      </pc:sldChg>
    </pc:docChg>
  </pc:docChgLst>
  <pc:docChgLst>
    <pc:chgData name="Tammy Pankey" userId="89b84b47-0384-4d66-b56e-dc00ebdb68cf" providerId="ADAL" clId="{BEC31531-C9D2-4E4C-BF51-A83D2414E57B}"/>
    <pc:docChg chg="undo redo custSel addSld delSld modSld sldOrd modMainMaster modNotesMaster">
      <pc:chgData name="Tammy Pankey" userId="89b84b47-0384-4d66-b56e-dc00ebdb68cf" providerId="ADAL" clId="{BEC31531-C9D2-4E4C-BF51-A83D2414E57B}" dt="2025-04-03T18:02:21.381" v="4362" actId="20577"/>
      <pc:docMkLst>
        <pc:docMk/>
      </pc:docMkLst>
      <pc:sldChg chg="addSp delSp modSp mod modClrScheme chgLayout modNotes modNotesTx">
        <pc:chgData name="Tammy Pankey" userId="89b84b47-0384-4d66-b56e-dc00ebdb68cf" providerId="ADAL" clId="{BEC31531-C9D2-4E4C-BF51-A83D2414E57B}" dt="2025-03-10T14:47:24.283" v="2764" actId="14826"/>
        <pc:sldMkLst>
          <pc:docMk/>
          <pc:sldMk cId="1717468709" sldId="260"/>
        </pc:sldMkLst>
      </pc:sldChg>
      <pc:sldChg chg="addSp delSp modSp mod modClrScheme addAnim delAnim modAnim chgLayout modNotes">
        <pc:chgData name="Tammy Pankey" userId="89b84b47-0384-4d66-b56e-dc00ebdb68cf" providerId="ADAL" clId="{BEC31531-C9D2-4E4C-BF51-A83D2414E57B}" dt="2025-03-10T15:29:08.003" v="3348" actId="1037"/>
        <pc:sldMkLst>
          <pc:docMk/>
          <pc:sldMk cId="951211944" sldId="261"/>
        </pc:sldMkLst>
      </pc:sldChg>
      <pc:sldChg chg="addSp delSp modSp add mod ord modNotesTx">
        <pc:chgData name="Tammy Pankey" userId="89b84b47-0384-4d66-b56e-dc00ebdb68cf" providerId="ADAL" clId="{BEC31531-C9D2-4E4C-BF51-A83D2414E57B}" dt="2025-03-10T15:20:29.813" v="3239" actId="20577"/>
        <pc:sldMkLst>
          <pc:docMk/>
          <pc:sldMk cId="2815448932" sldId="262"/>
        </pc:sldMkLst>
      </pc:sldChg>
      <pc:sldChg chg="addSp delSp modSp del mod modClrScheme chgLayout modNotes">
        <pc:chgData name="Tammy Pankey" userId="89b84b47-0384-4d66-b56e-dc00ebdb68cf" providerId="ADAL" clId="{BEC31531-C9D2-4E4C-BF51-A83D2414E57B}" dt="2025-03-05T01:25:20.003" v="1762" actId="2696"/>
        <pc:sldMkLst>
          <pc:docMk/>
          <pc:sldMk cId="3822573366" sldId="262"/>
        </pc:sldMkLst>
      </pc:sldChg>
      <pc:sldChg chg="addSp delSp modSp mod modClrScheme chgLayout modNotes modNotesTx">
        <pc:chgData name="Tammy Pankey" userId="89b84b47-0384-4d66-b56e-dc00ebdb68cf" providerId="ADAL" clId="{BEC31531-C9D2-4E4C-BF51-A83D2414E57B}" dt="2025-03-10T15:19:01.367" v="3097" actId="20577"/>
        <pc:sldMkLst>
          <pc:docMk/>
          <pc:sldMk cId="2751345926" sldId="272"/>
        </pc:sldMkLst>
      </pc:sldChg>
      <pc:sldChg chg="addSp delSp modSp add mod modNotesTx">
        <pc:chgData name="Tammy Pankey" userId="89b84b47-0384-4d66-b56e-dc00ebdb68cf" providerId="ADAL" clId="{BEC31531-C9D2-4E4C-BF51-A83D2414E57B}" dt="2025-03-10T15:23:04.906" v="3290" actId="20577"/>
        <pc:sldMkLst>
          <pc:docMk/>
          <pc:sldMk cId="840521789" sldId="283"/>
        </pc:sldMkLst>
      </pc:sldChg>
      <pc:sldChg chg="addSp delSp modSp del mod modClrScheme chgLayout modNotes">
        <pc:chgData name="Tammy Pankey" userId="89b84b47-0384-4d66-b56e-dc00ebdb68cf" providerId="ADAL" clId="{BEC31531-C9D2-4E4C-BF51-A83D2414E57B}" dt="2025-03-05T01:25:20.003" v="1762" actId="2696"/>
        <pc:sldMkLst>
          <pc:docMk/>
          <pc:sldMk cId="3098358572" sldId="283"/>
        </pc:sldMkLst>
      </pc:sldChg>
      <pc:sldChg chg="addSp delSp modSp mod modClrScheme chgLayout modNotes modNotesTx">
        <pc:chgData name="Tammy Pankey" userId="89b84b47-0384-4d66-b56e-dc00ebdb68cf" providerId="ADAL" clId="{BEC31531-C9D2-4E4C-BF51-A83D2414E57B}" dt="2025-03-12T20:47:25.349" v="3441" actId="1036"/>
        <pc:sldMkLst>
          <pc:docMk/>
          <pc:sldMk cId="3743200560" sldId="289"/>
        </pc:sldMkLst>
      </pc:sldChg>
      <pc:sldChg chg="addSp delSp modSp del mod modClrScheme chgLayout modNotes">
        <pc:chgData name="Tammy Pankey" userId="89b84b47-0384-4d66-b56e-dc00ebdb68cf" providerId="ADAL" clId="{BEC31531-C9D2-4E4C-BF51-A83D2414E57B}" dt="2025-03-04T23:14:42.011" v="222" actId="47"/>
        <pc:sldMkLst>
          <pc:docMk/>
          <pc:sldMk cId="4147957842" sldId="290"/>
        </pc:sldMkLst>
      </pc:sldChg>
      <pc:sldChg chg="modSp del">
        <pc:chgData name="Tammy Pankey" userId="89b84b47-0384-4d66-b56e-dc00ebdb68cf" providerId="ADAL" clId="{BEC31531-C9D2-4E4C-BF51-A83D2414E57B}" dt="2025-03-04T23:13:43.635" v="219" actId="47"/>
        <pc:sldMkLst>
          <pc:docMk/>
          <pc:sldMk cId="1109188424" sldId="294"/>
        </pc:sldMkLst>
      </pc:sldChg>
      <pc:sldChg chg="addSp delSp modSp del mod modClrScheme chgLayout modNotes">
        <pc:chgData name="Tammy Pankey" userId="89b84b47-0384-4d66-b56e-dc00ebdb68cf" providerId="ADAL" clId="{BEC31531-C9D2-4E4C-BF51-A83D2414E57B}" dt="2025-03-10T14:58:18.960" v="2886" actId="47"/>
        <pc:sldMkLst>
          <pc:docMk/>
          <pc:sldMk cId="3041520386" sldId="297"/>
        </pc:sldMkLst>
      </pc:sldChg>
      <pc:sldChg chg="addSp delSp modSp add mod modNotesTx">
        <pc:chgData name="Tammy Pankey" userId="89b84b47-0384-4d66-b56e-dc00ebdb68cf" providerId="ADAL" clId="{BEC31531-C9D2-4E4C-BF51-A83D2414E57B}" dt="2025-03-10T15:25:30.808" v="3314" actId="6549"/>
        <pc:sldMkLst>
          <pc:docMk/>
          <pc:sldMk cId="2028867035" sldId="298"/>
        </pc:sldMkLst>
      </pc:sldChg>
      <pc:sldChg chg="add del">
        <pc:chgData name="Tammy Pankey" userId="89b84b47-0384-4d66-b56e-dc00ebdb68cf" providerId="ADAL" clId="{BEC31531-C9D2-4E4C-BF51-A83D2414E57B}" dt="2025-03-04T23:10:50.546" v="191"/>
        <pc:sldMkLst>
          <pc:docMk/>
          <pc:sldMk cId="2081958483" sldId="298"/>
        </pc:sldMkLst>
      </pc:sldChg>
      <pc:sldChg chg="add del">
        <pc:chgData name="Tammy Pankey" userId="89b84b47-0384-4d66-b56e-dc00ebdb68cf" providerId="ADAL" clId="{BEC31531-C9D2-4E4C-BF51-A83D2414E57B}" dt="2025-03-04T23:13:12.593" v="213"/>
        <pc:sldMkLst>
          <pc:docMk/>
          <pc:sldMk cId="1280930742" sldId="299"/>
        </pc:sldMkLst>
      </pc:sldChg>
      <pc:sldChg chg="addSp delSp modSp add mod modNotesTx">
        <pc:chgData name="Tammy Pankey" userId="89b84b47-0384-4d66-b56e-dc00ebdb68cf" providerId="ADAL" clId="{BEC31531-C9D2-4E4C-BF51-A83D2414E57B}" dt="2025-03-10T14:47:30.828" v="2765"/>
        <pc:sldMkLst>
          <pc:docMk/>
          <pc:sldMk cId="1581135650" sldId="299"/>
        </pc:sldMkLst>
      </pc:sldChg>
      <pc:sldChg chg="addSp delSp modSp add mod modNotesTx">
        <pc:chgData name="Tammy Pankey" userId="89b84b47-0384-4d66-b56e-dc00ebdb68cf" providerId="ADAL" clId="{BEC31531-C9D2-4E4C-BF51-A83D2414E57B}" dt="2025-03-10T14:47:33.071" v="2766"/>
        <pc:sldMkLst>
          <pc:docMk/>
          <pc:sldMk cId="115057224" sldId="300"/>
        </pc:sldMkLst>
      </pc:sldChg>
      <pc:sldChg chg="modSp add del mod">
        <pc:chgData name="Tammy Pankey" userId="89b84b47-0384-4d66-b56e-dc00ebdb68cf" providerId="ADAL" clId="{BEC31531-C9D2-4E4C-BF51-A83D2414E57B}" dt="2025-03-05T00:30:27.843" v="694" actId="47"/>
        <pc:sldMkLst>
          <pc:docMk/>
          <pc:sldMk cId="2440084206" sldId="301"/>
        </pc:sldMkLst>
      </pc:sldChg>
      <pc:sldChg chg="addSp delSp modSp add mod modNotesTx">
        <pc:chgData name="Tammy Pankey" userId="89b84b47-0384-4d66-b56e-dc00ebdb68cf" providerId="ADAL" clId="{BEC31531-C9D2-4E4C-BF51-A83D2414E57B}" dt="2025-03-05T01:15:49.930" v="1573"/>
        <pc:sldMkLst>
          <pc:docMk/>
          <pc:sldMk cId="3262701585" sldId="301"/>
        </pc:sldMkLst>
      </pc:sldChg>
      <pc:sldChg chg="addSp delSp modSp add mod modNotesTx">
        <pc:chgData name="Tammy Pankey" userId="89b84b47-0384-4d66-b56e-dc00ebdb68cf" providerId="ADAL" clId="{BEC31531-C9D2-4E4C-BF51-A83D2414E57B}" dt="2025-03-05T01:15:38.440" v="1572" actId="20577"/>
        <pc:sldMkLst>
          <pc:docMk/>
          <pc:sldMk cId="2035002915" sldId="302"/>
        </pc:sldMkLst>
      </pc:sldChg>
      <pc:sldChg chg="addSp delSp modSp add mod modNotesTx">
        <pc:chgData name="Tammy Pankey" userId="89b84b47-0384-4d66-b56e-dc00ebdb68cf" providerId="ADAL" clId="{BEC31531-C9D2-4E4C-BF51-A83D2414E57B}" dt="2025-03-05T01:15:54.380" v="1574"/>
        <pc:sldMkLst>
          <pc:docMk/>
          <pc:sldMk cId="3973317551" sldId="303"/>
        </pc:sldMkLst>
      </pc:sldChg>
      <pc:sldChg chg="addSp delSp modSp add mod modNotesTx">
        <pc:chgData name="Tammy Pankey" userId="89b84b47-0384-4d66-b56e-dc00ebdb68cf" providerId="ADAL" clId="{BEC31531-C9D2-4E4C-BF51-A83D2414E57B}" dt="2025-03-10T15:22:16.263" v="3264" actId="1036"/>
        <pc:sldMkLst>
          <pc:docMk/>
          <pc:sldMk cId="362912222" sldId="304"/>
        </pc:sldMkLst>
      </pc:sldChg>
      <pc:sldChg chg="add del">
        <pc:chgData name="Tammy Pankey" userId="89b84b47-0384-4d66-b56e-dc00ebdb68cf" providerId="ADAL" clId="{BEC31531-C9D2-4E4C-BF51-A83D2414E57B}" dt="2025-03-05T00:54:36.332" v="1014"/>
        <pc:sldMkLst>
          <pc:docMk/>
          <pc:sldMk cId="1405299624" sldId="305"/>
        </pc:sldMkLst>
      </pc:sldChg>
      <pc:sldChg chg="addSp delSp modSp add mod ord">
        <pc:chgData name="Tammy Pankey" userId="89b84b47-0384-4d66-b56e-dc00ebdb68cf" providerId="ADAL" clId="{BEC31531-C9D2-4E4C-BF51-A83D2414E57B}" dt="2025-03-10T15:22:42.237" v="3276" actId="1036"/>
        <pc:sldMkLst>
          <pc:docMk/>
          <pc:sldMk cId="4084819297" sldId="305"/>
        </pc:sldMkLst>
      </pc:sldChg>
      <pc:sldChg chg="addSp modSp add mod ord modNotesTx">
        <pc:chgData name="Tammy Pankey" userId="89b84b47-0384-4d66-b56e-dc00ebdb68cf" providerId="ADAL" clId="{BEC31531-C9D2-4E4C-BF51-A83D2414E57B}" dt="2025-03-10T15:16:04.097" v="3068"/>
        <pc:sldMkLst>
          <pc:docMk/>
          <pc:sldMk cId="1631143129" sldId="306"/>
        </pc:sldMkLst>
      </pc:sldChg>
      <pc:sldChg chg="modSp add mod modNotesTx">
        <pc:chgData name="Tammy Pankey" userId="89b84b47-0384-4d66-b56e-dc00ebdb68cf" providerId="ADAL" clId="{BEC31531-C9D2-4E4C-BF51-A83D2414E57B}" dt="2025-03-10T14:59:22.026" v="2905" actId="20577"/>
        <pc:sldMkLst>
          <pc:docMk/>
          <pc:sldMk cId="2343138671" sldId="307"/>
        </pc:sldMkLst>
      </pc:sldChg>
      <pc:sldChg chg="delSp modSp add mod modNotesTx">
        <pc:chgData name="Tammy Pankey" userId="89b84b47-0384-4d66-b56e-dc00ebdb68cf" providerId="ADAL" clId="{BEC31531-C9D2-4E4C-BF51-A83D2414E57B}" dt="2025-03-05T01:12:45.375" v="1444" actId="20577"/>
        <pc:sldMkLst>
          <pc:docMk/>
          <pc:sldMk cId="3858961857" sldId="308"/>
        </pc:sldMkLst>
      </pc:sldChg>
      <pc:sldChg chg="modSp add mod">
        <pc:chgData name="Tammy Pankey" userId="89b84b47-0384-4d66-b56e-dc00ebdb68cf" providerId="ADAL" clId="{BEC31531-C9D2-4E4C-BF51-A83D2414E57B}" dt="2025-03-05T01:23:28.617" v="1758" actId="2085"/>
        <pc:sldMkLst>
          <pc:docMk/>
          <pc:sldMk cId="1200704536" sldId="309"/>
        </pc:sldMkLst>
      </pc:sldChg>
      <pc:sldChg chg="addSp delSp modSp add mod modNotesTx">
        <pc:chgData name="Tammy Pankey" userId="89b84b47-0384-4d66-b56e-dc00ebdb68cf" providerId="ADAL" clId="{BEC31531-C9D2-4E4C-BF51-A83D2414E57B}" dt="2025-03-10T14:47:44.221" v="2767"/>
        <pc:sldMkLst>
          <pc:docMk/>
          <pc:sldMk cId="2015307151" sldId="310"/>
        </pc:sldMkLst>
      </pc:sldChg>
      <pc:sldChg chg="addSp delSp modSp add mod modNotesTx">
        <pc:chgData name="Tammy Pankey" userId="89b84b47-0384-4d66-b56e-dc00ebdb68cf" providerId="ADAL" clId="{BEC31531-C9D2-4E4C-BF51-A83D2414E57B}" dt="2025-03-10T14:47:46.420" v="2768"/>
        <pc:sldMkLst>
          <pc:docMk/>
          <pc:sldMk cId="986537300" sldId="311"/>
        </pc:sldMkLst>
      </pc:sldChg>
      <pc:sldChg chg="addSp delSp modSp add mod modNotesTx">
        <pc:chgData name="Tammy Pankey" userId="89b84b47-0384-4d66-b56e-dc00ebdb68cf" providerId="ADAL" clId="{BEC31531-C9D2-4E4C-BF51-A83D2414E57B}" dt="2025-03-10T14:47:48.382" v="2769"/>
        <pc:sldMkLst>
          <pc:docMk/>
          <pc:sldMk cId="377564404" sldId="312"/>
        </pc:sldMkLst>
      </pc:sldChg>
      <pc:sldChg chg="addSp modSp add mod">
        <pc:chgData name="Tammy Pankey" userId="89b84b47-0384-4d66-b56e-dc00ebdb68cf" providerId="ADAL" clId="{BEC31531-C9D2-4E4C-BF51-A83D2414E57B}" dt="2025-03-10T15:22:26.091" v="3270" actId="1036"/>
        <pc:sldMkLst>
          <pc:docMk/>
          <pc:sldMk cId="621520520" sldId="313"/>
        </pc:sldMkLst>
      </pc:sldChg>
      <pc:sldChg chg="modSp add mod">
        <pc:chgData name="Tammy Pankey" userId="89b84b47-0384-4d66-b56e-dc00ebdb68cf" providerId="ADAL" clId="{BEC31531-C9D2-4E4C-BF51-A83D2414E57B}" dt="2025-03-05T01:23:23.546" v="1757" actId="2085"/>
        <pc:sldMkLst>
          <pc:docMk/>
          <pc:sldMk cId="1843792746" sldId="314"/>
        </pc:sldMkLst>
      </pc:sldChg>
      <pc:sldChg chg="modSp add mod">
        <pc:chgData name="Tammy Pankey" userId="89b84b47-0384-4d66-b56e-dc00ebdb68cf" providerId="ADAL" clId="{BEC31531-C9D2-4E4C-BF51-A83D2414E57B}" dt="2025-03-05T01:23:54.779" v="1761" actId="207"/>
        <pc:sldMkLst>
          <pc:docMk/>
          <pc:sldMk cId="3701898249" sldId="315"/>
        </pc:sldMkLst>
      </pc:sldChg>
      <pc:sldChg chg="addSp delSp modSp add mod modAnim modNotesTx">
        <pc:chgData name="Tammy Pankey" userId="89b84b47-0384-4d66-b56e-dc00ebdb68cf" providerId="ADAL" clId="{BEC31531-C9D2-4E4C-BF51-A83D2414E57B}" dt="2025-03-10T15:28:18.107" v="3341" actId="164"/>
        <pc:sldMkLst>
          <pc:docMk/>
          <pc:sldMk cId="108855487" sldId="316"/>
        </pc:sldMkLst>
      </pc:sldChg>
      <pc:sldChg chg="new del">
        <pc:chgData name="Tammy Pankey" userId="89b84b47-0384-4d66-b56e-dc00ebdb68cf" providerId="ADAL" clId="{BEC31531-C9D2-4E4C-BF51-A83D2414E57B}" dt="2025-03-05T20:45:30.080" v="2103" actId="680"/>
        <pc:sldMkLst>
          <pc:docMk/>
          <pc:sldMk cId="2377371091" sldId="316"/>
        </pc:sldMkLst>
      </pc:sldChg>
      <pc:sldChg chg="addSp delSp modSp add mod ord modNotesTx">
        <pc:chgData name="Tammy Pankey" userId="89b84b47-0384-4d66-b56e-dc00ebdb68cf" providerId="ADAL" clId="{BEC31531-C9D2-4E4C-BF51-A83D2414E57B}" dt="2025-03-10T15:16:07.163" v="3070"/>
        <pc:sldMkLst>
          <pc:docMk/>
          <pc:sldMk cId="1883848139" sldId="317"/>
        </pc:sldMkLst>
      </pc:sldChg>
      <pc:sldChg chg="modSp add mod modNotesTx">
        <pc:chgData name="Tammy Pankey" userId="89b84b47-0384-4d66-b56e-dc00ebdb68cf" providerId="ADAL" clId="{BEC31531-C9D2-4E4C-BF51-A83D2414E57B}" dt="2025-03-10T14:59:28.254" v="2909" actId="20577"/>
        <pc:sldMkLst>
          <pc:docMk/>
          <pc:sldMk cId="1634250027" sldId="318"/>
        </pc:sldMkLst>
      </pc:sldChg>
      <pc:sldChg chg="modSp add mod">
        <pc:chgData name="Tammy Pankey" userId="89b84b47-0384-4d66-b56e-dc00ebdb68cf" providerId="ADAL" clId="{BEC31531-C9D2-4E4C-BF51-A83D2414E57B}" dt="2025-03-10T15:16:51.838" v="3078" actId="207"/>
        <pc:sldMkLst>
          <pc:docMk/>
          <pc:sldMk cId="2911573908" sldId="319"/>
        </pc:sldMkLst>
      </pc:sldChg>
      <pc:sldChg chg="modSp add mod">
        <pc:chgData name="Tammy Pankey" userId="89b84b47-0384-4d66-b56e-dc00ebdb68cf" providerId="ADAL" clId="{BEC31531-C9D2-4E4C-BF51-A83D2414E57B}" dt="2025-03-10T15:17:18.863" v="3084" actId="207"/>
        <pc:sldMkLst>
          <pc:docMk/>
          <pc:sldMk cId="2624938878" sldId="320"/>
        </pc:sldMkLst>
      </pc:sldChg>
      <pc:sldChg chg="modSp add mod">
        <pc:chgData name="Tammy Pankey" userId="89b84b47-0384-4d66-b56e-dc00ebdb68cf" providerId="ADAL" clId="{BEC31531-C9D2-4E4C-BF51-A83D2414E57B}" dt="2025-03-10T15:18:03.059" v="3091" actId="207"/>
        <pc:sldMkLst>
          <pc:docMk/>
          <pc:sldMk cId="344458614" sldId="321"/>
        </pc:sldMkLst>
      </pc:sldChg>
      <pc:sldChg chg="modSp add mod">
        <pc:chgData name="Tammy Pankey" userId="89b84b47-0384-4d66-b56e-dc00ebdb68cf" providerId="ADAL" clId="{BEC31531-C9D2-4E4C-BF51-A83D2414E57B}" dt="2025-03-10T15:18:30.534" v="3096" actId="207"/>
        <pc:sldMkLst>
          <pc:docMk/>
          <pc:sldMk cId="1390845123" sldId="322"/>
        </pc:sldMkLst>
      </pc:sldChg>
      <pc:sldChg chg="modSp add mod">
        <pc:chgData name="Tammy Pankey" userId="89b84b47-0384-4d66-b56e-dc00ebdb68cf" providerId="ADAL" clId="{BEC31531-C9D2-4E4C-BF51-A83D2414E57B}" dt="2025-03-10T15:21:10.481" v="3246" actId="207"/>
        <pc:sldMkLst>
          <pc:docMk/>
          <pc:sldMk cId="3393249117" sldId="323"/>
        </pc:sldMkLst>
      </pc:sldChg>
      <pc:sldChg chg="modSp add mod">
        <pc:chgData name="Tammy Pankey" userId="89b84b47-0384-4d66-b56e-dc00ebdb68cf" providerId="ADAL" clId="{BEC31531-C9D2-4E4C-BF51-A83D2414E57B}" dt="2025-03-10T15:21:37.919" v="3251" actId="207"/>
        <pc:sldMkLst>
          <pc:docMk/>
          <pc:sldMk cId="3775961790" sldId="324"/>
        </pc:sldMkLst>
      </pc:sldChg>
      <pc:sldChg chg="modSp add mod">
        <pc:chgData name="Tammy Pankey" userId="89b84b47-0384-4d66-b56e-dc00ebdb68cf" providerId="ADAL" clId="{BEC31531-C9D2-4E4C-BF51-A83D2414E57B}" dt="2025-03-10T15:23:40.830" v="3297" actId="207"/>
        <pc:sldMkLst>
          <pc:docMk/>
          <pc:sldMk cId="3666323023" sldId="325"/>
        </pc:sldMkLst>
      </pc:sldChg>
      <pc:sldChg chg="modSp add mod">
        <pc:chgData name="Tammy Pankey" userId="89b84b47-0384-4d66-b56e-dc00ebdb68cf" providerId="ADAL" clId="{BEC31531-C9D2-4E4C-BF51-A83D2414E57B}" dt="2025-03-10T15:24:09.288" v="3303" actId="207"/>
        <pc:sldMkLst>
          <pc:docMk/>
          <pc:sldMk cId="2097772908" sldId="326"/>
        </pc:sldMkLst>
      </pc:sldChg>
      <pc:sldChg chg="modSp add mod">
        <pc:chgData name="Tammy Pankey" userId="89b84b47-0384-4d66-b56e-dc00ebdb68cf" providerId="ADAL" clId="{BEC31531-C9D2-4E4C-BF51-A83D2414E57B}" dt="2025-03-10T15:24:44.667" v="3309" actId="207"/>
        <pc:sldMkLst>
          <pc:docMk/>
          <pc:sldMk cId="2437859535" sldId="327"/>
        </pc:sldMkLst>
      </pc:sldChg>
      <pc:sldChg chg="modSp add mod">
        <pc:chgData name="Tammy Pankey" userId="89b84b47-0384-4d66-b56e-dc00ebdb68cf" providerId="ADAL" clId="{BEC31531-C9D2-4E4C-BF51-A83D2414E57B}" dt="2025-03-10T15:25:07.218" v="3313" actId="2085"/>
        <pc:sldMkLst>
          <pc:docMk/>
          <pc:sldMk cId="2383557289" sldId="328"/>
        </pc:sldMkLst>
      </pc:sldChg>
      <pc:sldChg chg="modSp add mod modClrScheme chgLayout">
        <pc:chgData name="Tammy Pankey" userId="89b84b47-0384-4d66-b56e-dc00ebdb68cf" providerId="ADAL" clId="{BEC31531-C9D2-4E4C-BF51-A83D2414E57B}" dt="2025-03-12T20:48:39.450" v="3448" actId="207"/>
        <pc:sldMkLst>
          <pc:docMk/>
          <pc:sldMk cId="1053163525" sldId="329"/>
        </pc:sldMkLst>
      </pc:sldChg>
      <pc:sldChg chg="add">
        <pc:chgData name="Tammy Pankey" userId="89b84b47-0384-4d66-b56e-dc00ebdb68cf" providerId="ADAL" clId="{BEC31531-C9D2-4E4C-BF51-A83D2414E57B}" dt="2025-03-12T20:48:18.046" v="3446"/>
        <pc:sldMkLst>
          <pc:docMk/>
          <pc:sldMk cId="876955009" sldId="330"/>
        </pc:sldMkLst>
      </pc:sldChg>
      <pc:sldChg chg="addSp delSp modSp add mod ord">
        <pc:chgData name="Tammy Pankey" userId="89b84b47-0384-4d66-b56e-dc00ebdb68cf" providerId="ADAL" clId="{BEC31531-C9D2-4E4C-BF51-A83D2414E57B}" dt="2025-03-12T20:51:45.043" v="3537"/>
        <pc:sldMkLst>
          <pc:docMk/>
          <pc:sldMk cId="1178267353" sldId="331"/>
        </pc:sldMkLst>
      </pc:sldChg>
      <pc:sldChg chg="modSp add mod modClrScheme chgLayout">
        <pc:chgData name="Tammy Pankey" userId="89b84b47-0384-4d66-b56e-dc00ebdb68cf" providerId="ADAL" clId="{BEC31531-C9D2-4E4C-BF51-A83D2414E57B}" dt="2025-03-12T20:52:40.345" v="3541" actId="207"/>
        <pc:sldMkLst>
          <pc:docMk/>
          <pc:sldMk cId="4289390979" sldId="332"/>
        </pc:sldMkLst>
      </pc:sldChg>
      <pc:sldChg chg="modSp add mod modClrScheme chgLayout">
        <pc:chgData name="Tammy Pankey" userId="89b84b47-0384-4d66-b56e-dc00ebdb68cf" providerId="ADAL" clId="{BEC31531-C9D2-4E4C-BF51-A83D2414E57B}" dt="2025-03-12T20:53:10.655" v="3545" actId="207"/>
        <pc:sldMkLst>
          <pc:docMk/>
          <pc:sldMk cId="4219744110" sldId="333"/>
        </pc:sldMkLst>
      </pc:sldChg>
      <pc:sldChg chg="addSp delSp modSp add mod ord modNotesTx">
        <pc:chgData name="Tammy Pankey" userId="89b84b47-0384-4d66-b56e-dc00ebdb68cf" providerId="ADAL" clId="{BEC31531-C9D2-4E4C-BF51-A83D2414E57B}" dt="2025-03-19T14:11:15.806" v="4140"/>
        <pc:sldMkLst>
          <pc:docMk/>
          <pc:sldMk cId="2374532550" sldId="334"/>
        </pc:sldMkLst>
      </pc:sldChg>
      <pc:sldChg chg="modSp add mod">
        <pc:chgData name="Tammy Pankey" userId="89b84b47-0384-4d66-b56e-dc00ebdb68cf" providerId="ADAL" clId="{BEC31531-C9D2-4E4C-BF51-A83D2414E57B}" dt="2025-03-19T14:10:00.698" v="4133" actId="207"/>
        <pc:sldMkLst>
          <pc:docMk/>
          <pc:sldMk cId="1024940863" sldId="335"/>
        </pc:sldMkLst>
      </pc:sldChg>
      <pc:sldChg chg="add ord modNotesTx">
        <pc:chgData name="Tammy Pankey" userId="89b84b47-0384-4d66-b56e-dc00ebdb68cf" providerId="ADAL" clId="{BEC31531-C9D2-4E4C-BF51-A83D2414E57B}" dt="2025-03-19T14:05:47.589" v="3876" actId="20577"/>
        <pc:sldMkLst>
          <pc:docMk/>
          <pc:sldMk cId="2289393488" sldId="336"/>
        </pc:sldMkLst>
      </pc:sldChg>
      <pc:sldChg chg="modSp add mod">
        <pc:chgData name="Tammy Pankey" userId="89b84b47-0384-4d66-b56e-dc00ebdb68cf" providerId="ADAL" clId="{BEC31531-C9D2-4E4C-BF51-A83D2414E57B}" dt="2025-03-19T14:11:05.683" v="4138" actId="207"/>
        <pc:sldMkLst>
          <pc:docMk/>
          <pc:sldMk cId="4281493045" sldId="337"/>
        </pc:sldMkLst>
      </pc:sldChg>
      <pc:sldChg chg="modSp add mod">
        <pc:chgData name="Tammy Pankey" userId="89b84b47-0384-4d66-b56e-dc00ebdb68cf" providerId="ADAL" clId="{BEC31531-C9D2-4E4C-BF51-A83D2414E57B}" dt="2025-03-19T14:12:06.446" v="4147" actId="207"/>
        <pc:sldMkLst>
          <pc:docMk/>
          <pc:sldMk cId="4074626042" sldId="338"/>
        </pc:sldMkLst>
      </pc:sldChg>
      <pc:sldChg chg="modSp add mod">
        <pc:chgData name="Tammy Pankey" userId="89b84b47-0384-4d66-b56e-dc00ebdb68cf" providerId="ADAL" clId="{BEC31531-C9D2-4E4C-BF51-A83D2414E57B}" dt="2025-03-19T14:12:43.581" v="4152" actId="207"/>
        <pc:sldMkLst>
          <pc:docMk/>
          <pc:sldMk cId="903228586" sldId="339"/>
        </pc:sldMkLst>
      </pc:sldChg>
      <pc:sldChg chg="add del">
        <pc:chgData name="Tammy Pankey" userId="89b84b47-0384-4d66-b56e-dc00ebdb68cf" providerId="ADAL" clId="{BEC31531-C9D2-4E4C-BF51-A83D2414E57B}" dt="2025-03-19T14:13:55.150" v="4154" actId="47"/>
        <pc:sldMkLst>
          <pc:docMk/>
          <pc:sldMk cId="442229088" sldId="340"/>
        </pc:sldMkLst>
      </pc:sldChg>
      <pc:sldChg chg="modSp add mod modNotesTx">
        <pc:chgData name="Tammy Pankey" userId="89b84b47-0384-4d66-b56e-dc00ebdb68cf" providerId="ADAL" clId="{BEC31531-C9D2-4E4C-BF51-A83D2414E57B}" dt="2025-03-19T14:20:09.271" v="4354" actId="20577"/>
        <pc:sldMkLst>
          <pc:docMk/>
          <pc:sldMk cId="1943926794" sldId="341"/>
        </pc:sldMkLst>
      </pc:sldChg>
      <pc:sldChg chg="modSp add mod modNotesTx">
        <pc:chgData name="Tammy Pankey" userId="89b84b47-0384-4d66-b56e-dc00ebdb68cf" providerId="ADAL" clId="{BEC31531-C9D2-4E4C-BF51-A83D2414E57B}" dt="2025-04-03T18:02:21.381" v="4362" actId="20577"/>
        <pc:sldMkLst>
          <pc:docMk/>
          <pc:sldMk cId="1357097865" sldId="342"/>
        </pc:sldMkLst>
      </pc:sldChg>
      <pc:sldChg chg="add">
        <pc:chgData name="Tammy Pankey" userId="89b84b47-0384-4d66-b56e-dc00ebdb68cf" providerId="ADAL" clId="{BEC31531-C9D2-4E4C-BF51-A83D2414E57B}" dt="2025-03-19T14:19:18.023" v="4340"/>
        <pc:sldMkLst>
          <pc:docMk/>
          <pc:sldMk cId="656617515" sldId="343"/>
        </pc:sldMkLst>
      </pc:sldChg>
      <pc:sldChg chg="add">
        <pc:chgData name="Tammy Pankey" userId="89b84b47-0384-4d66-b56e-dc00ebdb68cf" providerId="ADAL" clId="{BEC31531-C9D2-4E4C-BF51-A83D2414E57B}" dt="2025-03-19T14:19:18.023" v="4340"/>
        <pc:sldMkLst>
          <pc:docMk/>
          <pc:sldMk cId="4189780073" sldId="344"/>
        </pc:sldMkLst>
      </pc:sldChg>
      <pc:sldMasterChg chg="modSp modSldLayout">
        <pc:chgData name="Tammy Pankey" userId="89b84b47-0384-4d66-b56e-dc00ebdb68cf" providerId="ADAL" clId="{BEC31531-C9D2-4E4C-BF51-A83D2414E57B}" dt="2025-03-04T22:54:31.435" v="0"/>
        <pc:sldMasterMkLst>
          <pc:docMk/>
          <pc:sldMasterMk cId="133488940" sldId="2147483660"/>
        </pc:sldMasterMkLst>
        <pc:sldLayoutChg chg="modSp">
          <pc:chgData name="Tammy Pankey" userId="89b84b47-0384-4d66-b56e-dc00ebdb68cf" providerId="ADAL" clId="{BEC31531-C9D2-4E4C-BF51-A83D2414E57B}" dt="2025-03-04T22:54:31.435" v="0"/>
          <pc:sldLayoutMkLst>
            <pc:docMk/>
            <pc:sldMasterMk cId="2823017381" sldId="2147483715"/>
            <pc:sldLayoutMk cId="3614859177" sldId="214748366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7114412" sldId="214748366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297296052" sldId="214748367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109939192" sldId="214748367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640282429" sldId="214748367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691784" sldId="2147483675"/>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94802437" sldId="214748367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877286486" sldId="214748367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4202626" sldId="214748367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262011977" sldId="214748368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088793698" sldId="214748368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406931731" sldId="214748368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500242674" sldId="214748368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23693392" sldId="214748368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86553534" sldId="2147483685"/>
          </pc:sldLayoutMkLst>
        </pc:sldLayoutChg>
        <pc:sldLayoutChg chg="modSp">
          <pc:chgData name="Tammy Pankey" userId="89b84b47-0384-4d66-b56e-dc00ebdb68cf" providerId="ADAL" clId="{BEC31531-C9D2-4E4C-BF51-A83D2414E57B}" dt="2025-03-04T22:54:31.435" v="0"/>
          <pc:sldLayoutMkLst>
            <pc:docMk/>
            <pc:sldMasterMk cId="133488940" sldId="2147483660"/>
            <pc:sldLayoutMk cId="1379125180" sldId="2147483686"/>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028720161" sldId="214748368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04925573" sldId="214748368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33195942" sldId="214748368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371891976" sldId="214748369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026505429" sldId="214748369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520920817" sldId="214748369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764693607" sldId="214748369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76773171" sldId="214748369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204917711" sldId="2147483695"/>
          </pc:sldLayoutMkLst>
        </pc:sldLayoutChg>
      </pc:sldMasterChg>
      <pc:sldMasterChg chg="modSldLayout">
        <pc:chgData name="Tammy Pankey" userId="89b84b47-0384-4d66-b56e-dc00ebdb68cf" providerId="ADAL" clId="{BEC31531-C9D2-4E4C-BF51-A83D2414E57B}" dt="2025-03-04T22:54:31.435" v="0"/>
        <pc:sldMasterMkLst>
          <pc:docMk/>
          <pc:sldMasterMk cId="180712229" sldId="2147483697"/>
        </pc:sldMasterMkLst>
        <pc:sldLayoutChg chg="modSp">
          <pc:chgData name="Tammy Pankey" userId="89b84b47-0384-4d66-b56e-dc00ebdb68cf" providerId="ADAL" clId="{BEC31531-C9D2-4E4C-BF51-A83D2414E57B}" dt="2025-03-04T22:54:31.435" v="0"/>
          <pc:sldLayoutMkLst>
            <pc:docMk/>
            <pc:sldMasterMk cId="180712229" sldId="2147483697"/>
            <pc:sldLayoutMk cId="694099969" sldId="2147483699"/>
          </pc:sldLayoutMkLst>
        </pc:sldLayoutChg>
        <pc:sldLayoutChg chg="modSp">
          <pc:chgData name="Tammy Pankey" userId="89b84b47-0384-4d66-b56e-dc00ebdb68cf" providerId="ADAL" clId="{BEC31531-C9D2-4E4C-BF51-A83D2414E57B}" dt="2025-03-04T22:54:31.435" v="0"/>
          <pc:sldLayoutMkLst>
            <pc:docMk/>
            <pc:sldMasterMk cId="3793671017" sldId="2147483701"/>
            <pc:sldLayoutMk cId="2150222482" sldId="2147483700"/>
          </pc:sldLayoutMkLst>
        </pc:sldLayoutChg>
      </pc:sldMasterChg>
      <pc:sldMasterChg chg="delSldLayout modSldLayout">
        <pc:chgData name="Tammy Pankey" userId="89b84b47-0384-4d66-b56e-dc00ebdb68cf" providerId="ADAL" clId="{BEC31531-C9D2-4E4C-BF51-A83D2414E57B}" dt="2025-03-04T23:13:43.635" v="219" actId="47"/>
        <pc:sldMasterMkLst>
          <pc:docMk/>
          <pc:sldMasterMk cId="3793671017" sldId="2147483701"/>
        </pc:sldMasterMkLst>
        <pc:sldLayoutChg chg="delSp del mod">
          <pc:chgData name="Tammy Pankey" userId="89b84b47-0384-4d66-b56e-dc00ebdb68cf" providerId="ADAL" clId="{BEC31531-C9D2-4E4C-BF51-A83D2414E57B}" dt="2025-03-04T23:13:43.635" v="219" actId="47"/>
          <pc:sldLayoutMkLst>
            <pc:docMk/>
            <pc:sldMasterMk cId="3793671017" sldId="2147483701"/>
            <pc:sldLayoutMk cId="3060116" sldId="2147483714"/>
          </pc:sldLayoutMkLst>
        </pc:sldLayoutChg>
      </pc:sldMasterChg>
      <pc:sldMasterChg chg="modSldLayout">
        <pc:chgData name="Tammy Pankey" userId="89b84b47-0384-4d66-b56e-dc00ebdb68cf" providerId="ADAL" clId="{BEC31531-C9D2-4E4C-BF51-A83D2414E57B}" dt="2025-03-04T22:55:05.711" v="5" actId="478"/>
        <pc:sldMasterMkLst>
          <pc:docMk/>
          <pc:sldMasterMk cId="2823017381" sldId="2147483715"/>
        </pc:sldMasterMkLst>
        <pc:sldLayoutChg chg="delSp mod">
          <pc:chgData name="Tammy Pankey" userId="89b84b47-0384-4d66-b56e-dc00ebdb68cf" providerId="ADAL" clId="{BEC31531-C9D2-4E4C-BF51-A83D2414E57B}" dt="2025-03-04T22:55:05.711" v="5" actId="478"/>
          <pc:sldLayoutMkLst>
            <pc:docMk/>
            <pc:sldMasterMk cId="3793671017" sldId="2147483701"/>
            <pc:sldLayoutMk cId="1375168705" sldId="2147483727"/>
          </pc:sldLayoutMkLst>
        </pc:sldLayoutChg>
      </pc:sldMasterChg>
    </pc:docChg>
  </pc:docChgLst>
  <pc:docChgLst>
    <pc:chgData name="Anna Sterner" userId="e34ade42-3f4d-4ffb-96dc-1c6e40b6902f" providerId="ADAL" clId="{4E7085B2-6349-4032-8C63-00C2A462349F}"/>
    <pc:docChg chg="undo custSel delSld modSld sldOrd">
      <pc:chgData name="Anna Sterner" userId="e34ade42-3f4d-4ffb-96dc-1c6e40b6902f" providerId="ADAL" clId="{4E7085B2-6349-4032-8C63-00C2A462349F}" dt="2024-05-17T14:44:47.016" v="251" actId="1076"/>
      <pc:docMkLst>
        <pc:docMk/>
      </pc:docMkLst>
      <pc:sldChg chg="modNotesTx">
        <pc:chgData name="Anna Sterner" userId="e34ade42-3f4d-4ffb-96dc-1c6e40b6902f" providerId="ADAL" clId="{4E7085B2-6349-4032-8C63-00C2A462349F}" dt="2024-05-17T14:38:55.527" v="63" actId="20577"/>
        <pc:sldMkLst>
          <pc:docMk/>
          <pc:sldMk cId="1717468709" sldId="260"/>
        </pc:sldMkLst>
      </pc:sldChg>
      <pc:sldChg chg="modSp mod">
        <pc:chgData name="Anna Sterner" userId="e34ade42-3f4d-4ffb-96dc-1c6e40b6902f" providerId="ADAL" clId="{4E7085B2-6349-4032-8C63-00C2A462349F}" dt="2024-05-17T14:35:44.315" v="41" actId="1076"/>
        <pc:sldMkLst>
          <pc:docMk/>
          <pc:sldMk cId="951211944" sldId="261"/>
        </pc:sldMkLst>
      </pc:sldChg>
      <pc:sldChg chg="modNotesTx">
        <pc:chgData name="Anna Sterner" userId="e34ade42-3f4d-4ffb-96dc-1c6e40b6902f" providerId="ADAL" clId="{4E7085B2-6349-4032-8C63-00C2A462349F}" dt="2024-05-17T14:36:22.010" v="47" actId="113"/>
        <pc:sldMkLst>
          <pc:docMk/>
          <pc:sldMk cId="3822573366" sldId="262"/>
        </pc:sldMkLst>
      </pc:sldChg>
      <pc:sldChg chg="delSp modSp del mod modNotesTx">
        <pc:chgData name="Anna Sterner" userId="e34ade42-3f4d-4ffb-96dc-1c6e40b6902f" providerId="ADAL" clId="{4E7085B2-6349-4032-8C63-00C2A462349F}" dt="2024-05-17T14:39:46.707" v="66" actId="47"/>
        <pc:sldMkLst>
          <pc:docMk/>
          <pc:sldMk cId="3763185327" sldId="271"/>
        </pc:sldMkLst>
      </pc:sldChg>
      <pc:sldChg chg="modSp mod modNotesTx">
        <pc:chgData name="Anna Sterner" userId="e34ade42-3f4d-4ffb-96dc-1c6e40b6902f" providerId="ADAL" clId="{4E7085B2-6349-4032-8C63-00C2A462349F}" dt="2024-05-17T14:44:47.016" v="251" actId="1076"/>
        <pc:sldMkLst>
          <pc:docMk/>
          <pc:sldMk cId="2751345926" sldId="272"/>
        </pc:sldMkLst>
      </pc:sldChg>
      <pc:sldChg chg="addSp modSp mod modNotesTx">
        <pc:chgData name="Anna Sterner" userId="e34ade42-3f4d-4ffb-96dc-1c6e40b6902f" providerId="ADAL" clId="{4E7085B2-6349-4032-8C63-00C2A462349F}" dt="2024-05-17T14:40:39.974" v="76" actId="14100"/>
        <pc:sldMkLst>
          <pc:docMk/>
          <pc:sldMk cId="3098358572" sldId="283"/>
        </pc:sldMkLst>
      </pc:sldChg>
      <pc:sldChg chg="modNotesTx">
        <pc:chgData name="Anna Sterner" userId="e34ade42-3f4d-4ffb-96dc-1c6e40b6902f" providerId="ADAL" clId="{4E7085B2-6349-4032-8C63-00C2A462349F}" dt="2024-05-17T14:34:45.003" v="37" actId="114"/>
        <pc:sldMkLst>
          <pc:docMk/>
          <pc:sldMk cId="3743200560" sldId="289"/>
        </pc:sldMkLst>
      </pc:sldChg>
      <pc:sldChg chg="modNotesTx">
        <pc:chgData name="Anna Sterner" userId="e34ade42-3f4d-4ffb-96dc-1c6e40b6902f" providerId="ADAL" clId="{4E7085B2-6349-4032-8C63-00C2A462349F}" dt="2024-05-17T14:43:28.191" v="192" actId="20577"/>
        <pc:sldMkLst>
          <pc:docMk/>
          <pc:sldMk cId="4147957842" sldId="290"/>
        </pc:sldMkLst>
      </pc:sldChg>
      <pc:sldChg chg="del">
        <pc:chgData name="Anna Sterner" userId="e34ade42-3f4d-4ffb-96dc-1c6e40b6902f" providerId="ADAL" clId="{4E7085B2-6349-4032-8C63-00C2A462349F}" dt="2024-05-17T14:35:50.307" v="42" actId="47"/>
        <pc:sldMkLst>
          <pc:docMk/>
          <pc:sldMk cId="3417446026" sldId="295"/>
        </pc:sldMkLst>
      </pc:sldChg>
      <pc:sldChg chg="modSp mod">
        <pc:chgData name="Anna Sterner" userId="e34ade42-3f4d-4ffb-96dc-1c6e40b6902f" providerId="ADAL" clId="{4E7085B2-6349-4032-8C63-00C2A462349F}" dt="2024-05-17T14:41:48.075" v="87" actId="1076"/>
        <pc:sldMkLst>
          <pc:docMk/>
          <pc:sldMk cId="3041520386" sldId="297"/>
        </pc:sldMkLst>
      </pc:sldChg>
      <pc:sldChg chg="modNotesTx">
        <pc:chgData name="Anna Sterner" userId="e34ade42-3f4d-4ffb-96dc-1c6e40b6902f" providerId="ADAL" clId="{4E7085B2-6349-4032-8C63-00C2A462349F}" dt="2024-05-17T14:43:14.385" v="187" actId="113"/>
        <pc:sldMkLst>
          <pc:docMk/>
          <pc:sldMk cId="3723405299" sldId="298"/>
        </pc:sldMkLst>
      </pc:sldChg>
      <pc:sldChg chg="addSp delSp modSp del mod ord">
        <pc:chgData name="Anna Sterner" userId="e34ade42-3f4d-4ffb-96dc-1c6e40b6902f" providerId="ADAL" clId="{4E7085B2-6349-4032-8C63-00C2A462349F}" dt="2024-05-17T14:33:45.511" v="36" actId="47"/>
        <pc:sldMkLst>
          <pc:docMk/>
          <pc:sldMk cId="1709114205" sldId="299"/>
        </pc:sldMkLst>
      </pc:sldChg>
    </pc:docChg>
  </pc:docChgLst>
  <pc:docChgLst>
    <pc:chgData name="Anna Sterner" userId="S::asterner@firstinspires.org::e34ade42-3f4d-4ffb-96dc-1c6e40b6902f" providerId="AD" clId="Web-{3A625DF8-B6C3-C50C-E249-1C3D5497578E}"/>
    <pc:docChg chg="modSld">
      <pc:chgData name="Anna Sterner" userId="S::asterner@firstinspires.org::e34ade42-3f4d-4ffb-96dc-1c6e40b6902f" providerId="AD" clId="Web-{3A625DF8-B6C3-C50C-E249-1C3D5497578E}" dt="2024-01-25T21:19:20.956" v="16" actId="20577"/>
      <pc:docMkLst>
        <pc:docMk/>
      </pc:docMkLst>
      <pc:sldChg chg="addSp modSp">
        <pc:chgData name="Anna Sterner" userId="S::asterner@firstinspires.org::e34ade42-3f4d-4ffb-96dc-1c6e40b6902f" providerId="AD" clId="Web-{3A625DF8-B6C3-C50C-E249-1C3D5497578E}" dt="2024-01-25T21:19:20.956" v="16" actId="20577"/>
        <pc:sldMkLst>
          <pc:docMk/>
          <pc:sldMk cId="3822573366" sldId="262"/>
        </pc:sldMkLst>
      </pc:sldChg>
      <pc:sldChg chg="modSp">
        <pc:chgData name="Anna Sterner" userId="S::asterner@firstinspires.org::e34ade42-3f4d-4ffb-96dc-1c6e40b6902f" providerId="AD" clId="Web-{3A625DF8-B6C3-C50C-E249-1C3D5497578E}" dt="2024-01-25T21:11:30.113" v="1" actId="1076"/>
        <pc:sldMkLst>
          <pc:docMk/>
          <pc:sldMk cId="3743200560" sldId="289"/>
        </pc:sldMkLst>
      </pc:sldChg>
    </pc:docChg>
  </pc:docChgLst>
  <pc:docChgLst>
    <pc:chgData name="Anna Sterner" userId="S::asterner@firstinspires.org::e34ade42-3f4d-4ffb-96dc-1c6e40b6902f" providerId="AD" clId="Web-{9313A792-D783-F581-2370-A149886A9014}"/>
    <pc:docChg chg="addSld delSld modSld">
      <pc:chgData name="Anna Sterner" userId="S::asterner@firstinspires.org::e34ade42-3f4d-4ffb-96dc-1c6e40b6902f" providerId="AD" clId="Web-{9313A792-D783-F581-2370-A149886A9014}" dt="2024-05-20T18:25:17.139" v="81"/>
      <pc:docMkLst>
        <pc:docMk/>
      </pc:docMkLst>
      <pc:sldChg chg="modNotes">
        <pc:chgData name="Anna Sterner" userId="S::asterner@firstinspires.org::e34ade42-3f4d-4ffb-96dc-1c6e40b6902f" providerId="AD" clId="Web-{9313A792-D783-F581-2370-A149886A9014}" dt="2024-05-20T18:22:37.586" v="43"/>
        <pc:sldMkLst>
          <pc:docMk/>
          <pc:sldMk cId="951211944" sldId="261"/>
        </pc:sldMkLst>
      </pc:sldChg>
      <pc:sldChg chg="modNotes">
        <pc:chgData name="Anna Sterner" userId="S::asterner@firstinspires.org::e34ade42-3f4d-4ffb-96dc-1c6e40b6902f" providerId="AD" clId="Web-{9313A792-D783-F581-2370-A149886A9014}" dt="2024-05-20T18:22:50.071" v="44"/>
        <pc:sldMkLst>
          <pc:docMk/>
          <pc:sldMk cId="3822573366" sldId="262"/>
        </pc:sldMkLst>
      </pc:sldChg>
      <pc:sldChg chg="modNotes">
        <pc:chgData name="Anna Sterner" userId="S::asterner@firstinspires.org::e34ade42-3f4d-4ffb-96dc-1c6e40b6902f" providerId="AD" clId="Web-{9313A792-D783-F581-2370-A149886A9014}" dt="2024-05-20T18:23:31.338" v="63"/>
        <pc:sldMkLst>
          <pc:docMk/>
          <pc:sldMk cId="3098358572" sldId="283"/>
        </pc:sldMkLst>
      </pc:sldChg>
      <pc:sldChg chg="modNotes">
        <pc:chgData name="Anna Sterner" userId="S::asterner@firstinspires.org::e34ade42-3f4d-4ffb-96dc-1c6e40b6902f" providerId="AD" clId="Web-{9313A792-D783-F581-2370-A149886A9014}" dt="2024-05-20T18:21:47.210" v="0"/>
        <pc:sldMkLst>
          <pc:docMk/>
          <pc:sldMk cId="3743200560" sldId="289"/>
        </pc:sldMkLst>
      </pc:sldChg>
      <pc:sldChg chg="modNotes">
        <pc:chgData name="Anna Sterner" userId="S::asterner@firstinspires.org::e34ade42-3f4d-4ffb-96dc-1c6e40b6902f" providerId="AD" clId="Web-{9313A792-D783-F581-2370-A149886A9014}" dt="2024-05-20T18:24:24.902" v="78"/>
        <pc:sldMkLst>
          <pc:docMk/>
          <pc:sldMk cId="4147957842" sldId="290"/>
        </pc:sldMkLst>
      </pc:sldChg>
      <pc:sldChg chg="delSp add">
        <pc:chgData name="Anna Sterner" userId="S::asterner@firstinspires.org::e34ade42-3f4d-4ffb-96dc-1c6e40b6902f" providerId="AD" clId="Web-{9313A792-D783-F581-2370-A149886A9014}" dt="2024-05-20T18:25:17.139" v="81"/>
        <pc:sldMkLst>
          <pc:docMk/>
          <pc:sldMk cId="1109188424" sldId="294"/>
        </pc:sldMkLst>
      </pc:sldChg>
      <pc:sldChg chg="modNotes">
        <pc:chgData name="Anna Sterner" userId="S::asterner@firstinspires.org::e34ade42-3f4d-4ffb-96dc-1c6e40b6902f" providerId="AD" clId="Web-{9313A792-D783-F581-2370-A149886A9014}" dt="2024-05-20T18:23:55.386" v="67"/>
        <pc:sldMkLst>
          <pc:docMk/>
          <pc:sldMk cId="3041520386" sldId="297"/>
        </pc:sldMkLst>
      </pc:sldChg>
      <pc:sldChg chg="del">
        <pc:chgData name="Anna Sterner" userId="S::asterner@firstinspires.org::e34ade42-3f4d-4ffb-96dc-1c6e40b6902f" providerId="AD" clId="Web-{9313A792-D783-F581-2370-A149886A9014}" dt="2024-05-20T18:25:07.623" v="80"/>
        <pc:sldMkLst>
          <pc:docMk/>
          <pc:sldMk cId="3723405299" sldId="298"/>
        </pc:sldMkLst>
      </pc:sldChg>
    </pc:docChg>
  </pc:docChgLst>
  <pc:docChgLst>
    <pc:chgData name="Tammy Pankey" userId="89b84b47-0384-4d66-b56e-dc00ebdb68cf" providerId="ADAL" clId="{BA4B96AD-0B46-4F86-A13A-D5B5D2B5D521}"/>
    <pc:docChg chg="undo custSel modSld">
      <pc:chgData name="Tammy Pankey" userId="89b84b47-0384-4d66-b56e-dc00ebdb68cf" providerId="ADAL" clId="{BA4B96AD-0B46-4F86-A13A-D5B5D2B5D521}" dt="2025-05-26T18:37:45.156" v="418" actId="14100"/>
      <pc:docMkLst>
        <pc:docMk/>
      </pc:docMkLst>
      <pc:sldChg chg="addSp delSp modSp mod">
        <pc:chgData name="Tammy Pankey" userId="89b84b47-0384-4d66-b56e-dc00ebdb68cf" providerId="ADAL" clId="{BA4B96AD-0B46-4F86-A13A-D5B5D2B5D521}" dt="2025-05-26T14:41:40.001" v="124"/>
        <pc:sldMkLst>
          <pc:docMk/>
          <pc:sldMk cId="1109188424" sldId="294"/>
        </pc:sldMkLst>
        <pc:spChg chg="add mod">
          <ac:chgData name="Tammy Pankey" userId="89b84b47-0384-4d66-b56e-dc00ebdb68cf" providerId="ADAL" clId="{BA4B96AD-0B46-4F86-A13A-D5B5D2B5D521}" dt="2025-05-26T14:41:40.001" v="124"/>
          <ac:spMkLst>
            <pc:docMk/>
            <pc:sldMk cId="1109188424" sldId="294"/>
            <ac:spMk id="2" creationId="{F3BC95A9-EC10-C343-F334-016E2E6852DA}"/>
          </ac:spMkLst>
        </pc:spChg>
        <pc:spChg chg="del">
          <ac:chgData name="Tammy Pankey" userId="89b84b47-0384-4d66-b56e-dc00ebdb68cf" providerId="ADAL" clId="{BA4B96AD-0B46-4F86-A13A-D5B5D2B5D521}" dt="2025-05-26T14:41:39.700" v="123" actId="478"/>
          <ac:spMkLst>
            <pc:docMk/>
            <pc:sldMk cId="1109188424" sldId="294"/>
            <ac:spMk id="3" creationId="{78D607C4-9373-D334-8F45-6CAB39B5DA2E}"/>
          </ac:spMkLst>
        </pc:spChg>
      </pc:sldChg>
      <pc:sldChg chg="modSp mod">
        <pc:chgData name="Tammy Pankey" userId="89b84b47-0384-4d66-b56e-dc00ebdb68cf" providerId="ADAL" clId="{BA4B96AD-0B46-4F86-A13A-D5B5D2B5D521}" dt="2025-05-26T12:57:53.182" v="0" actId="20577"/>
        <pc:sldMkLst>
          <pc:docMk/>
          <pc:sldMk cId="876955009" sldId="330"/>
        </pc:sldMkLst>
        <pc:spChg chg="mod">
          <ac:chgData name="Tammy Pankey" userId="89b84b47-0384-4d66-b56e-dc00ebdb68cf" providerId="ADAL" clId="{BA4B96AD-0B46-4F86-A13A-D5B5D2B5D521}" dt="2025-05-26T12:57:53.182" v="0" actId="20577"/>
          <ac:spMkLst>
            <pc:docMk/>
            <pc:sldMk cId="876955009" sldId="330"/>
            <ac:spMk id="3" creationId="{83D69124-12DE-626F-C834-1BA7D69B9408}"/>
          </ac:spMkLst>
        </pc:spChg>
      </pc:sldChg>
      <pc:sldChg chg="addSp delSp modSp mod">
        <pc:chgData name="Tammy Pankey" userId="89b84b47-0384-4d66-b56e-dc00ebdb68cf" providerId="ADAL" clId="{BA4B96AD-0B46-4F86-A13A-D5B5D2B5D521}" dt="2025-05-26T13:19:11.280" v="113" actId="1076"/>
        <pc:sldMkLst>
          <pc:docMk/>
          <pc:sldMk cId="2984839933" sldId="345"/>
        </pc:sldMkLst>
        <pc:spChg chg="mod">
          <ac:chgData name="Tammy Pankey" userId="89b84b47-0384-4d66-b56e-dc00ebdb68cf" providerId="ADAL" clId="{BA4B96AD-0B46-4F86-A13A-D5B5D2B5D521}" dt="2025-05-26T13:18:47.192" v="107" actId="14100"/>
          <ac:spMkLst>
            <pc:docMk/>
            <pc:sldMk cId="2984839933" sldId="345"/>
            <ac:spMk id="3" creationId="{8F347401-14E8-A9EF-D1A0-08639E776E29}"/>
          </ac:spMkLst>
        </pc:spChg>
        <pc:spChg chg="add mod">
          <ac:chgData name="Tammy Pankey" userId="89b84b47-0384-4d66-b56e-dc00ebdb68cf" providerId="ADAL" clId="{BA4B96AD-0B46-4F86-A13A-D5B5D2B5D521}" dt="2025-05-26T13:19:11.280" v="113" actId="1076"/>
          <ac:spMkLst>
            <pc:docMk/>
            <pc:sldMk cId="2984839933" sldId="345"/>
            <ac:spMk id="10" creationId="{E306DFB4-C3AE-99A0-4AE0-B38DA53C5327}"/>
          </ac:spMkLst>
        </pc:spChg>
        <pc:spChg chg="add mod">
          <ac:chgData name="Tammy Pankey" userId="89b84b47-0384-4d66-b56e-dc00ebdb68cf" providerId="ADAL" clId="{BA4B96AD-0B46-4F86-A13A-D5B5D2B5D521}" dt="2025-05-26T13:18:52.728" v="109" actId="14100"/>
          <ac:spMkLst>
            <pc:docMk/>
            <pc:sldMk cId="2984839933" sldId="345"/>
            <ac:spMk id="12" creationId="{938B4B54-6EC0-B074-3214-16D943C502DE}"/>
          </ac:spMkLst>
        </pc:spChg>
        <pc:picChg chg="add mod ord modCrop">
          <ac:chgData name="Tammy Pankey" userId="89b84b47-0384-4d66-b56e-dc00ebdb68cf" providerId="ADAL" clId="{BA4B96AD-0B46-4F86-A13A-D5B5D2B5D521}" dt="2025-05-26T13:18:55.653" v="110" actId="14100"/>
          <ac:picMkLst>
            <pc:docMk/>
            <pc:sldMk cId="2984839933" sldId="345"/>
            <ac:picMk id="4" creationId="{44EB97BC-65F8-A46B-136E-7A50AF4F9911}"/>
          </ac:picMkLst>
        </pc:picChg>
        <pc:picChg chg="del">
          <ac:chgData name="Tammy Pankey" userId="89b84b47-0384-4d66-b56e-dc00ebdb68cf" providerId="ADAL" clId="{BA4B96AD-0B46-4F86-A13A-D5B5D2B5D521}" dt="2025-05-26T13:15:37.977" v="66" actId="478"/>
          <ac:picMkLst>
            <pc:docMk/>
            <pc:sldMk cId="2984839933" sldId="345"/>
            <ac:picMk id="13" creationId="{7A6C0246-D2EA-7E9A-7FF6-16954894786F}"/>
          </ac:picMkLst>
        </pc:picChg>
      </pc:sldChg>
      <pc:sldChg chg="addSp delSp modSp mod">
        <pc:chgData name="Tammy Pankey" userId="89b84b47-0384-4d66-b56e-dc00ebdb68cf" providerId="ADAL" clId="{BA4B96AD-0B46-4F86-A13A-D5B5D2B5D521}" dt="2025-05-26T18:37:45.156" v="418" actId="14100"/>
        <pc:sldMkLst>
          <pc:docMk/>
          <pc:sldMk cId="3881510030" sldId="347"/>
        </pc:sldMkLst>
        <pc:spChg chg="mod">
          <ac:chgData name="Tammy Pankey" userId="89b84b47-0384-4d66-b56e-dc00ebdb68cf" providerId="ADAL" clId="{BA4B96AD-0B46-4F86-A13A-D5B5D2B5D521}" dt="2025-05-26T18:37:08.792" v="412" actId="14100"/>
          <ac:spMkLst>
            <pc:docMk/>
            <pc:sldMk cId="3881510030" sldId="347"/>
            <ac:spMk id="4" creationId="{89F4FCED-CBF3-2597-9ABE-B85139692A53}"/>
          </ac:spMkLst>
        </pc:spChg>
        <pc:picChg chg="add mod">
          <ac:chgData name="Tammy Pankey" userId="89b84b47-0384-4d66-b56e-dc00ebdb68cf" providerId="ADAL" clId="{BA4B96AD-0B46-4F86-A13A-D5B5D2B5D521}" dt="2025-05-26T18:37:37.530" v="416" actId="1076"/>
          <ac:picMkLst>
            <pc:docMk/>
            <pc:sldMk cId="3881510030" sldId="347"/>
            <ac:picMk id="7" creationId="{46D2AF23-E3D7-BD6B-41D8-92454E86F7EC}"/>
          </ac:picMkLst>
        </pc:picChg>
        <pc:picChg chg="add mod">
          <ac:chgData name="Tammy Pankey" userId="89b84b47-0384-4d66-b56e-dc00ebdb68cf" providerId="ADAL" clId="{BA4B96AD-0B46-4F86-A13A-D5B5D2B5D521}" dt="2025-05-26T18:37:45.156" v="418" actId="14100"/>
          <ac:picMkLst>
            <pc:docMk/>
            <pc:sldMk cId="3881510030" sldId="347"/>
            <ac:picMk id="8" creationId="{90EE50CA-11CA-8760-459C-ADB06D802CBB}"/>
          </ac:picMkLst>
        </pc:picChg>
        <pc:picChg chg="del">
          <ac:chgData name="Tammy Pankey" userId="89b84b47-0384-4d66-b56e-dc00ebdb68cf" providerId="ADAL" clId="{BA4B96AD-0B46-4F86-A13A-D5B5D2B5D521}" dt="2025-05-26T18:35:02.124" v="399" actId="478"/>
          <ac:picMkLst>
            <pc:docMk/>
            <pc:sldMk cId="3881510030" sldId="347"/>
            <ac:picMk id="13" creationId="{4BE7B646-7859-5A2D-A061-74AED4669937}"/>
          </ac:picMkLst>
        </pc:picChg>
        <pc:picChg chg="del">
          <ac:chgData name="Tammy Pankey" userId="89b84b47-0384-4d66-b56e-dc00ebdb68cf" providerId="ADAL" clId="{BA4B96AD-0B46-4F86-A13A-D5B5D2B5D521}" dt="2025-05-26T18:30:28.156" v="223" actId="478"/>
          <ac:picMkLst>
            <pc:docMk/>
            <pc:sldMk cId="3881510030" sldId="347"/>
            <ac:picMk id="14" creationId="{B6559BF6-3689-20B6-A947-38F79900A94F}"/>
          </ac:picMkLst>
        </pc:picChg>
        <pc:picChg chg="del">
          <ac:chgData name="Tammy Pankey" userId="89b84b47-0384-4d66-b56e-dc00ebdb68cf" providerId="ADAL" clId="{BA4B96AD-0B46-4F86-A13A-D5B5D2B5D521}" dt="2025-05-26T18:37:13.689" v="413" actId="478"/>
          <ac:picMkLst>
            <pc:docMk/>
            <pc:sldMk cId="3881510030" sldId="347"/>
            <ac:picMk id="15" creationId="{D7510877-5243-F287-F3A5-C7801AB2B52F}"/>
          </ac:picMkLst>
        </pc:picChg>
      </pc:sldChg>
      <pc:sldChg chg="addSp modSp mod">
        <pc:chgData name="Tammy Pankey" userId="89b84b47-0384-4d66-b56e-dc00ebdb68cf" providerId="ADAL" clId="{BA4B96AD-0B46-4F86-A13A-D5B5D2B5D521}" dt="2025-05-26T18:27:34.944" v="196" actId="166"/>
        <pc:sldMkLst>
          <pc:docMk/>
          <pc:sldMk cId="1999005728" sldId="355"/>
        </pc:sldMkLst>
        <pc:spChg chg="mod">
          <ac:chgData name="Tammy Pankey" userId="89b84b47-0384-4d66-b56e-dc00ebdb68cf" providerId="ADAL" clId="{BA4B96AD-0B46-4F86-A13A-D5B5D2B5D521}" dt="2025-05-26T14:46:36.477" v="136" actId="1076"/>
          <ac:spMkLst>
            <pc:docMk/>
            <pc:sldMk cId="1999005728" sldId="355"/>
            <ac:spMk id="3" creationId="{F0BE0D4D-5CC3-B3F1-F43D-3820DA02D688}"/>
          </ac:spMkLst>
        </pc:spChg>
        <pc:spChg chg="add mod">
          <ac:chgData name="Tammy Pankey" userId="89b84b47-0384-4d66-b56e-dc00ebdb68cf" providerId="ADAL" clId="{BA4B96AD-0B46-4F86-A13A-D5B5D2B5D521}" dt="2025-05-26T14:46:49.087" v="138" actId="14100"/>
          <ac:spMkLst>
            <pc:docMk/>
            <pc:sldMk cId="1999005728" sldId="355"/>
            <ac:spMk id="11" creationId="{2157F188-40E9-3883-164C-4B628A4EDDEE}"/>
          </ac:spMkLst>
        </pc:spChg>
        <pc:spChg chg="mod ord">
          <ac:chgData name="Tammy Pankey" userId="89b84b47-0384-4d66-b56e-dc00ebdb68cf" providerId="ADAL" clId="{BA4B96AD-0B46-4F86-A13A-D5B5D2B5D521}" dt="2025-05-26T18:27:34.944" v="196" actId="166"/>
          <ac:spMkLst>
            <pc:docMk/>
            <pc:sldMk cId="1999005728" sldId="355"/>
            <ac:spMk id="13" creationId="{633F7B0A-9ECC-9258-1B3E-6B8C01FA3F29}"/>
          </ac:spMkLst>
        </pc:spChg>
        <pc:picChg chg="add mod">
          <ac:chgData name="Tammy Pankey" userId="89b84b47-0384-4d66-b56e-dc00ebdb68cf" providerId="ADAL" clId="{BA4B96AD-0B46-4F86-A13A-D5B5D2B5D521}" dt="2025-05-26T14:47:19.108" v="142" actId="14100"/>
          <ac:picMkLst>
            <pc:docMk/>
            <pc:sldMk cId="1999005728" sldId="355"/>
            <ac:picMk id="7" creationId="{05D4C896-99C5-282A-6B79-39071D43759C}"/>
          </ac:picMkLst>
        </pc:picChg>
      </pc:sldChg>
      <pc:sldChg chg="addSp delSp modSp mod">
        <pc:chgData name="Tammy Pankey" userId="89b84b47-0384-4d66-b56e-dc00ebdb68cf" providerId="ADAL" clId="{BA4B96AD-0B46-4F86-A13A-D5B5D2B5D521}" dt="2025-05-26T14:23:01.151" v="115"/>
        <pc:sldMkLst>
          <pc:docMk/>
          <pc:sldMk cId="3997043545" sldId="356"/>
        </pc:sldMkLst>
        <pc:grpChg chg="add mod">
          <ac:chgData name="Tammy Pankey" userId="89b84b47-0384-4d66-b56e-dc00ebdb68cf" providerId="ADAL" clId="{BA4B96AD-0B46-4F86-A13A-D5B5D2B5D521}" dt="2025-05-26T14:23:01.151" v="115"/>
          <ac:grpSpMkLst>
            <pc:docMk/>
            <pc:sldMk cId="3997043545" sldId="356"/>
            <ac:grpSpMk id="2" creationId="{F0FFEE17-B51F-DE46-FFD4-39362DA19DB5}"/>
          </ac:grpSpMkLst>
        </pc:grpChg>
        <pc:picChg chg="del">
          <ac:chgData name="Tammy Pankey" userId="89b84b47-0384-4d66-b56e-dc00ebdb68cf" providerId="ADAL" clId="{BA4B96AD-0B46-4F86-A13A-D5B5D2B5D521}" dt="2025-05-26T14:23:00.919" v="114" actId="478"/>
          <ac:picMkLst>
            <pc:docMk/>
            <pc:sldMk cId="3997043545" sldId="356"/>
            <ac:picMk id="4" creationId="{F24F3225-F979-9EC5-7F5D-6743BA36F3FA}"/>
          </ac:picMkLst>
        </pc:picChg>
        <pc:picChg chg="mod">
          <ac:chgData name="Tammy Pankey" userId="89b84b47-0384-4d66-b56e-dc00ebdb68cf" providerId="ADAL" clId="{BA4B96AD-0B46-4F86-A13A-D5B5D2B5D521}" dt="2025-05-26T14:23:01.151" v="115"/>
          <ac:picMkLst>
            <pc:docMk/>
            <pc:sldMk cId="3997043545" sldId="356"/>
            <ac:picMk id="5" creationId="{B4B920EB-3063-C08B-CF4E-73C24AC4350F}"/>
          </ac:picMkLst>
        </pc:picChg>
        <pc:picChg chg="mod">
          <ac:chgData name="Tammy Pankey" userId="89b84b47-0384-4d66-b56e-dc00ebdb68cf" providerId="ADAL" clId="{BA4B96AD-0B46-4F86-A13A-D5B5D2B5D521}" dt="2025-05-26T14:23:01.151" v="115"/>
          <ac:picMkLst>
            <pc:docMk/>
            <pc:sldMk cId="3997043545" sldId="356"/>
            <ac:picMk id="7" creationId="{2DCFCFB2-778F-E363-76FB-4EE218DC82A0}"/>
          </ac:picMkLst>
        </pc:picChg>
        <pc:picChg chg="mod">
          <ac:chgData name="Tammy Pankey" userId="89b84b47-0384-4d66-b56e-dc00ebdb68cf" providerId="ADAL" clId="{BA4B96AD-0B46-4F86-A13A-D5B5D2B5D521}" dt="2025-05-26T14:23:01.151" v="115"/>
          <ac:picMkLst>
            <pc:docMk/>
            <pc:sldMk cId="3997043545" sldId="356"/>
            <ac:picMk id="9" creationId="{304F50D3-9578-747F-274A-3555D0AF61D0}"/>
          </ac:picMkLst>
        </pc:picChg>
      </pc:sldChg>
      <pc:sldChg chg="addSp modSp mod">
        <pc:chgData name="Tammy Pankey" userId="89b84b47-0384-4d66-b56e-dc00ebdb68cf" providerId="ADAL" clId="{BA4B96AD-0B46-4F86-A13A-D5B5D2B5D521}" dt="2025-05-26T14:24:10.445" v="121" actId="1036"/>
        <pc:sldMkLst>
          <pc:docMk/>
          <pc:sldMk cId="1393850421" sldId="357"/>
        </pc:sldMkLst>
        <pc:picChg chg="add mod modCrop">
          <ac:chgData name="Tammy Pankey" userId="89b84b47-0384-4d66-b56e-dc00ebdb68cf" providerId="ADAL" clId="{BA4B96AD-0B46-4F86-A13A-D5B5D2B5D521}" dt="2025-05-26T14:24:10.445" v="121" actId="1036"/>
          <ac:picMkLst>
            <pc:docMk/>
            <pc:sldMk cId="1393850421" sldId="357"/>
            <ac:picMk id="4" creationId="{B6F6FCEC-60AB-A5C5-061E-46EE6F3D2A14}"/>
          </ac:picMkLst>
        </pc:picChg>
      </pc:sldChg>
      <pc:sldChg chg="modSp mod">
        <pc:chgData name="Tammy Pankey" userId="89b84b47-0384-4d66-b56e-dc00ebdb68cf" providerId="ADAL" clId="{BA4B96AD-0B46-4F86-A13A-D5B5D2B5D521}" dt="2025-05-26T14:30:44.987" v="122" actId="14838"/>
        <pc:sldMkLst>
          <pc:docMk/>
          <pc:sldMk cId="1667449552" sldId="359"/>
        </pc:sldMkLst>
        <pc:spChg chg="mod">
          <ac:chgData name="Tammy Pankey" userId="89b84b47-0384-4d66-b56e-dc00ebdb68cf" providerId="ADAL" clId="{BA4B96AD-0B46-4F86-A13A-D5B5D2B5D521}" dt="2025-05-26T14:30:44.987" v="122" actId="14838"/>
          <ac:spMkLst>
            <pc:docMk/>
            <pc:sldMk cId="1667449552" sldId="359"/>
            <ac:spMk id="6" creationId="{51ECBD0F-E2B5-CE20-487C-9F82C66CC696}"/>
          </ac:spMkLst>
        </pc:spChg>
      </pc:sldChg>
      <pc:sldChg chg="addSp modSp mod">
        <pc:chgData name="Tammy Pankey" userId="89b84b47-0384-4d66-b56e-dc00ebdb68cf" providerId="ADAL" clId="{BA4B96AD-0B46-4F86-A13A-D5B5D2B5D521}" dt="2025-05-26T14:49:39.478" v="160" actId="1076"/>
        <pc:sldMkLst>
          <pc:docMk/>
          <pc:sldMk cId="1398791638" sldId="363"/>
        </pc:sldMkLst>
        <pc:spChg chg="mod">
          <ac:chgData name="Tammy Pankey" userId="89b84b47-0384-4d66-b56e-dc00ebdb68cf" providerId="ADAL" clId="{BA4B96AD-0B46-4F86-A13A-D5B5D2B5D521}" dt="2025-05-26T14:49:32.864" v="159" actId="14100"/>
          <ac:spMkLst>
            <pc:docMk/>
            <pc:sldMk cId="1398791638" sldId="363"/>
            <ac:spMk id="3" creationId="{C350AA56-821E-DAB5-B3B7-2ED78B092619}"/>
          </ac:spMkLst>
        </pc:spChg>
        <pc:spChg chg="mod">
          <ac:chgData name="Tammy Pankey" userId="89b84b47-0384-4d66-b56e-dc00ebdb68cf" providerId="ADAL" clId="{BA4B96AD-0B46-4F86-A13A-D5B5D2B5D521}" dt="2025-05-26T14:49:11.756" v="155" actId="14100"/>
          <ac:spMkLst>
            <pc:docMk/>
            <pc:sldMk cId="1398791638" sldId="363"/>
            <ac:spMk id="13" creationId="{052B8856-8C38-4E2B-37B2-D47BE77AA5A5}"/>
          </ac:spMkLst>
        </pc:spChg>
        <pc:picChg chg="add mod">
          <ac:chgData name="Tammy Pankey" userId="89b84b47-0384-4d66-b56e-dc00ebdb68cf" providerId="ADAL" clId="{BA4B96AD-0B46-4F86-A13A-D5B5D2B5D521}" dt="2025-05-26T14:49:39.478" v="160" actId="1076"/>
          <ac:picMkLst>
            <pc:docMk/>
            <pc:sldMk cId="1398791638" sldId="363"/>
            <ac:picMk id="4" creationId="{77A924E1-61D6-8BFA-37F8-27032110E941}"/>
          </ac:picMkLst>
        </pc:picChg>
      </pc:sldChg>
      <pc:sldChg chg="addSp modSp mod">
        <pc:chgData name="Tammy Pankey" userId="89b84b47-0384-4d66-b56e-dc00ebdb68cf" providerId="ADAL" clId="{BA4B96AD-0B46-4F86-A13A-D5B5D2B5D521}" dt="2025-05-26T14:54:10.805" v="195" actId="14100"/>
        <pc:sldMkLst>
          <pc:docMk/>
          <pc:sldMk cId="2665253640" sldId="364"/>
        </pc:sldMkLst>
        <pc:spChg chg="mod">
          <ac:chgData name="Tammy Pankey" userId="89b84b47-0384-4d66-b56e-dc00ebdb68cf" providerId="ADAL" clId="{BA4B96AD-0B46-4F86-A13A-D5B5D2B5D521}" dt="2025-05-26T14:53:19.720" v="193" actId="14100"/>
          <ac:spMkLst>
            <pc:docMk/>
            <pc:sldMk cId="2665253640" sldId="364"/>
            <ac:spMk id="3" creationId="{6FEA8415-196D-65F4-7EB5-F44EB573AEB0}"/>
          </ac:spMkLst>
        </pc:spChg>
        <pc:spChg chg="add mod">
          <ac:chgData name="Tammy Pankey" userId="89b84b47-0384-4d66-b56e-dc00ebdb68cf" providerId="ADAL" clId="{BA4B96AD-0B46-4F86-A13A-D5B5D2B5D521}" dt="2025-05-26T14:53:15.731" v="192" actId="14100"/>
          <ac:spMkLst>
            <pc:docMk/>
            <pc:sldMk cId="2665253640" sldId="364"/>
            <ac:spMk id="6" creationId="{43C1A09D-12CC-F523-0601-AC4A36B30EBD}"/>
          </ac:spMkLst>
        </pc:spChg>
        <pc:spChg chg="mod">
          <ac:chgData name="Tammy Pankey" userId="89b84b47-0384-4d66-b56e-dc00ebdb68cf" providerId="ADAL" clId="{BA4B96AD-0B46-4F86-A13A-D5B5D2B5D521}" dt="2025-05-26T14:51:56.679" v="181" actId="14100"/>
          <ac:spMkLst>
            <pc:docMk/>
            <pc:sldMk cId="2665253640" sldId="364"/>
            <ac:spMk id="13" creationId="{2043FB96-3FA5-79B1-83A8-5399B29BF780}"/>
          </ac:spMkLst>
        </pc:spChg>
        <pc:picChg chg="add mod">
          <ac:chgData name="Tammy Pankey" userId="89b84b47-0384-4d66-b56e-dc00ebdb68cf" providerId="ADAL" clId="{BA4B96AD-0B46-4F86-A13A-D5B5D2B5D521}" dt="2025-05-26T14:54:10.805" v="195" actId="14100"/>
          <ac:picMkLst>
            <pc:docMk/>
            <pc:sldMk cId="2665253640" sldId="364"/>
            <ac:picMk id="5" creationId="{135B5703-26FF-E6A9-29AC-8BD483DABA9A}"/>
          </ac:picMkLst>
        </pc:picChg>
      </pc:sldChg>
    </pc:docChg>
  </pc:docChgLst>
  <pc:docChgLst>
    <pc:chgData name="Kate Sample" userId="ad24f2c8-db21-4b10-9534-7a98911ec180" providerId="ADAL" clId="{A3630857-6403-40F2-AEE6-023787E5A015}"/>
    <pc:docChg chg="undo custSel addSld delSld modSld sldOrd delMainMaster">
      <pc:chgData name="Kate Sample" userId="ad24f2c8-db21-4b10-9534-7a98911ec180" providerId="ADAL" clId="{A3630857-6403-40F2-AEE6-023787E5A015}" dt="2025-05-27T02:52:03.189" v="1992" actId="947"/>
      <pc:docMkLst>
        <pc:docMk/>
      </pc:docMkLst>
      <pc:sldChg chg="del">
        <pc:chgData name="Kate Sample" userId="ad24f2c8-db21-4b10-9534-7a98911ec180" providerId="ADAL" clId="{A3630857-6403-40F2-AEE6-023787E5A015}" dt="2025-05-13T02:12:53.089" v="3" actId="47"/>
        <pc:sldMkLst>
          <pc:docMk/>
          <pc:sldMk cId="1717468709" sldId="260"/>
        </pc:sldMkLst>
      </pc:sldChg>
      <pc:sldChg chg="del">
        <pc:chgData name="Kate Sample" userId="ad24f2c8-db21-4b10-9534-7a98911ec180" providerId="ADAL" clId="{A3630857-6403-40F2-AEE6-023787E5A015}" dt="2025-05-13T02:12:53.089" v="3" actId="47"/>
        <pc:sldMkLst>
          <pc:docMk/>
          <pc:sldMk cId="951211944" sldId="261"/>
        </pc:sldMkLst>
      </pc:sldChg>
      <pc:sldChg chg="del">
        <pc:chgData name="Kate Sample" userId="ad24f2c8-db21-4b10-9534-7a98911ec180" providerId="ADAL" clId="{A3630857-6403-40F2-AEE6-023787E5A015}" dt="2025-05-13T02:12:53.089" v="3" actId="47"/>
        <pc:sldMkLst>
          <pc:docMk/>
          <pc:sldMk cId="2815448932" sldId="262"/>
        </pc:sldMkLst>
      </pc:sldChg>
      <pc:sldChg chg="del">
        <pc:chgData name="Kate Sample" userId="ad24f2c8-db21-4b10-9534-7a98911ec180" providerId="ADAL" clId="{A3630857-6403-40F2-AEE6-023787E5A015}" dt="2025-05-13T02:12:53.089" v="3" actId="47"/>
        <pc:sldMkLst>
          <pc:docMk/>
          <pc:sldMk cId="2751345926" sldId="272"/>
        </pc:sldMkLst>
      </pc:sldChg>
      <pc:sldChg chg="del">
        <pc:chgData name="Kate Sample" userId="ad24f2c8-db21-4b10-9534-7a98911ec180" providerId="ADAL" clId="{A3630857-6403-40F2-AEE6-023787E5A015}" dt="2025-05-13T02:12:53.089" v="3" actId="47"/>
        <pc:sldMkLst>
          <pc:docMk/>
          <pc:sldMk cId="840521789" sldId="283"/>
        </pc:sldMkLst>
      </pc:sldChg>
      <pc:sldChg chg="del">
        <pc:chgData name="Kate Sample" userId="ad24f2c8-db21-4b10-9534-7a98911ec180" providerId="ADAL" clId="{A3630857-6403-40F2-AEE6-023787E5A015}" dt="2025-05-13T02:12:53.089" v="3" actId="47"/>
        <pc:sldMkLst>
          <pc:docMk/>
          <pc:sldMk cId="3743200560" sldId="289"/>
        </pc:sldMkLst>
      </pc:sldChg>
      <pc:sldChg chg="add ord">
        <pc:chgData name="Kate Sample" userId="ad24f2c8-db21-4b10-9534-7a98911ec180" providerId="ADAL" clId="{A3630857-6403-40F2-AEE6-023787E5A015}" dt="2025-05-13T03:22:48.815" v="1803"/>
        <pc:sldMkLst>
          <pc:docMk/>
          <pc:sldMk cId="1109188424" sldId="294"/>
        </pc:sldMkLst>
      </pc:sldChg>
      <pc:sldChg chg="del">
        <pc:chgData name="Kate Sample" userId="ad24f2c8-db21-4b10-9534-7a98911ec180" providerId="ADAL" clId="{A3630857-6403-40F2-AEE6-023787E5A015}" dt="2025-05-13T02:12:57.345" v="5" actId="47"/>
        <pc:sldMkLst>
          <pc:docMk/>
          <pc:sldMk cId="2028867035" sldId="298"/>
        </pc:sldMkLst>
      </pc:sldChg>
      <pc:sldChg chg="del">
        <pc:chgData name="Kate Sample" userId="ad24f2c8-db21-4b10-9534-7a98911ec180" providerId="ADAL" clId="{A3630857-6403-40F2-AEE6-023787E5A015}" dt="2025-05-13T02:12:53.089" v="3" actId="47"/>
        <pc:sldMkLst>
          <pc:docMk/>
          <pc:sldMk cId="1581135650" sldId="299"/>
        </pc:sldMkLst>
      </pc:sldChg>
      <pc:sldChg chg="del">
        <pc:chgData name="Kate Sample" userId="ad24f2c8-db21-4b10-9534-7a98911ec180" providerId="ADAL" clId="{A3630857-6403-40F2-AEE6-023787E5A015}" dt="2025-05-13T02:12:53.089" v="3" actId="47"/>
        <pc:sldMkLst>
          <pc:docMk/>
          <pc:sldMk cId="115057224" sldId="300"/>
        </pc:sldMkLst>
      </pc:sldChg>
      <pc:sldChg chg="del">
        <pc:chgData name="Kate Sample" userId="ad24f2c8-db21-4b10-9534-7a98911ec180" providerId="ADAL" clId="{A3630857-6403-40F2-AEE6-023787E5A015}" dt="2025-05-13T02:12:53.089" v="3" actId="47"/>
        <pc:sldMkLst>
          <pc:docMk/>
          <pc:sldMk cId="3262701585" sldId="301"/>
        </pc:sldMkLst>
      </pc:sldChg>
      <pc:sldChg chg="del">
        <pc:chgData name="Kate Sample" userId="ad24f2c8-db21-4b10-9534-7a98911ec180" providerId="ADAL" clId="{A3630857-6403-40F2-AEE6-023787E5A015}" dt="2025-05-13T02:12:53.089" v="3" actId="47"/>
        <pc:sldMkLst>
          <pc:docMk/>
          <pc:sldMk cId="2035002915" sldId="302"/>
        </pc:sldMkLst>
      </pc:sldChg>
      <pc:sldChg chg="del">
        <pc:chgData name="Kate Sample" userId="ad24f2c8-db21-4b10-9534-7a98911ec180" providerId="ADAL" clId="{A3630857-6403-40F2-AEE6-023787E5A015}" dt="2025-05-13T02:12:53.089" v="3" actId="47"/>
        <pc:sldMkLst>
          <pc:docMk/>
          <pc:sldMk cId="3973317551" sldId="303"/>
        </pc:sldMkLst>
      </pc:sldChg>
      <pc:sldChg chg="del">
        <pc:chgData name="Kate Sample" userId="ad24f2c8-db21-4b10-9534-7a98911ec180" providerId="ADAL" clId="{A3630857-6403-40F2-AEE6-023787E5A015}" dt="2025-05-13T02:12:53.089" v="3" actId="47"/>
        <pc:sldMkLst>
          <pc:docMk/>
          <pc:sldMk cId="362912222" sldId="304"/>
        </pc:sldMkLst>
      </pc:sldChg>
      <pc:sldChg chg="del">
        <pc:chgData name="Kate Sample" userId="ad24f2c8-db21-4b10-9534-7a98911ec180" providerId="ADAL" clId="{A3630857-6403-40F2-AEE6-023787E5A015}" dt="2025-05-13T02:12:53.089" v="3" actId="47"/>
        <pc:sldMkLst>
          <pc:docMk/>
          <pc:sldMk cId="4084819297" sldId="305"/>
        </pc:sldMkLst>
      </pc:sldChg>
      <pc:sldChg chg="del">
        <pc:chgData name="Kate Sample" userId="ad24f2c8-db21-4b10-9534-7a98911ec180" providerId="ADAL" clId="{A3630857-6403-40F2-AEE6-023787E5A015}" dt="2025-05-13T02:12:53.089" v="3" actId="47"/>
        <pc:sldMkLst>
          <pc:docMk/>
          <pc:sldMk cId="1631143129" sldId="306"/>
        </pc:sldMkLst>
      </pc:sldChg>
      <pc:sldChg chg="del">
        <pc:chgData name="Kate Sample" userId="ad24f2c8-db21-4b10-9534-7a98911ec180" providerId="ADAL" clId="{A3630857-6403-40F2-AEE6-023787E5A015}" dt="2025-05-13T02:12:53.089" v="3" actId="47"/>
        <pc:sldMkLst>
          <pc:docMk/>
          <pc:sldMk cId="2343138671" sldId="307"/>
        </pc:sldMkLst>
      </pc:sldChg>
      <pc:sldChg chg="del">
        <pc:chgData name="Kate Sample" userId="ad24f2c8-db21-4b10-9534-7a98911ec180" providerId="ADAL" clId="{A3630857-6403-40F2-AEE6-023787E5A015}" dt="2025-05-13T02:12:53.089" v="3" actId="47"/>
        <pc:sldMkLst>
          <pc:docMk/>
          <pc:sldMk cId="3858961857" sldId="308"/>
        </pc:sldMkLst>
      </pc:sldChg>
      <pc:sldChg chg="del">
        <pc:chgData name="Kate Sample" userId="ad24f2c8-db21-4b10-9534-7a98911ec180" providerId="ADAL" clId="{A3630857-6403-40F2-AEE6-023787E5A015}" dt="2025-05-13T02:12:53.089" v="3" actId="47"/>
        <pc:sldMkLst>
          <pc:docMk/>
          <pc:sldMk cId="1200704536" sldId="309"/>
        </pc:sldMkLst>
      </pc:sldChg>
      <pc:sldChg chg="del">
        <pc:chgData name="Kate Sample" userId="ad24f2c8-db21-4b10-9534-7a98911ec180" providerId="ADAL" clId="{A3630857-6403-40F2-AEE6-023787E5A015}" dt="2025-05-13T02:12:53.089" v="3" actId="47"/>
        <pc:sldMkLst>
          <pc:docMk/>
          <pc:sldMk cId="2015307151" sldId="310"/>
        </pc:sldMkLst>
      </pc:sldChg>
      <pc:sldChg chg="del">
        <pc:chgData name="Kate Sample" userId="ad24f2c8-db21-4b10-9534-7a98911ec180" providerId="ADAL" clId="{A3630857-6403-40F2-AEE6-023787E5A015}" dt="2025-05-13T02:12:53.089" v="3" actId="47"/>
        <pc:sldMkLst>
          <pc:docMk/>
          <pc:sldMk cId="986537300" sldId="311"/>
        </pc:sldMkLst>
      </pc:sldChg>
      <pc:sldChg chg="del">
        <pc:chgData name="Kate Sample" userId="ad24f2c8-db21-4b10-9534-7a98911ec180" providerId="ADAL" clId="{A3630857-6403-40F2-AEE6-023787E5A015}" dt="2025-05-13T02:12:53.089" v="3" actId="47"/>
        <pc:sldMkLst>
          <pc:docMk/>
          <pc:sldMk cId="377564404" sldId="312"/>
        </pc:sldMkLst>
      </pc:sldChg>
      <pc:sldChg chg="del">
        <pc:chgData name="Kate Sample" userId="ad24f2c8-db21-4b10-9534-7a98911ec180" providerId="ADAL" clId="{A3630857-6403-40F2-AEE6-023787E5A015}" dt="2025-05-13T02:12:53.089" v="3" actId="47"/>
        <pc:sldMkLst>
          <pc:docMk/>
          <pc:sldMk cId="621520520" sldId="313"/>
        </pc:sldMkLst>
      </pc:sldChg>
      <pc:sldChg chg="del">
        <pc:chgData name="Kate Sample" userId="ad24f2c8-db21-4b10-9534-7a98911ec180" providerId="ADAL" clId="{A3630857-6403-40F2-AEE6-023787E5A015}" dt="2025-05-13T02:12:53.089" v="3" actId="47"/>
        <pc:sldMkLst>
          <pc:docMk/>
          <pc:sldMk cId="1843792746" sldId="314"/>
        </pc:sldMkLst>
      </pc:sldChg>
      <pc:sldChg chg="del">
        <pc:chgData name="Kate Sample" userId="ad24f2c8-db21-4b10-9534-7a98911ec180" providerId="ADAL" clId="{A3630857-6403-40F2-AEE6-023787E5A015}" dt="2025-05-13T02:12:56.489" v="4" actId="47"/>
        <pc:sldMkLst>
          <pc:docMk/>
          <pc:sldMk cId="3701898249" sldId="315"/>
        </pc:sldMkLst>
      </pc:sldChg>
      <pc:sldChg chg="del">
        <pc:chgData name="Kate Sample" userId="ad24f2c8-db21-4b10-9534-7a98911ec180" providerId="ADAL" clId="{A3630857-6403-40F2-AEE6-023787E5A015}" dt="2025-05-13T02:12:59.001" v="6" actId="47"/>
        <pc:sldMkLst>
          <pc:docMk/>
          <pc:sldMk cId="108855487" sldId="316"/>
        </pc:sldMkLst>
      </pc:sldChg>
      <pc:sldChg chg="del">
        <pc:chgData name="Kate Sample" userId="ad24f2c8-db21-4b10-9534-7a98911ec180" providerId="ADAL" clId="{A3630857-6403-40F2-AEE6-023787E5A015}" dt="2025-05-13T02:12:53.089" v="3" actId="47"/>
        <pc:sldMkLst>
          <pc:docMk/>
          <pc:sldMk cId="1883848139" sldId="317"/>
        </pc:sldMkLst>
      </pc:sldChg>
      <pc:sldChg chg="del">
        <pc:chgData name="Kate Sample" userId="ad24f2c8-db21-4b10-9534-7a98911ec180" providerId="ADAL" clId="{A3630857-6403-40F2-AEE6-023787E5A015}" dt="2025-05-13T02:12:53.089" v="3" actId="47"/>
        <pc:sldMkLst>
          <pc:docMk/>
          <pc:sldMk cId="1634250027" sldId="318"/>
        </pc:sldMkLst>
      </pc:sldChg>
      <pc:sldChg chg="del">
        <pc:chgData name="Kate Sample" userId="ad24f2c8-db21-4b10-9534-7a98911ec180" providerId="ADAL" clId="{A3630857-6403-40F2-AEE6-023787E5A015}" dt="2025-05-13T02:12:53.089" v="3" actId="47"/>
        <pc:sldMkLst>
          <pc:docMk/>
          <pc:sldMk cId="2911573908" sldId="319"/>
        </pc:sldMkLst>
      </pc:sldChg>
      <pc:sldChg chg="del">
        <pc:chgData name="Kate Sample" userId="ad24f2c8-db21-4b10-9534-7a98911ec180" providerId="ADAL" clId="{A3630857-6403-40F2-AEE6-023787E5A015}" dt="2025-05-13T02:12:53.089" v="3" actId="47"/>
        <pc:sldMkLst>
          <pc:docMk/>
          <pc:sldMk cId="2624938878" sldId="320"/>
        </pc:sldMkLst>
      </pc:sldChg>
      <pc:sldChg chg="del">
        <pc:chgData name="Kate Sample" userId="ad24f2c8-db21-4b10-9534-7a98911ec180" providerId="ADAL" clId="{A3630857-6403-40F2-AEE6-023787E5A015}" dt="2025-05-13T02:12:53.089" v="3" actId="47"/>
        <pc:sldMkLst>
          <pc:docMk/>
          <pc:sldMk cId="344458614" sldId="321"/>
        </pc:sldMkLst>
      </pc:sldChg>
      <pc:sldChg chg="del">
        <pc:chgData name="Kate Sample" userId="ad24f2c8-db21-4b10-9534-7a98911ec180" providerId="ADAL" clId="{A3630857-6403-40F2-AEE6-023787E5A015}" dt="2025-05-13T02:12:53.089" v="3" actId="47"/>
        <pc:sldMkLst>
          <pc:docMk/>
          <pc:sldMk cId="1390845123" sldId="322"/>
        </pc:sldMkLst>
      </pc:sldChg>
      <pc:sldChg chg="del">
        <pc:chgData name="Kate Sample" userId="ad24f2c8-db21-4b10-9534-7a98911ec180" providerId="ADAL" clId="{A3630857-6403-40F2-AEE6-023787E5A015}" dt="2025-05-13T02:12:53.089" v="3" actId="47"/>
        <pc:sldMkLst>
          <pc:docMk/>
          <pc:sldMk cId="3393249117" sldId="323"/>
        </pc:sldMkLst>
      </pc:sldChg>
      <pc:sldChg chg="del">
        <pc:chgData name="Kate Sample" userId="ad24f2c8-db21-4b10-9534-7a98911ec180" providerId="ADAL" clId="{A3630857-6403-40F2-AEE6-023787E5A015}" dt="2025-05-13T02:12:53.089" v="3" actId="47"/>
        <pc:sldMkLst>
          <pc:docMk/>
          <pc:sldMk cId="3775961790" sldId="324"/>
        </pc:sldMkLst>
      </pc:sldChg>
      <pc:sldChg chg="del">
        <pc:chgData name="Kate Sample" userId="ad24f2c8-db21-4b10-9534-7a98911ec180" providerId="ADAL" clId="{A3630857-6403-40F2-AEE6-023787E5A015}" dt="2025-05-13T02:12:53.089" v="3" actId="47"/>
        <pc:sldMkLst>
          <pc:docMk/>
          <pc:sldMk cId="3666323023" sldId="325"/>
        </pc:sldMkLst>
      </pc:sldChg>
      <pc:sldChg chg="del">
        <pc:chgData name="Kate Sample" userId="ad24f2c8-db21-4b10-9534-7a98911ec180" providerId="ADAL" clId="{A3630857-6403-40F2-AEE6-023787E5A015}" dt="2025-05-13T02:12:53.089" v="3" actId="47"/>
        <pc:sldMkLst>
          <pc:docMk/>
          <pc:sldMk cId="2097772908" sldId="326"/>
        </pc:sldMkLst>
      </pc:sldChg>
      <pc:sldChg chg="del">
        <pc:chgData name="Kate Sample" userId="ad24f2c8-db21-4b10-9534-7a98911ec180" providerId="ADAL" clId="{A3630857-6403-40F2-AEE6-023787E5A015}" dt="2025-05-13T02:12:53.089" v="3" actId="47"/>
        <pc:sldMkLst>
          <pc:docMk/>
          <pc:sldMk cId="2437859535" sldId="327"/>
        </pc:sldMkLst>
      </pc:sldChg>
      <pc:sldChg chg="del">
        <pc:chgData name="Kate Sample" userId="ad24f2c8-db21-4b10-9534-7a98911ec180" providerId="ADAL" clId="{A3630857-6403-40F2-AEE6-023787E5A015}" dt="2025-05-13T02:12:53.089" v="3" actId="47"/>
        <pc:sldMkLst>
          <pc:docMk/>
          <pc:sldMk cId="2383557289" sldId="328"/>
        </pc:sldMkLst>
      </pc:sldChg>
      <pc:sldChg chg="del">
        <pc:chgData name="Kate Sample" userId="ad24f2c8-db21-4b10-9534-7a98911ec180" providerId="ADAL" clId="{A3630857-6403-40F2-AEE6-023787E5A015}" dt="2025-05-13T02:12:53.089" v="3" actId="47"/>
        <pc:sldMkLst>
          <pc:docMk/>
          <pc:sldMk cId="1053163525" sldId="329"/>
        </pc:sldMkLst>
      </pc:sldChg>
      <pc:sldChg chg="addSp delSp modSp mod ord">
        <pc:chgData name="Kate Sample" userId="ad24f2c8-db21-4b10-9534-7a98911ec180" providerId="ADAL" clId="{A3630857-6403-40F2-AEE6-023787E5A015}" dt="2025-05-13T03:26:49.326" v="1894" actId="20577"/>
        <pc:sldMkLst>
          <pc:docMk/>
          <pc:sldMk cId="876955009" sldId="330"/>
        </pc:sldMkLst>
        <pc:spChg chg="mod">
          <ac:chgData name="Kate Sample" userId="ad24f2c8-db21-4b10-9534-7a98911ec180" providerId="ADAL" clId="{A3630857-6403-40F2-AEE6-023787E5A015}" dt="2025-05-13T02:13:51.149" v="8" actId="20577"/>
          <ac:spMkLst>
            <pc:docMk/>
            <pc:sldMk cId="876955009" sldId="330"/>
            <ac:spMk id="3" creationId="{83D69124-12DE-626F-C834-1BA7D69B9408}"/>
          </ac:spMkLst>
        </pc:spChg>
        <pc:spChg chg="mod">
          <ac:chgData name="Kate Sample" userId="ad24f2c8-db21-4b10-9534-7a98911ec180" providerId="ADAL" clId="{A3630857-6403-40F2-AEE6-023787E5A015}" dt="2025-05-13T03:23:04.928" v="1804" actId="14100"/>
          <ac:spMkLst>
            <pc:docMk/>
            <pc:sldMk cId="876955009" sldId="330"/>
            <ac:spMk id="4" creationId="{6750C1C8-6386-DDED-19A5-2016D654A326}"/>
          </ac:spMkLst>
        </pc:spChg>
        <pc:spChg chg="mod">
          <ac:chgData name="Kate Sample" userId="ad24f2c8-db21-4b10-9534-7a98911ec180" providerId="ADAL" clId="{A3630857-6403-40F2-AEE6-023787E5A015}" dt="2025-05-13T03:26:49.326" v="1894" actId="20577"/>
          <ac:spMkLst>
            <pc:docMk/>
            <pc:sldMk cId="876955009" sldId="330"/>
            <ac:spMk id="8" creationId="{A6AAEB71-AACB-1350-FA60-DABC810222C4}"/>
          </ac:spMkLst>
        </pc:spChg>
        <pc:picChg chg="add mod">
          <ac:chgData name="Kate Sample" userId="ad24f2c8-db21-4b10-9534-7a98911ec180" providerId="ADAL" clId="{A3630857-6403-40F2-AEE6-023787E5A015}" dt="2025-05-13T02:16:59.630" v="84" actId="1076"/>
          <ac:picMkLst>
            <pc:docMk/>
            <pc:sldMk cId="876955009" sldId="330"/>
            <ac:picMk id="1026" creationId="{DDA63D0B-B4FA-47D6-90BF-8720DA8813F0}"/>
          </ac:picMkLst>
        </pc:picChg>
        <pc:picChg chg="add mod">
          <ac:chgData name="Kate Sample" userId="ad24f2c8-db21-4b10-9534-7a98911ec180" providerId="ADAL" clId="{A3630857-6403-40F2-AEE6-023787E5A015}" dt="2025-05-13T02:17:28.313" v="115" actId="1076"/>
          <ac:picMkLst>
            <pc:docMk/>
            <pc:sldMk cId="876955009" sldId="330"/>
            <ac:picMk id="1027" creationId="{C823F484-6DA0-2D29-88D1-8E8A79D65AFD}"/>
          </ac:picMkLst>
        </pc:picChg>
      </pc:sldChg>
      <pc:sldChg chg="del">
        <pc:chgData name="Kate Sample" userId="ad24f2c8-db21-4b10-9534-7a98911ec180" providerId="ADAL" clId="{A3630857-6403-40F2-AEE6-023787E5A015}" dt="2025-05-13T02:12:53.089" v="3" actId="47"/>
        <pc:sldMkLst>
          <pc:docMk/>
          <pc:sldMk cId="1178267353" sldId="331"/>
        </pc:sldMkLst>
      </pc:sldChg>
      <pc:sldChg chg="del">
        <pc:chgData name="Kate Sample" userId="ad24f2c8-db21-4b10-9534-7a98911ec180" providerId="ADAL" clId="{A3630857-6403-40F2-AEE6-023787E5A015}" dt="2025-05-13T02:12:53.089" v="3" actId="47"/>
        <pc:sldMkLst>
          <pc:docMk/>
          <pc:sldMk cId="4289390979" sldId="332"/>
        </pc:sldMkLst>
      </pc:sldChg>
      <pc:sldChg chg="del">
        <pc:chgData name="Kate Sample" userId="ad24f2c8-db21-4b10-9534-7a98911ec180" providerId="ADAL" clId="{A3630857-6403-40F2-AEE6-023787E5A015}" dt="2025-05-13T02:12:53.089" v="3" actId="47"/>
        <pc:sldMkLst>
          <pc:docMk/>
          <pc:sldMk cId="4219744110" sldId="333"/>
        </pc:sldMkLst>
      </pc:sldChg>
      <pc:sldChg chg="del">
        <pc:chgData name="Kate Sample" userId="ad24f2c8-db21-4b10-9534-7a98911ec180" providerId="ADAL" clId="{A3630857-6403-40F2-AEE6-023787E5A015}" dt="2025-05-13T02:12:53.089" v="3" actId="47"/>
        <pc:sldMkLst>
          <pc:docMk/>
          <pc:sldMk cId="2374532550" sldId="334"/>
        </pc:sldMkLst>
      </pc:sldChg>
      <pc:sldChg chg="del">
        <pc:chgData name="Kate Sample" userId="ad24f2c8-db21-4b10-9534-7a98911ec180" providerId="ADAL" clId="{A3630857-6403-40F2-AEE6-023787E5A015}" dt="2025-05-13T02:12:53.089" v="3" actId="47"/>
        <pc:sldMkLst>
          <pc:docMk/>
          <pc:sldMk cId="1024940863" sldId="335"/>
        </pc:sldMkLst>
      </pc:sldChg>
      <pc:sldChg chg="del">
        <pc:chgData name="Kate Sample" userId="ad24f2c8-db21-4b10-9534-7a98911ec180" providerId="ADAL" clId="{A3630857-6403-40F2-AEE6-023787E5A015}" dt="2025-05-13T02:12:53.089" v="3" actId="47"/>
        <pc:sldMkLst>
          <pc:docMk/>
          <pc:sldMk cId="2289393488" sldId="336"/>
        </pc:sldMkLst>
      </pc:sldChg>
      <pc:sldChg chg="del">
        <pc:chgData name="Kate Sample" userId="ad24f2c8-db21-4b10-9534-7a98911ec180" providerId="ADAL" clId="{A3630857-6403-40F2-AEE6-023787E5A015}" dt="2025-05-13T02:12:53.089" v="3" actId="47"/>
        <pc:sldMkLst>
          <pc:docMk/>
          <pc:sldMk cId="4281493045" sldId="337"/>
        </pc:sldMkLst>
      </pc:sldChg>
      <pc:sldChg chg="del">
        <pc:chgData name="Kate Sample" userId="ad24f2c8-db21-4b10-9534-7a98911ec180" providerId="ADAL" clId="{A3630857-6403-40F2-AEE6-023787E5A015}" dt="2025-05-13T02:12:53.089" v="3" actId="47"/>
        <pc:sldMkLst>
          <pc:docMk/>
          <pc:sldMk cId="4074626042" sldId="338"/>
        </pc:sldMkLst>
      </pc:sldChg>
      <pc:sldChg chg="del">
        <pc:chgData name="Kate Sample" userId="ad24f2c8-db21-4b10-9534-7a98911ec180" providerId="ADAL" clId="{A3630857-6403-40F2-AEE6-023787E5A015}" dt="2025-05-13T02:12:53.089" v="3" actId="47"/>
        <pc:sldMkLst>
          <pc:docMk/>
          <pc:sldMk cId="903228586" sldId="339"/>
        </pc:sldMkLst>
      </pc:sldChg>
      <pc:sldChg chg="del">
        <pc:chgData name="Kate Sample" userId="ad24f2c8-db21-4b10-9534-7a98911ec180" providerId="ADAL" clId="{A3630857-6403-40F2-AEE6-023787E5A015}" dt="2025-05-13T02:12:53.089" v="3" actId="47"/>
        <pc:sldMkLst>
          <pc:docMk/>
          <pc:sldMk cId="1943926794" sldId="341"/>
        </pc:sldMkLst>
      </pc:sldChg>
      <pc:sldChg chg="del">
        <pc:chgData name="Kate Sample" userId="ad24f2c8-db21-4b10-9534-7a98911ec180" providerId="ADAL" clId="{A3630857-6403-40F2-AEE6-023787E5A015}" dt="2025-05-13T02:12:53.089" v="3" actId="47"/>
        <pc:sldMkLst>
          <pc:docMk/>
          <pc:sldMk cId="1357097865" sldId="342"/>
        </pc:sldMkLst>
      </pc:sldChg>
      <pc:sldChg chg="del">
        <pc:chgData name="Kate Sample" userId="ad24f2c8-db21-4b10-9534-7a98911ec180" providerId="ADAL" clId="{A3630857-6403-40F2-AEE6-023787E5A015}" dt="2025-05-13T02:12:53.089" v="3" actId="47"/>
        <pc:sldMkLst>
          <pc:docMk/>
          <pc:sldMk cId="656617515" sldId="343"/>
        </pc:sldMkLst>
      </pc:sldChg>
      <pc:sldChg chg="del">
        <pc:chgData name="Kate Sample" userId="ad24f2c8-db21-4b10-9534-7a98911ec180" providerId="ADAL" clId="{A3630857-6403-40F2-AEE6-023787E5A015}" dt="2025-05-13T02:12:53.089" v="3" actId="47"/>
        <pc:sldMkLst>
          <pc:docMk/>
          <pc:sldMk cId="4189780073" sldId="344"/>
        </pc:sldMkLst>
      </pc:sldChg>
      <pc:sldChg chg="addSp delSp modSp add mod modNotesTx">
        <pc:chgData name="Kate Sample" userId="ad24f2c8-db21-4b10-9534-7a98911ec180" providerId="ADAL" clId="{A3630857-6403-40F2-AEE6-023787E5A015}" dt="2025-05-27T02:51:07.678" v="1989" actId="14100"/>
        <pc:sldMkLst>
          <pc:docMk/>
          <pc:sldMk cId="2984839933" sldId="345"/>
        </pc:sldMkLst>
        <pc:spChg chg="mod">
          <ac:chgData name="Kate Sample" userId="ad24f2c8-db21-4b10-9534-7a98911ec180" providerId="ADAL" clId="{A3630857-6403-40F2-AEE6-023787E5A015}" dt="2025-05-13T02:38:45.417" v="532" actId="1076"/>
          <ac:spMkLst>
            <pc:docMk/>
            <pc:sldMk cId="2984839933" sldId="345"/>
            <ac:spMk id="3" creationId="{8F347401-14E8-A9EF-D1A0-08639E776E29}"/>
          </ac:spMkLst>
        </pc:spChg>
        <pc:spChg chg="mod">
          <ac:chgData name="Kate Sample" userId="ad24f2c8-db21-4b10-9534-7a98911ec180" providerId="ADAL" clId="{A3630857-6403-40F2-AEE6-023787E5A015}" dt="2025-05-13T02:20:42.688" v="128" actId="20577"/>
          <ac:spMkLst>
            <pc:docMk/>
            <pc:sldMk cId="2984839933" sldId="345"/>
            <ac:spMk id="7" creationId="{0E0600F0-826E-B1FF-5C6B-8E1D4E9E3DC0}"/>
          </ac:spMkLst>
        </pc:spChg>
        <pc:spChg chg="mod">
          <ac:chgData name="Kate Sample" userId="ad24f2c8-db21-4b10-9534-7a98911ec180" providerId="ADAL" clId="{A3630857-6403-40F2-AEE6-023787E5A015}" dt="2025-05-13T02:22:01.893" v="131"/>
          <ac:spMkLst>
            <pc:docMk/>
            <pc:sldMk cId="2984839933" sldId="345"/>
            <ac:spMk id="8" creationId="{ED3D73FB-1D38-4DED-A1BB-2F146C2FA331}"/>
          </ac:spMkLst>
        </pc:spChg>
        <pc:spChg chg="mod">
          <ac:chgData name="Kate Sample" userId="ad24f2c8-db21-4b10-9534-7a98911ec180" providerId="ADAL" clId="{A3630857-6403-40F2-AEE6-023787E5A015}" dt="2025-05-27T02:51:07.678" v="1989" actId="14100"/>
          <ac:spMkLst>
            <pc:docMk/>
            <pc:sldMk cId="2984839933" sldId="345"/>
            <ac:spMk id="12" creationId="{938B4B54-6EC0-B074-3214-16D943C502DE}"/>
          </ac:spMkLst>
        </pc:spChg>
        <pc:grpChg chg="add mod">
          <ac:chgData name="Kate Sample" userId="ad24f2c8-db21-4b10-9534-7a98911ec180" providerId="ADAL" clId="{A3630857-6403-40F2-AEE6-023787E5A015}" dt="2025-05-13T02:22:01.893" v="131"/>
          <ac:grpSpMkLst>
            <pc:docMk/>
            <pc:sldMk cId="2984839933" sldId="345"/>
            <ac:grpSpMk id="5" creationId="{8E32346C-721B-4ADD-0927-FD44DF63AED5}"/>
          </ac:grpSpMkLst>
        </pc:grpChg>
        <pc:picChg chg="mod">
          <ac:chgData name="Kate Sample" userId="ad24f2c8-db21-4b10-9534-7a98911ec180" providerId="ADAL" clId="{A3630857-6403-40F2-AEE6-023787E5A015}" dt="2025-05-13T02:22:01.893" v="131"/>
          <ac:picMkLst>
            <pc:docMk/>
            <pc:sldMk cId="2984839933" sldId="345"/>
            <ac:picMk id="9" creationId="{B707C84C-178B-167A-A81F-BAA7321A60A2}"/>
          </ac:picMkLst>
        </pc:picChg>
      </pc:sldChg>
      <pc:sldChg chg="delSp add del mod">
        <pc:chgData name="Kate Sample" userId="ad24f2c8-db21-4b10-9534-7a98911ec180" providerId="ADAL" clId="{A3630857-6403-40F2-AEE6-023787E5A015}" dt="2025-05-13T23:27:34.583" v="1984" actId="47"/>
        <pc:sldMkLst>
          <pc:docMk/>
          <pc:sldMk cId="1835143612" sldId="346"/>
        </pc:sldMkLst>
      </pc:sldChg>
      <pc:sldChg chg="delSp add mod ord">
        <pc:chgData name="Kate Sample" userId="ad24f2c8-db21-4b10-9534-7a98911ec180" providerId="ADAL" clId="{A3630857-6403-40F2-AEE6-023787E5A015}" dt="2025-05-13T03:05:40.958" v="962" actId="478"/>
        <pc:sldMkLst>
          <pc:docMk/>
          <pc:sldMk cId="3881510030" sldId="347"/>
        </pc:sldMkLst>
      </pc:sldChg>
      <pc:sldChg chg="delSp add del mod">
        <pc:chgData name="Kate Sample" userId="ad24f2c8-db21-4b10-9534-7a98911ec180" providerId="ADAL" clId="{A3630857-6403-40F2-AEE6-023787E5A015}" dt="2025-05-13T23:27:34.583" v="1984" actId="47"/>
        <pc:sldMkLst>
          <pc:docMk/>
          <pc:sldMk cId="1149964086" sldId="348"/>
        </pc:sldMkLst>
      </pc:sldChg>
      <pc:sldChg chg="delSp add del mod">
        <pc:chgData name="Kate Sample" userId="ad24f2c8-db21-4b10-9534-7a98911ec180" providerId="ADAL" clId="{A3630857-6403-40F2-AEE6-023787E5A015}" dt="2025-05-13T23:27:34.583" v="1984" actId="47"/>
        <pc:sldMkLst>
          <pc:docMk/>
          <pc:sldMk cId="3116754502" sldId="349"/>
        </pc:sldMkLst>
      </pc:sldChg>
      <pc:sldChg chg="delSp add del mod">
        <pc:chgData name="Kate Sample" userId="ad24f2c8-db21-4b10-9534-7a98911ec180" providerId="ADAL" clId="{A3630857-6403-40F2-AEE6-023787E5A015}" dt="2025-05-13T23:27:34.583" v="1984" actId="47"/>
        <pc:sldMkLst>
          <pc:docMk/>
          <pc:sldMk cId="1891757243" sldId="350"/>
        </pc:sldMkLst>
      </pc:sldChg>
      <pc:sldChg chg="delSp add del mod">
        <pc:chgData name="Kate Sample" userId="ad24f2c8-db21-4b10-9534-7a98911ec180" providerId="ADAL" clId="{A3630857-6403-40F2-AEE6-023787E5A015}" dt="2025-05-13T23:27:34.583" v="1984" actId="47"/>
        <pc:sldMkLst>
          <pc:docMk/>
          <pc:sldMk cId="1876623491" sldId="351"/>
        </pc:sldMkLst>
      </pc:sldChg>
      <pc:sldChg chg="delSp add del mod">
        <pc:chgData name="Kate Sample" userId="ad24f2c8-db21-4b10-9534-7a98911ec180" providerId="ADAL" clId="{A3630857-6403-40F2-AEE6-023787E5A015}" dt="2025-05-13T23:27:34.583" v="1984" actId="47"/>
        <pc:sldMkLst>
          <pc:docMk/>
          <pc:sldMk cId="3150750870" sldId="352"/>
        </pc:sldMkLst>
      </pc:sldChg>
      <pc:sldChg chg="delSp add del mod">
        <pc:chgData name="Kate Sample" userId="ad24f2c8-db21-4b10-9534-7a98911ec180" providerId="ADAL" clId="{A3630857-6403-40F2-AEE6-023787E5A015}" dt="2025-05-13T23:27:34.583" v="1984" actId="47"/>
        <pc:sldMkLst>
          <pc:docMk/>
          <pc:sldMk cId="3972248410" sldId="353"/>
        </pc:sldMkLst>
      </pc:sldChg>
      <pc:sldChg chg="delSp add del mod">
        <pc:chgData name="Kate Sample" userId="ad24f2c8-db21-4b10-9534-7a98911ec180" providerId="ADAL" clId="{A3630857-6403-40F2-AEE6-023787E5A015}" dt="2025-05-13T23:27:34.583" v="1984" actId="47"/>
        <pc:sldMkLst>
          <pc:docMk/>
          <pc:sldMk cId="759968106" sldId="354"/>
        </pc:sldMkLst>
      </pc:sldChg>
      <pc:sldChg chg="addSp delSp modSp add mod ord modNotesTx">
        <pc:chgData name="Kate Sample" userId="ad24f2c8-db21-4b10-9534-7a98911ec180" providerId="ADAL" clId="{A3630857-6403-40F2-AEE6-023787E5A015}" dt="2025-05-13T03:37:21.522" v="1983"/>
        <pc:sldMkLst>
          <pc:docMk/>
          <pc:sldMk cId="1999005728" sldId="355"/>
        </pc:sldMkLst>
        <pc:spChg chg="add mod">
          <ac:chgData name="Kate Sample" userId="ad24f2c8-db21-4b10-9534-7a98911ec180" providerId="ADAL" clId="{A3630857-6403-40F2-AEE6-023787E5A015}" dt="2025-05-13T03:11:11.296" v="1160" actId="1076"/>
          <ac:spMkLst>
            <pc:docMk/>
            <pc:sldMk cId="1999005728" sldId="355"/>
            <ac:spMk id="3" creationId="{F0BE0D4D-5CC3-B3F1-F43D-3820DA02D688}"/>
          </ac:spMkLst>
        </pc:spChg>
        <pc:spChg chg="mod">
          <ac:chgData name="Kate Sample" userId="ad24f2c8-db21-4b10-9534-7a98911ec180" providerId="ADAL" clId="{A3630857-6403-40F2-AEE6-023787E5A015}" dt="2025-05-13T03:37:21.522" v="1983"/>
          <ac:spMkLst>
            <pc:docMk/>
            <pc:sldMk cId="1999005728" sldId="355"/>
            <ac:spMk id="4" creationId="{F0A4B2FD-AAAC-CC9D-FA3E-9BFB829D31C8}"/>
          </ac:spMkLst>
        </pc:spChg>
        <pc:spChg chg="mod">
          <ac:chgData name="Kate Sample" userId="ad24f2c8-db21-4b10-9534-7a98911ec180" providerId="ADAL" clId="{A3630857-6403-40F2-AEE6-023787E5A015}" dt="2025-05-13T03:08:52.330" v="981" actId="20577"/>
          <ac:spMkLst>
            <pc:docMk/>
            <pc:sldMk cId="1999005728" sldId="355"/>
            <ac:spMk id="10" creationId="{D545434C-F772-5C87-2741-2ED20359FE4F}"/>
          </ac:spMkLst>
        </pc:spChg>
        <pc:spChg chg="mod">
          <ac:chgData name="Kate Sample" userId="ad24f2c8-db21-4b10-9534-7a98911ec180" providerId="ADAL" clId="{A3630857-6403-40F2-AEE6-023787E5A015}" dt="2025-05-13T03:09:52.842" v="1071" actId="1076"/>
          <ac:spMkLst>
            <pc:docMk/>
            <pc:sldMk cId="1999005728" sldId="355"/>
            <ac:spMk id="13" creationId="{633F7B0A-9ECC-9258-1B3E-6B8C01FA3F29}"/>
          </ac:spMkLst>
        </pc:spChg>
        <pc:grpChg chg="add mod">
          <ac:chgData name="Kate Sample" userId="ad24f2c8-db21-4b10-9534-7a98911ec180" providerId="ADAL" clId="{A3630857-6403-40F2-AEE6-023787E5A015}" dt="2025-05-13T03:37:21.522" v="1983"/>
          <ac:grpSpMkLst>
            <pc:docMk/>
            <pc:sldMk cId="1999005728" sldId="355"/>
            <ac:grpSpMk id="2" creationId="{4555BCC1-35F4-5342-D87F-CD989D255439}"/>
          </ac:grpSpMkLst>
        </pc:grpChg>
        <pc:picChg chg="mod">
          <ac:chgData name="Kate Sample" userId="ad24f2c8-db21-4b10-9534-7a98911ec180" providerId="ADAL" clId="{A3630857-6403-40F2-AEE6-023787E5A015}" dt="2025-05-13T03:37:21.522" v="1983"/>
          <ac:picMkLst>
            <pc:docMk/>
            <pc:sldMk cId="1999005728" sldId="355"/>
            <ac:picMk id="5" creationId="{B644A1C5-FDB9-E382-CCCD-5351CC035290}"/>
          </ac:picMkLst>
        </pc:picChg>
      </pc:sldChg>
      <pc:sldChg chg="delSp modSp add mod ord modNotesTx">
        <pc:chgData name="Kate Sample" userId="ad24f2c8-db21-4b10-9534-7a98911ec180" providerId="ADAL" clId="{A3630857-6403-40F2-AEE6-023787E5A015}" dt="2025-05-27T02:52:03.189" v="1992" actId="947"/>
        <pc:sldMkLst>
          <pc:docMk/>
          <pc:sldMk cId="3997043545" sldId="356"/>
        </pc:sldMkLst>
        <pc:spChg chg="mod">
          <ac:chgData name="Kate Sample" userId="ad24f2c8-db21-4b10-9534-7a98911ec180" providerId="ADAL" clId="{A3630857-6403-40F2-AEE6-023787E5A015}" dt="2025-05-27T02:52:03.189" v="1992" actId="947"/>
          <ac:spMkLst>
            <pc:docMk/>
            <pc:sldMk cId="3997043545" sldId="356"/>
            <ac:spMk id="11" creationId="{DD7DBD67-C10A-803D-24AF-51669F454FAF}"/>
          </ac:spMkLst>
        </pc:spChg>
      </pc:sldChg>
      <pc:sldChg chg="delSp modSp add mod ord">
        <pc:chgData name="Kate Sample" userId="ad24f2c8-db21-4b10-9534-7a98911ec180" providerId="ADAL" clId="{A3630857-6403-40F2-AEE6-023787E5A015}" dt="2025-05-13T03:18:43.958" v="1627" actId="12"/>
        <pc:sldMkLst>
          <pc:docMk/>
          <pc:sldMk cId="1393850421" sldId="357"/>
        </pc:sldMkLst>
        <pc:spChg chg="mod">
          <ac:chgData name="Kate Sample" userId="ad24f2c8-db21-4b10-9534-7a98911ec180" providerId="ADAL" clId="{A3630857-6403-40F2-AEE6-023787E5A015}" dt="2025-05-13T03:18:43.958" v="1627" actId="12"/>
          <ac:spMkLst>
            <pc:docMk/>
            <pc:sldMk cId="1393850421" sldId="357"/>
            <ac:spMk id="11" creationId="{BB4A7199-DF59-C861-6CFC-158D81D4FADB}"/>
          </ac:spMkLst>
        </pc:spChg>
      </pc:sldChg>
      <pc:sldChg chg="delSp modSp add del mod">
        <pc:chgData name="Kate Sample" userId="ad24f2c8-db21-4b10-9534-7a98911ec180" providerId="ADAL" clId="{A3630857-6403-40F2-AEE6-023787E5A015}" dt="2025-05-13T23:27:34.583" v="1984" actId="47"/>
        <pc:sldMkLst>
          <pc:docMk/>
          <pc:sldMk cId="543514282" sldId="358"/>
        </pc:sldMkLst>
      </pc:sldChg>
      <pc:sldChg chg="add ord">
        <pc:chgData name="Kate Sample" userId="ad24f2c8-db21-4b10-9534-7a98911ec180" providerId="ADAL" clId="{A3630857-6403-40F2-AEE6-023787E5A015}" dt="2025-05-13T03:22:48.815" v="1803"/>
        <pc:sldMkLst>
          <pc:docMk/>
          <pc:sldMk cId="1667449552" sldId="359"/>
        </pc:sldMkLst>
      </pc:sldChg>
      <pc:sldChg chg="delSp add del mod">
        <pc:chgData name="Kate Sample" userId="ad24f2c8-db21-4b10-9534-7a98911ec180" providerId="ADAL" clId="{A3630857-6403-40F2-AEE6-023787E5A015}" dt="2025-05-13T23:27:34.583" v="1984" actId="47"/>
        <pc:sldMkLst>
          <pc:docMk/>
          <pc:sldMk cId="2163490528" sldId="360"/>
        </pc:sldMkLst>
      </pc:sldChg>
      <pc:sldChg chg="delSp add del mod">
        <pc:chgData name="Kate Sample" userId="ad24f2c8-db21-4b10-9534-7a98911ec180" providerId="ADAL" clId="{A3630857-6403-40F2-AEE6-023787E5A015}" dt="2025-05-13T23:27:34.583" v="1984" actId="47"/>
        <pc:sldMkLst>
          <pc:docMk/>
          <pc:sldMk cId="4129630068" sldId="361"/>
        </pc:sldMkLst>
      </pc:sldChg>
      <pc:sldChg chg="add del">
        <pc:chgData name="Kate Sample" userId="ad24f2c8-db21-4b10-9534-7a98911ec180" providerId="ADAL" clId="{A3630857-6403-40F2-AEE6-023787E5A015}" dt="2025-05-13T03:11:51.570" v="1166" actId="47"/>
        <pc:sldMkLst>
          <pc:docMk/>
          <pc:sldMk cId="1396319082" sldId="362"/>
        </pc:sldMkLst>
      </pc:sldChg>
      <pc:sldChg chg="modSp add mod modNotesTx">
        <pc:chgData name="Kate Sample" userId="ad24f2c8-db21-4b10-9534-7a98911ec180" providerId="ADAL" clId="{A3630857-6403-40F2-AEE6-023787E5A015}" dt="2025-05-13T03:13:38.463" v="1295" actId="20577"/>
        <pc:sldMkLst>
          <pc:docMk/>
          <pc:sldMk cId="1398791638" sldId="363"/>
        </pc:sldMkLst>
        <pc:spChg chg="mod">
          <ac:chgData name="Kate Sample" userId="ad24f2c8-db21-4b10-9534-7a98911ec180" providerId="ADAL" clId="{A3630857-6403-40F2-AEE6-023787E5A015}" dt="2025-05-13T03:12:53.827" v="1294" actId="1076"/>
          <ac:spMkLst>
            <pc:docMk/>
            <pc:sldMk cId="1398791638" sldId="363"/>
            <ac:spMk id="3" creationId="{C350AA56-821E-DAB5-B3B7-2ED78B092619}"/>
          </ac:spMkLst>
        </pc:spChg>
        <pc:spChg chg="mod">
          <ac:chgData name="Kate Sample" userId="ad24f2c8-db21-4b10-9534-7a98911ec180" providerId="ADAL" clId="{A3630857-6403-40F2-AEE6-023787E5A015}" dt="2025-05-13T03:12:49.157" v="1293" actId="1076"/>
          <ac:spMkLst>
            <pc:docMk/>
            <pc:sldMk cId="1398791638" sldId="363"/>
            <ac:spMk id="13" creationId="{052B8856-8C38-4E2B-37B2-D47BE77AA5A5}"/>
          </ac:spMkLst>
        </pc:spChg>
      </pc:sldChg>
      <pc:sldChg chg="addSp delSp modSp add mod">
        <pc:chgData name="Kate Sample" userId="ad24f2c8-db21-4b10-9534-7a98911ec180" providerId="ADAL" clId="{A3630857-6403-40F2-AEE6-023787E5A015}" dt="2025-05-13T03:35:56.682" v="1896"/>
        <pc:sldMkLst>
          <pc:docMk/>
          <pc:sldMk cId="2665253640" sldId="364"/>
        </pc:sldMkLst>
        <pc:spChg chg="mod">
          <ac:chgData name="Kate Sample" userId="ad24f2c8-db21-4b10-9534-7a98911ec180" providerId="ADAL" clId="{A3630857-6403-40F2-AEE6-023787E5A015}" dt="2025-05-13T03:16:27.635" v="1419" actId="1076"/>
          <ac:spMkLst>
            <pc:docMk/>
            <pc:sldMk cId="2665253640" sldId="364"/>
            <ac:spMk id="3" creationId="{6FEA8415-196D-65F4-7EB5-F44EB573AEB0}"/>
          </ac:spMkLst>
        </pc:spChg>
        <pc:spChg chg="mod">
          <ac:chgData name="Kate Sample" userId="ad24f2c8-db21-4b10-9534-7a98911ec180" providerId="ADAL" clId="{A3630857-6403-40F2-AEE6-023787E5A015}" dt="2025-05-13T03:16:23.850" v="1418" actId="14100"/>
          <ac:spMkLst>
            <pc:docMk/>
            <pc:sldMk cId="2665253640" sldId="364"/>
            <ac:spMk id="13" creationId="{2043FB96-3FA5-79B1-83A8-5399B29BF780}"/>
          </ac:spMkLst>
        </pc:spChg>
        <pc:picChg chg="add mod">
          <ac:chgData name="Kate Sample" userId="ad24f2c8-db21-4b10-9534-7a98911ec180" providerId="ADAL" clId="{A3630857-6403-40F2-AEE6-023787E5A015}" dt="2025-05-13T03:35:56.682" v="1896"/>
          <ac:picMkLst>
            <pc:docMk/>
            <pc:sldMk cId="2665253640" sldId="364"/>
            <ac:picMk id="2" creationId="{84D654BD-BE5E-F634-2C69-6D5AAF3EF355}"/>
          </ac:picMkLst>
        </pc:picChg>
      </pc:sldChg>
      <pc:sldChg chg="add del">
        <pc:chgData name="Kate Sample" userId="ad24f2c8-db21-4b10-9534-7a98911ec180" providerId="ADAL" clId="{A3630857-6403-40F2-AEE6-023787E5A015}" dt="2025-05-13T23:27:34.583" v="1984" actId="47"/>
        <pc:sldMkLst>
          <pc:docMk/>
          <pc:sldMk cId="373533510" sldId="365"/>
        </pc:sldMkLst>
      </pc:sldChg>
      <pc:sldChg chg="add del">
        <pc:chgData name="Kate Sample" userId="ad24f2c8-db21-4b10-9534-7a98911ec180" providerId="ADAL" clId="{A3630857-6403-40F2-AEE6-023787E5A015}" dt="2025-05-13T23:27:34.583" v="1984" actId="47"/>
        <pc:sldMkLst>
          <pc:docMk/>
          <pc:sldMk cId="3342375300" sldId="366"/>
        </pc:sldMkLst>
      </pc:sldChg>
      <pc:sldMasterChg chg="del delSldLayout">
        <pc:chgData name="Kate Sample" userId="ad24f2c8-db21-4b10-9534-7a98911ec180" providerId="ADAL" clId="{A3630857-6403-40F2-AEE6-023787E5A015}" dt="2025-05-13T02:12:59.001" v="6" actId="47"/>
        <pc:sldMasterMkLst>
          <pc:docMk/>
          <pc:sldMasterMk cId="2561236824" sldId="2147483727"/>
        </pc:sldMasterMkLst>
        <pc:sldLayoutChg chg="del">
          <pc:chgData name="Kate Sample" userId="ad24f2c8-db21-4b10-9534-7a98911ec180" providerId="ADAL" clId="{A3630857-6403-40F2-AEE6-023787E5A015}" dt="2025-05-13T02:12:57.345" v="5" actId="47"/>
          <pc:sldLayoutMkLst>
            <pc:docMk/>
            <pc:sldMasterMk cId="2561236824" sldId="2147483727"/>
            <pc:sldLayoutMk cId="2198463786" sldId="2147483728"/>
          </pc:sldLayoutMkLst>
        </pc:sldLayoutChg>
        <pc:sldLayoutChg chg="del">
          <pc:chgData name="Kate Sample" userId="ad24f2c8-db21-4b10-9534-7a98911ec180" providerId="ADAL" clId="{A3630857-6403-40F2-AEE6-023787E5A015}" dt="2025-05-13T02:12:59.001" v="6" actId="47"/>
          <pc:sldLayoutMkLst>
            <pc:docMk/>
            <pc:sldMasterMk cId="2561236824" sldId="2147483727"/>
            <pc:sldLayoutMk cId="2696320398" sldId="2147483729"/>
          </pc:sldLayoutMkLst>
        </pc:sldLayoutChg>
        <pc:sldLayoutChg chg="del">
          <pc:chgData name="Kate Sample" userId="ad24f2c8-db21-4b10-9534-7a98911ec180" providerId="ADAL" clId="{A3630857-6403-40F2-AEE6-023787E5A015}" dt="2025-05-13T02:12:59.001" v="6" actId="47"/>
          <pc:sldLayoutMkLst>
            <pc:docMk/>
            <pc:sldMasterMk cId="2561236824" sldId="2147483727"/>
            <pc:sldLayoutMk cId="933006200" sldId="2147483730"/>
          </pc:sldLayoutMkLst>
        </pc:sldLayoutChg>
        <pc:sldLayoutChg chg="del">
          <pc:chgData name="Kate Sample" userId="ad24f2c8-db21-4b10-9534-7a98911ec180" providerId="ADAL" clId="{A3630857-6403-40F2-AEE6-023787E5A015}" dt="2025-05-13T02:12:59.001" v="6" actId="47"/>
          <pc:sldLayoutMkLst>
            <pc:docMk/>
            <pc:sldMasterMk cId="2561236824" sldId="2147483727"/>
            <pc:sldLayoutMk cId="1009819769" sldId="2147483731"/>
          </pc:sldLayoutMkLst>
        </pc:sldLayoutChg>
        <pc:sldLayoutChg chg="del">
          <pc:chgData name="Kate Sample" userId="ad24f2c8-db21-4b10-9534-7a98911ec180" providerId="ADAL" clId="{A3630857-6403-40F2-AEE6-023787E5A015}" dt="2025-05-13T02:12:59.001" v="6" actId="47"/>
          <pc:sldLayoutMkLst>
            <pc:docMk/>
            <pc:sldMasterMk cId="2561236824" sldId="2147483727"/>
            <pc:sldLayoutMk cId="3505836234" sldId="2147483732"/>
          </pc:sldLayoutMkLst>
        </pc:sldLayoutChg>
        <pc:sldLayoutChg chg="del">
          <pc:chgData name="Kate Sample" userId="ad24f2c8-db21-4b10-9534-7a98911ec180" providerId="ADAL" clId="{A3630857-6403-40F2-AEE6-023787E5A015}" dt="2025-05-13T02:12:59.001" v="6" actId="47"/>
          <pc:sldLayoutMkLst>
            <pc:docMk/>
            <pc:sldMasterMk cId="2561236824" sldId="2147483727"/>
            <pc:sldLayoutMk cId="2688054037" sldId="2147483733"/>
          </pc:sldLayoutMkLst>
        </pc:sldLayoutChg>
        <pc:sldLayoutChg chg="del">
          <pc:chgData name="Kate Sample" userId="ad24f2c8-db21-4b10-9534-7a98911ec180" providerId="ADAL" clId="{A3630857-6403-40F2-AEE6-023787E5A015}" dt="2025-05-13T02:12:59.001" v="6" actId="47"/>
          <pc:sldLayoutMkLst>
            <pc:docMk/>
            <pc:sldMasterMk cId="2561236824" sldId="2147483727"/>
            <pc:sldLayoutMk cId="2772328908" sldId="2147483734"/>
          </pc:sldLayoutMkLst>
        </pc:sldLayoutChg>
        <pc:sldLayoutChg chg="del">
          <pc:chgData name="Kate Sample" userId="ad24f2c8-db21-4b10-9534-7a98911ec180" providerId="ADAL" clId="{A3630857-6403-40F2-AEE6-023787E5A015}" dt="2025-05-13T02:12:59.001" v="6" actId="47"/>
          <pc:sldLayoutMkLst>
            <pc:docMk/>
            <pc:sldMasterMk cId="2561236824" sldId="2147483727"/>
            <pc:sldLayoutMk cId="3715232781" sldId="2147483735"/>
          </pc:sldLayoutMkLst>
        </pc:sldLayoutChg>
        <pc:sldLayoutChg chg="del">
          <pc:chgData name="Kate Sample" userId="ad24f2c8-db21-4b10-9534-7a98911ec180" providerId="ADAL" clId="{A3630857-6403-40F2-AEE6-023787E5A015}" dt="2025-05-13T02:12:59.001" v="6" actId="47"/>
          <pc:sldLayoutMkLst>
            <pc:docMk/>
            <pc:sldMasterMk cId="2561236824" sldId="2147483727"/>
            <pc:sldLayoutMk cId="2877660964" sldId="2147483736"/>
          </pc:sldLayoutMkLst>
        </pc:sldLayoutChg>
        <pc:sldLayoutChg chg="del">
          <pc:chgData name="Kate Sample" userId="ad24f2c8-db21-4b10-9534-7a98911ec180" providerId="ADAL" clId="{A3630857-6403-40F2-AEE6-023787E5A015}" dt="2025-05-13T02:12:59.001" v="6" actId="47"/>
          <pc:sldLayoutMkLst>
            <pc:docMk/>
            <pc:sldMasterMk cId="2561236824" sldId="2147483727"/>
            <pc:sldLayoutMk cId="957151923" sldId="2147483737"/>
          </pc:sldLayoutMkLst>
        </pc:sldLayoutChg>
        <pc:sldLayoutChg chg="del">
          <pc:chgData name="Kate Sample" userId="ad24f2c8-db21-4b10-9534-7a98911ec180" providerId="ADAL" clId="{A3630857-6403-40F2-AEE6-023787E5A015}" dt="2025-05-13T02:12:59.001" v="6" actId="47"/>
          <pc:sldLayoutMkLst>
            <pc:docMk/>
            <pc:sldMasterMk cId="2561236824" sldId="2147483727"/>
            <pc:sldLayoutMk cId="3942204135" sldId="2147483738"/>
          </pc:sldLayoutMkLst>
        </pc:sldLayoutChg>
        <pc:sldLayoutChg chg="del">
          <pc:chgData name="Kate Sample" userId="ad24f2c8-db21-4b10-9534-7a98911ec180" providerId="ADAL" clId="{A3630857-6403-40F2-AEE6-023787E5A015}" dt="2025-05-13T02:12:59.001" v="6" actId="47"/>
          <pc:sldLayoutMkLst>
            <pc:docMk/>
            <pc:sldMasterMk cId="2561236824" sldId="2147483727"/>
            <pc:sldLayoutMk cId="3767143569" sldId="2147483739"/>
          </pc:sldLayoutMkLst>
        </pc:sldLayoutChg>
        <pc:sldLayoutChg chg="del">
          <pc:chgData name="Kate Sample" userId="ad24f2c8-db21-4b10-9534-7a98911ec180" providerId="ADAL" clId="{A3630857-6403-40F2-AEE6-023787E5A015}" dt="2025-05-13T02:12:59.001" v="6" actId="47"/>
          <pc:sldLayoutMkLst>
            <pc:docMk/>
            <pc:sldMasterMk cId="2561236824" sldId="2147483727"/>
            <pc:sldLayoutMk cId="3111855699" sldId="2147483740"/>
          </pc:sldLayoutMkLst>
        </pc:sldLayoutChg>
      </pc:sldMasterChg>
    </pc:docChg>
  </pc:docChgLst>
  <pc:docChgLst>
    <pc:chgData name="Karen Casey" userId="S::kcasey@firstinspires.org::3ec36879-b353-4ab0-bd58-e71fbbdded4a" providerId="AD" clId="Web-{FBEF8BF1-763F-31BE-8E1B-59A6B19C9104}"/>
    <pc:docChg chg="modSld">
      <pc:chgData name="Karen Casey" userId="S::kcasey@firstinspires.org::3ec36879-b353-4ab0-bd58-e71fbbdded4a" providerId="AD" clId="Web-{FBEF8BF1-763F-31BE-8E1B-59A6B19C9104}" dt="2022-07-23T20:08:38.960" v="22"/>
      <pc:docMkLst>
        <pc:docMk/>
      </pc:docMkLst>
      <pc:sldChg chg="modSp modCm">
        <pc:chgData name="Karen Casey" userId="S::kcasey@firstinspires.org::3ec36879-b353-4ab0-bd58-e71fbbdded4a" providerId="AD" clId="Web-{FBEF8BF1-763F-31BE-8E1B-59A6B19C9104}" dt="2022-07-23T20:08:38.960" v="22"/>
        <pc:sldMkLst>
          <pc:docMk/>
          <pc:sldMk cId="1959583143" sldId="259"/>
        </pc:sldMkLst>
      </pc:sldChg>
    </pc:docChg>
  </pc:docChgLst>
  <pc:docChgLst>
    <pc:chgData name="Anna Sterner" userId="S::asterner@firstinspires.org::e34ade42-3f4d-4ffb-96dc-1c6e40b6902f" providerId="AD" clId="Web-{20716227-CB45-4CA7-5012-07E1B984CA60}"/>
    <pc:docChg chg="addSld sldOrd">
      <pc:chgData name="Anna Sterner" userId="S::asterner@firstinspires.org::e34ade42-3f4d-4ffb-96dc-1c6e40b6902f" providerId="AD" clId="Web-{20716227-CB45-4CA7-5012-07E1B984CA60}" dt="2024-05-17T14:32:39.669" v="1"/>
      <pc:docMkLst>
        <pc:docMk/>
      </pc:docMkLst>
      <pc:sldChg chg="add ord replId">
        <pc:chgData name="Anna Sterner" userId="S::asterner@firstinspires.org::e34ade42-3f4d-4ffb-96dc-1c6e40b6902f" providerId="AD" clId="Web-{20716227-CB45-4CA7-5012-07E1B984CA60}" dt="2024-05-17T14:32:39.669" v="1"/>
        <pc:sldMkLst>
          <pc:docMk/>
          <pc:sldMk cId="1709114205" sldId="299"/>
        </pc:sldMkLst>
      </pc:sldChg>
    </pc:docChg>
  </pc:docChgLst>
  <pc:docChgLst>
    <pc:chgData name="Anna Sterner" userId="S::asterner@firstinspires.org::e34ade42-3f4d-4ffb-96dc-1c6e40b6902f" providerId="AD" clId="Web-{CAC1F9C6-12BD-D970-D553-DBB9A5B30334}"/>
    <pc:docChg chg="modSld">
      <pc:chgData name="Anna Sterner" userId="S::asterner@firstinspires.org::e34ade42-3f4d-4ffb-96dc-1c6e40b6902f" providerId="AD" clId="Web-{CAC1F9C6-12BD-D970-D553-DBB9A5B30334}" dt="2024-01-25T20:42:44.411" v="0"/>
      <pc:docMkLst>
        <pc:docMk/>
      </pc:docMkLst>
      <pc:sldChg chg="modSp">
        <pc:chgData name="Anna Sterner" userId="S::asterner@firstinspires.org::e34ade42-3f4d-4ffb-96dc-1c6e40b6902f" providerId="AD" clId="Web-{CAC1F9C6-12BD-D970-D553-DBB9A5B30334}" dt="2024-01-25T20:42:44.411" v="0"/>
        <pc:sldMkLst>
          <pc:docMk/>
          <pc:sldMk cId="3763185327" sldId="271"/>
        </pc:sldMkLst>
      </pc:sldChg>
    </pc:docChg>
  </pc:docChgLst>
  <pc:docChgLst>
    <pc:chgData name="Tammy Pankey" userId="89b84b47-0384-4d66-b56e-dc00ebdb68cf" providerId="ADAL" clId="{7A2ED688-87B0-4F91-BBF9-4971097C91C9}"/>
    <pc:docChg chg="custSel modSld">
      <pc:chgData name="Tammy Pankey" userId="89b84b47-0384-4d66-b56e-dc00ebdb68cf" providerId="ADAL" clId="{7A2ED688-87B0-4F91-BBF9-4971097C91C9}" dt="2023-07-11T22:25:59.627" v="22"/>
      <pc:docMkLst>
        <pc:docMk/>
      </pc:docMkLst>
      <pc:sldChg chg="modSp mod">
        <pc:chgData name="Tammy Pankey" userId="89b84b47-0384-4d66-b56e-dc00ebdb68cf" providerId="ADAL" clId="{7A2ED688-87B0-4F91-BBF9-4971097C91C9}" dt="2023-07-11T22:20:02.681" v="2" actId="2711"/>
        <pc:sldMkLst>
          <pc:docMk/>
          <pc:sldMk cId="1717468709" sldId="260"/>
        </pc:sldMkLst>
      </pc:sldChg>
      <pc:sldChg chg="modSp mod">
        <pc:chgData name="Tammy Pankey" userId="89b84b47-0384-4d66-b56e-dc00ebdb68cf" providerId="ADAL" clId="{7A2ED688-87B0-4F91-BBF9-4971097C91C9}" dt="2023-07-11T22:20:09.527" v="3" actId="2711"/>
        <pc:sldMkLst>
          <pc:docMk/>
          <pc:sldMk cId="951211944" sldId="261"/>
        </pc:sldMkLst>
      </pc:sldChg>
      <pc:sldChg chg="modSp mod">
        <pc:chgData name="Tammy Pankey" userId="89b84b47-0384-4d66-b56e-dc00ebdb68cf" providerId="ADAL" clId="{7A2ED688-87B0-4F91-BBF9-4971097C91C9}" dt="2023-07-11T22:20:19.567" v="5" actId="2711"/>
        <pc:sldMkLst>
          <pc:docMk/>
          <pc:sldMk cId="3822573366" sldId="262"/>
        </pc:sldMkLst>
      </pc:sldChg>
      <pc:sldChg chg="modSp mod">
        <pc:chgData name="Tammy Pankey" userId="89b84b47-0384-4d66-b56e-dc00ebdb68cf" providerId="ADAL" clId="{7A2ED688-87B0-4F91-BBF9-4971097C91C9}" dt="2023-07-11T22:20:27.584" v="6" actId="2711"/>
        <pc:sldMkLst>
          <pc:docMk/>
          <pc:sldMk cId="3763185327" sldId="271"/>
        </pc:sldMkLst>
      </pc:sldChg>
      <pc:sldChg chg="modSp mod">
        <pc:chgData name="Tammy Pankey" userId="89b84b47-0384-4d66-b56e-dc00ebdb68cf" providerId="ADAL" clId="{7A2ED688-87B0-4F91-BBF9-4971097C91C9}" dt="2023-07-11T22:20:47.938" v="9" actId="2711"/>
        <pc:sldMkLst>
          <pc:docMk/>
          <pc:sldMk cId="2751345926" sldId="272"/>
        </pc:sldMkLst>
      </pc:sldChg>
      <pc:sldChg chg="modSp mod">
        <pc:chgData name="Tammy Pankey" userId="89b84b47-0384-4d66-b56e-dc00ebdb68cf" providerId="ADAL" clId="{7A2ED688-87B0-4F91-BBF9-4971097C91C9}" dt="2023-07-11T22:20:33.798" v="7" actId="2711"/>
        <pc:sldMkLst>
          <pc:docMk/>
          <pc:sldMk cId="3098358572" sldId="283"/>
        </pc:sldMkLst>
      </pc:sldChg>
      <pc:sldChg chg="addSp delSp modSp mod">
        <pc:chgData name="Tammy Pankey" userId="89b84b47-0384-4d66-b56e-dc00ebdb68cf" providerId="ADAL" clId="{7A2ED688-87B0-4F91-BBF9-4971097C91C9}" dt="2023-07-11T22:25:13.579" v="19" actId="1076"/>
        <pc:sldMkLst>
          <pc:docMk/>
          <pc:sldMk cId="3743200560" sldId="289"/>
        </pc:sldMkLst>
      </pc:sldChg>
      <pc:sldChg chg="delSp modSp mod modNotesTx">
        <pc:chgData name="Tammy Pankey" userId="89b84b47-0384-4d66-b56e-dc00ebdb68cf" providerId="ADAL" clId="{7A2ED688-87B0-4F91-BBF9-4971097C91C9}" dt="2023-07-11T22:25:46.394" v="20" actId="478"/>
        <pc:sldMkLst>
          <pc:docMk/>
          <pc:sldMk cId="4147957842" sldId="290"/>
        </pc:sldMkLst>
      </pc:sldChg>
      <pc:sldChg chg="addSp delSp modSp mod">
        <pc:chgData name="Tammy Pankey" userId="89b84b47-0384-4d66-b56e-dc00ebdb68cf" providerId="ADAL" clId="{7A2ED688-87B0-4F91-BBF9-4971097C91C9}" dt="2023-07-11T22:25:59.627" v="22"/>
        <pc:sldMkLst>
          <pc:docMk/>
          <pc:sldMk cId="1109188424" sldId="294"/>
        </pc:sldMkLst>
      </pc:sldChg>
      <pc:sldChg chg="modSp mod">
        <pc:chgData name="Tammy Pankey" userId="89b84b47-0384-4d66-b56e-dc00ebdb68cf" providerId="ADAL" clId="{7A2ED688-87B0-4F91-BBF9-4971097C91C9}" dt="2023-07-11T22:20:13.567" v="4" actId="2711"/>
        <pc:sldMkLst>
          <pc:docMk/>
          <pc:sldMk cId="3417446026" sldId="295"/>
        </pc:sldMkLst>
      </pc:sldChg>
    </pc:docChg>
  </pc:docChgLst>
  <pc:docChgLst>
    <pc:chgData name="Anna Sterner" userId="S::asterner@firstinspires.org::e34ade42-3f4d-4ffb-96dc-1c6e40b6902f" providerId="AD" clId="Web-{B1F6EBEE-478D-5AED-5E24-E66514BF12D4}"/>
    <pc:docChg chg="modSld">
      <pc:chgData name="Anna Sterner" userId="S::asterner@firstinspires.org::e34ade42-3f4d-4ffb-96dc-1c6e40b6902f" providerId="AD" clId="Web-{B1F6EBEE-478D-5AED-5E24-E66514BF12D4}" dt="2024-05-16T13:02:38.333" v="86"/>
      <pc:docMkLst>
        <pc:docMk/>
      </pc:docMkLst>
      <pc:sldChg chg="modNotes">
        <pc:chgData name="Anna Sterner" userId="S::asterner@firstinspires.org::e34ade42-3f4d-4ffb-96dc-1c6e40b6902f" providerId="AD" clId="Web-{B1F6EBEE-478D-5AED-5E24-E66514BF12D4}" dt="2024-05-16T12:57:53.668" v="68"/>
        <pc:sldMkLst>
          <pc:docMk/>
          <pc:sldMk cId="1717468709" sldId="260"/>
        </pc:sldMkLst>
      </pc:sldChg>
      <pc:sldChg chg="modSp modNotes">
        <pc:chgData name="Anna Sterner" userId="S::asterner@firstinspires.org::e34ade42-3f4d-4ffb-96dc-1c6e40b6902f" providerId="AD" clId="Web-{B1F6EBEE-478D-5AED-5E24-E66514BF12D4}" dt="2024-05-16T12:59:30.843" v="78" actId="1076"/>
        <pc:sldMkLst>
          <pc:docMk/>
          <pc:sldMk cId="951211944" sldId="261"/>
        </pc:sldMkLst>
      </pc:sldChg>
      <pc:sldChg chg="modNotes">
        <pc:chgData name="Anna Sterner" userId="S::asterner@firstinspires.org::e34ade42-3f4d-4ffb-96dc-1c6e40b6902f" providerId="AD" clId="Web-{B1F6EBEE-478D-5AED-5E24-E66514BF12D4}" dt="2024-05-16T12:54:26.131" v="10"/>
        <pc:sldMkLst>
          <pc:docMk/>
          <pc:sldMk cId="3822573366" sldId="262"/>
        </pc:sldMkLst>
      </pc:sldChg>
      <pc:sldChg chg="modSp modNotes">
        <pc:chgData name="Anna Sterner" userId="S::asterner@firstinspires.org::e34ade42-3f4d-4ffb-96dc-1c6e40b6902f" providerId="AD" clId="Web-{B1F6EBEE-478D-5AED-5E24-E66514BF12D4}" dt="2024-05-16T13:02:38.333" v="86"/>
        <pc:sldMkLst>
          <pc:docMk/>
          <pc:sldMk cId="3763185327" sldId="271"/>
        </pc:sldMkLst>
      </pc:sldChg>
      <pc:sldChg chg="addSp delSp modSp">
        <pc:chgData name="Anna Sterner" userId="S::asterner@firstinspires.org::e34ade42-3f4d-4ffb-96dc-1c6e40b6902f" providerId="AD" clId="Web-{B1F6EBEE-478D-5AED-5E24-E66514BF12D4}" dt="2024-05-16T11:36:10.947" v="2" actId="1076"/>
        <pc:sldMkLst>
          <pc:docMk/>
          <pc:sldMk cId="3743200560" sldId="289"/>
        </pc:sldMkLst>
      </pc:sldChg>
      <pc:sldChg chg="modSp">
        <pc:chgData name="Anna Sterner" userId="S::asterner@firstinspires.org::e34ade42-3f4d-4ffb-96dc-1c6e40b6902f" providerId="AD" clId="Web-{B1F6EBEE-478D-5AED-5E24-E66514BF12D4}" dt="2024-05-16T12:53:24.457" v="6"/>
        <pc:sldMkLst>
          <pc:docMk/>
          <pc:sldMk cId="3417446026" sldId="295"/>
        </pc:sldMkLst>
      </pc:sldChg>
      <pc:sldChg chg="modSp">
        <pc:chgData name="Anna Sterner" userId="S::asterner@firstinspires.org::e34ade42-3f4d-4ffb-96dc-1c6e40b6902f" providerId="AD" clId="Web-{B1F6EBEE-478D-5AED-5E24-E66514BF12D4}" dt="2024-05-16T13:00:01.656" v="85" actId="1076"/>
        <pc:sldMkLst>
          <pc:docMk/>
          <pc:sldMk cId="3041520386" sldId="297"/>
        </pc:sldMkLst>
      </pc:sldChg>
    </pc:docChg>
  </pc:docChgLst>
  <pc:docChgLst>
    <pc:chgData name="Anna Sterner" userId="S::asterner@firstinspires.org::e34ade42-3f4d-4ffb-96dc-1c6e40b6902f" providerId="AD" clId="Web-{58803046-50A1-90AB-0730-C7A985B21457}"/>
    <pc:docChg chg="modSld">
      <pc:chgData name="Anna Sterner" userId="S::asterner@firstinspires.org::e34ade42-3f4d-4ffb-96dc-1c6e40b6902f" providerId="AD" clId="Web-{58803046-50A1-90AB-0730-C7A985B21457}" dt="2024-01-25T21:23:13.297" v="18" actId="14100"/>
      <pc:docMkLst>
        <pc:docMk/>
      </pc:docMkLst>
      <pc:sldChg chg="addSp delSp modSp">
        <pc:chgData name="Anna Sterner" userId="S::asterner@firstinspires.org::e34ade42-3f4d-4ffb-96dc-1c6e40b6902f" providerId="AD" clId="Web-{58803046-50A1-90AB-0730-C7A985B21457}" dt="2024-01-25T21:23:13.297" v="18" actId="14100"/>
        <pc:sldMkLst>
          <pc:docMk/>
          <pc:sldMk cId="2751345926" sldId="272"/>
        </pc:sldMkLst>
      </pc:sldChg>
    </pc:docChg>
  </pc:docChgLst>
  <pc:docChgLst>
    <pc:chgData name="Anna Sterner" userId="e34ade42-3f4d-4ffb-96dc-1c6e40b6902f" providerId="ADAL" clId="{70FB849B-7E55-450A-864F-75466DB1E84B}"/>
    <pc:docChg chg="undo custSel addSld delSld modSld">
      <pc:chgData name="Anna Sterner" userId="e34ade42-3f4d-4ffb-96dc-1c6e40b6902f" providerId="ADAL" clId="{70FB849B-7E55-450A-864F-75466DB1E84B}" dt="2024-01-26T15:35:16.092" v="467" actId="1076"/>
      <pc:docMkLst>
        <pc:docMk/>
      </pc:docMkLst>
      <pc:sldChg chg="addSp delSp modSp add del mod modNotesTx">
        <pc:chgData name="Anna Sterner" userId="e34ade42-3f4d-4ffb-96dc-1c6e40b6902f" providerId="ADAL" clId="{70FB849B-7E55-450A-864F-75466DB1E84B}" dt="2024-01-25T19:23:47.205" v="462" actId="47"/>
        <pc:sldMkLst>
          <pc:docMk/>
          <pc:sldMk cId="1717468709" sldId="260"/>
        </pc:sldMkLst>
      </pc:sldChg>
      <pc:sldChg chg="addSp delSp modSp add del mod">
        <pc:chgData name="Anna Sterner" userId="e34ade42-3f4d-4ffb-96dc-1c6e40b6902f" providerId="ADAL" clId="{70FB849B-7E55-450A-864F-75466DB1E84B}" dt="2024-01-25T19:23:45.796" v="461" actId="47"/>
        <pc:sldMkLst>
          <pc:docMk/>
          <pc:sldMk cId="951211944" sldId="261"/>
        </pc:sldMkLst>
      </pc:sldChg>
      <pc:sldChg chg="addSp delSp modSp mod modNotesTx">
        <pc:chgData name="Anna Sterner" userId="e34ade42-3f4d-4ffb-96dc-1c6e40b6902f" providerId="ADAL" clId="{70FB849B-7E55-450A-864F-75466DB1E84B}" dt="2024-01-25T19:19:45.403" v="411" actId="1076"/>
        <pc:sldMkLst>
          <pc:docMk/>
          <pc:sldMk cId="3822573366" sldId="262"/>
        </pc:sldMkLst>
      </pc:sldChg>
      <pc:sldChg chg="addSp delSp modSp mod modNotesTx">
        <pc:chgData name="Anna Sterner" userId="e34ade42-3f4d-4ffb-96dc-1c6e40b6902f" providerId="ADAL" clId="{70FB849B-7E55-450A-864F-75466DB1E84B}" dt="2024-01-25T19:00:27.996" v="217" actId="113"/>
        <pc:sldMkLst>
          <pc:docMk/>
          <pc:sldMk cId="3763185327" sldId="271"/>
        </pc:sldMkLst>
      </pc:sldChg>
      <pc:sldChg chg="addSp delSp modSp mod modNotesTx">
        <pc:chgData name="Anna Sterner" userId="e34ade42-3f4d-4ffb-96dc-1c6e40b6902f" providerId="ADAL" clId="{70FB849B-7E55-450A-864F-75466DB1E84B}" dt="2024-01-25T19:11:30.141" v="400" actId="1076"/>
        <pc:sldMkLst>
          <pc:docMk/>
          <pc:sldMk cId="2751345926" sldId="272"/>
        </pc:sldMkLst>
      </pc:sldChg>
      <pc:sldChg chg="addSp delSp modSp mod modNotesTx">
        <pc:chgData name="Anna Sterner" userId="e34ade42-3f4d-4ffb-96dc-1c6e40b6902f" providerId="ADAL" clId="{70FB849B-7E55-450A-864F-75466DB1E84B}" dt="2024-01-26T15:35:16.092" v="467" actId="1076"/>
        <pc:sldMkLst>
          <pc:docMk/>
          <pc:sldMk cId="3098358572" sldId="283"/>
        </pc:sldMkLst>
      </pc:sldChg>
      <pc:sldChg chg="modSp mod">
        <pc:chgData name="Anna Sterner" userId="e34ade42-3f4d-4ffb-96dc-1c6e40b6902f" providerId="ADAL" clId="{70FB849B-7E55-450A-864F-75466DB1E84B}" dt="2024-01-25T19:18:15.306" v="406" actId="732"/>
        <pc:sldMkLst>
          <pc:docMk/>
          <pc:sldMk cId="3743200560" sldId="289"/>
        </pc:sldMkLst>
      </pc:sldChg>
      <pc:sldChg chg="modNotesTx">
        <pc:chgData name="Anna Sterner" userId="e34ade42-3f4d-4ffb-96dc-1c6e40b6902f" providerId="ADAL" clId="{70FB849B-7E55-450A-864F-75466DB1E84B}" dt="2024-01-25T19:09:05.473" v="307" actId="20577"/>
        <pc:sldMkLst>
          <pc:docMk/>
          <pc:sldMk cId="4147957842" sldId="290"/>
        </pc:sldMkLst>
      </pc:sldChg>
      <pc:sldChg chg="addSp delSp modSp mod modNotesTx">
        <pc:chgData name="Anna Sterner" userId="e34ade42-3f4d-4ffb-96dc-1c6e40b6902f" providerId="ADAL" clId="{70FB849B-7E55-450A-864F-75466DB1E84B}" dt="2024-01-25T18:58:59.223" v="184" actId="478"/>
        <pc:sldMkLst>
          <pc:docMk/>
          <pc:sldMk cId="3417446026" sldId="295"/>
        </pc:sldMkLst>
      </pc:sldChg>
      <pc:sldChg chg="addSp delSp modSp mod modNotesTx">
        <pc:chgData name="Anna Sterner" userId="e34ade42-3f4d-4ffb-96dc-1c6e40b6902f" providerId="ADAL" clId="{70FB849B-7E55-450A-864F-75466DB1E84B}" dt="2024-01-25T19:07:55.634" v="299" actId="1076"/>
        <pc:sldMkLst>
          <pc:docMk/>
          <pc:sldMk cId="3041520386" sldId="297"/>
        </pc:sldMkLst>
      </pc:sldChg>
      <pc:sldChg chg="modSp add mod">
        <pc:chgData name="Anna Sterner" userId="e34ade42-3f4d-4ffb-96dc-1c6e40b6902f" providerId="ADAL" clId="{70FB849B-7E55-450A-864F-75466DB1E84B}" dt="2024-01-25T19:23:48.963" v="464" actId="14826"/>
        <pc:sldMkLst>
          <pc:docMk/>
          <pc:sldMk cId="1560122333" sldId="299"/>
        </pc:sldMkLst>
      </pc:sldChg>
      <pc:sldChg chg="modSp add mod">
        <pc:chgData name="Anna Sterner" userId="e34ade42-3f4d-4ffb-96dc-1c6e40b6902f" providerId="ADAL" clId="{70FB849B-7E55-450A-864F-75466DB1E84B}" dt="2024-01-25T19:23:48.028" v="463" actId="20577"/>
        <pc:sldMkLst>
          <pc:docMk/>
          <pc:sldMk cId="2281906185" sldId="300"/>
        </pc:sldMkLst>
      </pc:sldChg>
    </pc:docChg>
  </pc:docChgLst>
  <pc:docChgLst>
    <pc:chgData name="Anna Sterner" userId="S::asterner@firstinspires.org::e34ade42-3f4d-4ffb-96dc-1c6e40b6902f" providerId="AD" clId="Web-{126EEF9F-CDC4-B287-D1C2-77A472865381}"/>
    <pc:docChg chg="delSld modSld">
      <pc:chgData name="Anna Sterner" userId="S::asterner@firstinspires.org::e34ade42-3f4d-4ffb-96dc-1c6e40b6902f" providerId="AD" clId="Web-{126EEF9F-CDC4-B287-D1C2-77A472865381}" dt="2024-01-25T20:03:28.549" v="2"/>
      <pc:docMkLst>
        <pc:docMk/>
      </pc:docMkLst>
      <pc:sldChg chg="modSp">
        <pc:chgData name="Anna Sterner" userId="S::asterner@firstinspires.org::e34ade42-3f4d-4ffb-96dc-1c6e40b6902f" providerId="AD" clId="Web-{126EEF9F-CDC4-B287-D1C2-77A472865381}" dt="2024-01-25T20:03:28.549" v="2"/>
        <pc:sldMkLst>
          <pc:docMk/>
          <pc:sldMk cId="3822573366" sldId="262"/>
        </pc:sldMkLst>
      </pc:sldChg>
      <pc:sldChg chg="del">
        <pc:chgData name="Anna Sterner" userId="S::asterner@firstinspires.org::e34ade42-3f4d-4ffb-96dc-1c6e40b6902f" providerId="AD" clId="Web-{126EEF9F-CDC4-B287-D1C2-77A472865381}" dt="2024-01-25T20:03:11.157" v="0"/>
        <pc:sldMkLst>
          <pc:docMk/>
          <pc:sldMk cId="1560122333" sldId="299"/>
        </pc:sldMkLst>
      </pc:sldChg>
      <pc:sldChg chg="del">
        <pc:chgData name="Anna Sterner" userId="S::asterner@firstinspires.org::e34ade42-3f4d-4ffb-96dc-1c6e40b6902f" providerId="AD" clId="Web-{126EEF9F-CDC4-B287-D1C2-77A472865381}" dt="2024-01-25T20:03:18.580" v="1"/>
        <pc:sldMkLst>
          <pc:docMk/>
          <pc:sldMk cId="2281906185"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5/26/2025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CE49D-5553-0DBB-0BF8-64444079B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F88F2-C0A6-7CFA-E6E4-7B9D5209F86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5D103EF-C1A0-3E61-8EEF-561510BCA058}"/>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Introduction:</a:t>
            </a:r>
          </a:p>
          <a:p>
            <a:pPr marL="0" indent="0">
              <a:buFontTx/>
              <a:buNone/>
            </a:pPr>
            <a:r>
              <a:rPr lang="en-US" sz="1200" b="0" i="0" u="none" strike="noStrike" baseline="0" dirty="0">
                <a:solidFill>
                  <a:srgbClr val="662D91"/>
                </a:solidFill>
                <a:latin typeface="Helvetica Neue" panose="02000503000000020004"/>
                <a:ea typeface="Roboto"/>
              </a:rPr>
              <a:t>- Get to know your team members and select your team name.</a:t>
            </a:r>
          </a:p>
          <a:p>
            <a:pPr marL="171450" indent="-171450">
              <a:buFontTx/>
              <a:buChar char="-"/>
            </a:pPr>
            <a:r>
              <a:rPr lang="en-US" sz="1200" b="0" i="0" u="none" strike="noStrike" baseline="0" dirty="0">
                <a:solidFill>
                  <a:srgbClr val="662D91"/>
                </a:solidFill>
                <a:latin typeface="Helvetica Neue" panose="02000503000000020004"/>
                <a:ea typeface="Roboto"/>
              </a:rPr>
              <a:t>Watch season videos and read pages 3-9 to learn how </a:t>
            </a:r>
            <a:r>
              <a:rPr lang="en-US" sz="1200" b="0" i="1" u="none" strike="noStrike" baseline="0" dirty="0">
                <a:solidFill>
                  <a:srgbClr val="662D91"/>
                </a:solidFill>
                <a:latin typeface="Helvetica Neue" panose="02000503000000020004"/>
                <a:ea typeface="Roboto"/>
              </a:rPr>
              <a:t>FIRST</a:t>
            </a:r>
            <a:r>
              <a:rPr lang="en-US" sz="1200" b="0" i="1" u="none" strike="noStrike" baseline="0" dirty="0">
                <a:solidFill>
                  <a:srgbClr val="662D91"/>
                </a:solidFill>
                <a:latin typeface="Roboto" panose="02000000000000000000" pitchFamily="2" charset="0"/>
                <a:ea typeface="Roboto" panose="02000000000000000000" pitchFamily="2" charset="0"/>
                <a:cs typeface="Roboto" panose="02000000000000000000" pitchFamily="2" charset="0"/>
              </a:rPr>
              <a:t>®</a:t>
            </a:r>
            <a:r>
              <a:rPr lang="en-US" sz="1200" b="0" i="0" u="none" strike="noStrike" baseline="0" dirty="0">
                <a:solidFill>
                  <a:srgbClr val="662D91"/>
                </a:solidFill>
                <a:latin typeface="Helvetica Neue" panose="02000503000000020004"/>
                <a:ea typeface="Roboto"/>
              </a:rPr>
              <a:t> LEGO</a:t>
            </a:r>
            <a:r>
              <a:rPr lang="en-US" sz="1200" b="0" i="1" u="none" strike="noStrike" baseline="0" dirty="0">
                <a:solidFill>
                  <a:srgbClr val="662D91"/>
                </a:solidFill>
                <a:latin typeface="Roboto" panose="02000000000000000000" pitchFamily="2" charset="0"/>
                <a:ea typeface="Roboto" panose="02000000000000000000" pitchFamily="2" charset="0"/>
                <a:cs typeface="Roboto" panose="02000000000000000000" pitchFamily="2" charset="0"/>
              </a:rPr>
              <a:t>®</a:t>
            </a:r>
            <a:r>
              <a:rPr lang="en-US" sz="1200" b="0" i="0" u="none" strike="noStrike" baseline="0" dirty="0">
                <a:solidFill>
                  <a:srgbClr val="662D91"/>
                </a:solidFill>
                <a:latin typeface="Helvetica Neue" panose="02000503000000020004"/>
                <a:ea typeface="Roboto"/>
              </a:rPr>
              <a:t> League Challenge works and about the UNEARTHED</a:t>
            </a:r>
            <a:r>
              <a:rPr lang="en-US" sz="1200" b="0" i="0" u="none" strike="noStrike" baseline="30000" dirty="0">
                <a:solidFill>
                  <a:srgbClr val="662D91"/>
                </a:solidFill>
                <a:latin typeface="Helvetica Neue" panose="02000503000000020004"/>
                <a:ea typeface="Roboto"/>
              </a:rPr>
              <a:t>TM</a:t>
            </a:r>
            <a:r>
              <a:rPr lang="en-US" sz="1200" b="0" i="0" u="none" strike="noStrike" baseline="0" dirty="0">
                <a:solidFill>
                  <a:srgbClr val="662D91"/>
                </a:solidFill>
                <a:latin typeface="Helvetica Neue" panose="02000503000000020004"/>
                <a:ea typeface="Roboto"/>
              </a:rPr>
              <a:t> robot game and innovation project. </a:t>
            </a:r>
          </a:p>
          <a:p>
            <a:pPr marL="171450" indent="-171450">
              <a:buFontTx/>
              <a:buChar char="-"/>
            </a:pPr>
            <a:endParaRPr lang="en-US" sz="1200" b="0" i="0" u="none" strike="noStrike" baseline="0" dirty="0">
              <a:solidFill>
                <a:srgbClr val="662D91"/>
              </a:solidFill>
              <a:latin typeface="Helvetica Neue" panose="02000503000000020004"/>
              <a:ea typeface="Roboto"/>
            </a:endParaRPr>
          </a:p>
          <a:p>
            <a:pPr marL="0" indent="0">
              <a:buFontTx/>
              <a:buNone/>
            </a:pPr>
            <a:r>
              <a:rPr lang="en-US" sz="1200" b="1" i="0" u="none" strike="noStrike" baseline="0" dirty="0">
                <a:solidFill>
                  <a:srgbClr val="662D91"/>
                </a:solidFill>
                <a:latin typeface="Helvetica Neue" panose="02000503000000020004"/>
                <a:ea typeface="Roboto"/>
              </a:rPr>
              <a:t>Session Tips:</a:t>
            </a:r>
          </a:p>
          <a:p>
            <a:pPr marL="0" indent="0">
              <a:buFontTx/>
              <a:buNone/>
            </a:pPr>
            <a:r>
              <a:rPr lang="en-US" sz="1200" b="0" i="0" u="none" strike="noStrike" baseline="0" dirty="0">
                <a:solidFill>
                  <a:srgbClr val="662D91"/>
                </a:solidFill>
                <a:latin typeface="Helvetica Neue" panose="02000503000000020004"/>
                <a:ea typeface="Roboto"/>
              </a:rPr>
              <a:t>- Have the team watch the season videos on the FIRST® LEGO® League YouTube channel and read pages 3-9 in their Engineering Notebooks.</a:t>
            </a:r>
          </a:p>
        </p:txBody>
      </p:sp>
      <p:sp>
        <p:nvSpPr>
          <p:cNvPr id="4" name="Slide Number Placeholder 3">
            <a:extLst>
              <a:ext uri="{FF2B5EF4-FFF2-40B4-BE49-F238E27FC236}">
                <a16:creationId xmlns:a16="http://schemas.microsoft.com/office/drawing/2014/main" id="{7384329F-FEF6-FFF8-66E6-F1A7105361DD}"/>
              </a:ext>
            </a:extLst>
          </p:cNvPr>
          <p:cNvSpPr>
            <a:spLocks noGrp="1"/>
          </p:cNvSpPr>
          <p:nvPr>
            <p:ph type="sldNum" sz="quarter" idx="5"/>
          </p:nvPr>
        </p:nvSpPr>
        <p:spPr/>
        <p:txBody>
          <a:bodyPr/>
          <a:lstStyle/>
          <a:p>
            <a:fld id="{447B8CF6-C2C2-924C-96EF-0C0C9E05FEB2}" type="slidenum">
              <a:rPr lang="en-US" smtClean="0"/>
              <a:t>2</a:t>
            </a:fld>
            <a:endParaRPr lang="en-US" dirty="0"/>
          </a:p>
        </p:txBody>
      </p:sp>
    </p:spTree>
    <p:extLst>
      <p:ext uri="{BB962C8B-B14F-4D97-AF65-F5344CB8AC3E}">
        <p14:creationId xmlns:p14="http://schemas.microsoft.com/office/powerpoint/2010/main" val="63824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BAE63-EAF5-5DC0-BD9D-561157084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8F350-F575-A504-5C04-32AB6415BFA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78DF365-6CA7-1651-636F-D25B35575BA1}"/>
              </a:ext>
            </a:extLst>
          </p:cNvPr>
          <p:cNvSpPr>
            <a:spLocks noGrp="1"/>
          </p:cNvSpPr>
          <p:nvPr>
            <p:ph type="body" idx="1"/>
          </p:nvPr>
        </p:nvSpPr>
        <p:spPr/>
        <p:txBody>
          <a:bodyPr/>
          <a:lstStyle/>
          <a:p>
            <a:r>
              <a:rPr lang="en-US" sz="1800" i="0" u="sng" strike="noStrike" kern="1200" dirty="0">
                <a:solidFill>
                  <a:srgbClr val="0563C1"/>
                </a:solidFill>
                <a:effectLst/>
                <a:latin typeface="Calibri" panose="020F0502020204030204" pitchFamily="34" charset="0"/>
                <a:cs typeface="Calibri"/>
              </a:rPr>
              <a:t>Session specific vocab</a:t>
            </a:r>
          </a:p>
        </p:txBody>
      </p:sp>
      <p:sp>
        <p:nvSpPr>
          <p:cNvPr id="4" name="Slide Number Placeholder 3">
            <a:extLst>
              <a:ext uri="{FF2B5EF4-FFF2-40B4-BE49-F238E27FC236}">
                <a16:creationId xmlns:a16="http://schemas.microsoft.com/office/drawing/2014/main" id="{F465ACC9-40FF-A0EC-8818-E4B1B4D12285}"/>
              </a:ext>
            </a:extLst>
          </p:cNvPr>
          <p:cNvSpPr>
            <a:spLocks noGrp="1"/>
          </p:cNvSpPr>
          <p:nvPr>
            <p:ph type="sldNum" sz="quarter" idx="5"/>
          </p:nvPr>
        </p:nvSpPr>
        <p:spPr/>
        <p:txBody>
          <a:bodyPr/>
          <a:lstStyle/>
          <a:p>
            <a:fld id="{447B8CF6-C2C2-924C-96EF-0C0C9E05FEB2}" type="slidenum">
              <a:rPr lang="en-US" smtClean="0"/>
              <a:t>3</a:t>
            </a:fld>
            <a:endParaRPr lang="en-US" dirty="0"/>
          </a:p>
        </p:txBody>
      </p:sp>
    </p:spTree>
    <p:extLst>
      <p:ext uri="{BB962C8B-B14F-4D97-AF65-F5344CB8AC3E}">
        <p14:creationId xmlns:p14="http://schemas.microsoft.com/office/powerpoint/2010/main" val="264094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8EF91-DCAE-7221-3140-98B111EB5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21226-F7EB-D697-2B9C-8CB57D076A7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CA72EB8-A3D4-2E7A-59F3-B5EFB9BE5D89}"/>
              </a:ext>
            </a:extLst>
          </p:cNvPr>
          <p:cNvSpPr>
            <a:spLocks noGrp="1"/>
          </p:cNvSpPr>
          <p:nvPr>
            <p:ph type="body" idx="1"/>
          </p:nvPr>
        </p:nvSpPr>
        <p:spPr/>
        <p:txBody>
          <a:bodyPr/>
          <a:lstStyle/>
          <a:p>
            <a:pPr algn="l" rtl="0" fontAlgn="base">
              <a:buNone/>
            </a:pPr>
            <a:r>
              <a:rPr lang="en-US" sz="2800" b="0" i="0" u="none" strike="noStrike" dirty="0">
                <a:solidFill>
                  <a:srgbClr val="000000"/>
                </a:solidFill>
                <a:effectLst/>
                <a:latin typeface="Calibri" panose="020F0502020204030204" pitchFamily="34" charset="0"/>
              </a:rPr>
              <a:t>Tasks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Learn more about the season theme by building the robot game mission models.</a:t>
            </a:r>
          </a:p>
          <a:p>
            <a:pPr marL="28575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Place each model where it belongs on the Challenge mat. Read page 7 of the Robot Game Rulebook to learn how to set up the table.</a:t>
            </a:r>
          </a:p>
          <a:p>
            <a:pPr marL="28575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Explore how the models work. Connect them to the Project Sparks on page 6.</a:t>
            </a:r>
          </a:p>
          <a:p>
            <a:pPr marL="28575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Use the space on this page to write notes about the mission models or to answer the reflection questions. </a:t>
            </a:r>
          </a:p>
          <a:p>
            <a:pPr algn="l" rtl="0" fontAlgn="base">
              <a:buNone/>
            </a:pPr>
            <a:r>
              <a:rPr lang="en-US" sz="2800" b="0" i="0" dirty="0">
                <a:solidFill>
                  <a:srgbClr val="444444"/>
                </a:solidFill>
                <a:effectLst/>
                <a:latin typeface="Calibri" panose="020F0502020204030204" pitchFamily="34" charset="0"/>
              </a:rPr>
              <a:t>​</a:t>
            </a: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Provide the model building instructions and show the field setup video to the team.</a:t>
            </a:r>
            <a:endParaRPr lang="en-US" sz="1800" b="0" i="1" u="none" strike="noStrike" dirty="0">
              <a:solidFill>
                <a:srgbClr val="000000"/>
              </a:solidFill>
              <a:effectLst/>
              <a:latin typeface="Calibri"/>
              <a:ea typeface="Calibri" panose="020F0502020204030204" pitchFamily="34" charset="0"/>
              <a:cs typeface="Calibri"/>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team can work together or as individuals to build the models. Be sure to inspect and test the models to ensure they function correctly. Use the Robot Game Rulebook and mission video to understand how the models work.</a:t>
            </a:r>
            <a:endParaRPr lang="en-US" sz="1800" b="0" i="1" u="none" strike="noStrike" dirty="0">
              <a:solidFill>
                <a:srgbClr val="000000"/>
              </a:solidFill>
              <a:effectLst/>
              <a:latin typeface="Calibri"/>
              <a:ea typeface="Calibri" panose="020F0502020204030204" pitchFamily="34" charset="0"/>
              <a:cs typeface="Calibri"/>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Encourage the team to investigate the mat and the mission models to inspire them. The team should record ideas for possible innovation project problems.</a:t>
            </a:r>
          </a:p>
          <a:p>
            <a:pPr marL="285750" indent="-285750" algn="l" rtl="0" fontAlgn="base">
              <a:buFont typeface="Arial" panose="020B0604020202020204" pitchFamily="34" charset="0"/>
              <a:buChar char="•"/>
            </a:pPr>
            <a:endParaRPr lang="en-US" sz="1800" b="0" i="0" u="none" strike="noStrike" dirty="0">
              <a:solidFill>
                <a:srgbClr val="000000"/>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35C462A2-015F-9042-E817-70074872781B}"/>
              </a:ext>
            </a:extLst>
          </p:cNvPr>
          <p:cNvSpPr>
            <a:spLocks noGrp="1"/>
          </p:cNvSpPr>
          <p:nvPr>
            <p:ph type="sldNum" sz="quarter" idx="5"/>
          </p:nvPr>
        </p:nvSpPr>
        <p:spPr/>
        <p:txBody>
          <a:bodyPr/>
          <a:lstStyle/>
          <a:p>
            <a:fld id="{447B8CF6-C2C2-924C-96EF-0C0C9E05FEB2}" type="slidenum">
              <a:rPr lang="en-US" smtClean="0"/>
              <a:t>4</a:t>
            </a:fld>
            <a:endParaRPr lang="en-US" dirty="0"/>
          </a:p>
        </p:txBody>
      </p:sp>
    </p:spTree>
    <p:extLst>
      <p:ext uri="{BB962C8B-B14F-4D97-AF65-F5344CB8AC3E}">
        <p14:creationId xmlns:p14="http://schemas.microsoft.com/office/powerpoint/2010/main" val="285011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13E04-E0DA-68A7-6CD9-3DB105B4A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FA6DE-F728-8166-7163-AAFDB5B1C7F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DE794D2-192C-D3FA-C84F-FBCCE5973DAE}"/>
              </a:ext>
            </a:extLst>
          </p:cNvPr>
          <p:cNvSpPr>
            <a:spLocks noGrp="1"/>
          </p:cNvSpPr>
          <p:nvPr>
            <p:ph type="body" idx="1"/>
          </p:nvPr>
        </p:nvSpPr>
        <p:spPr/>
        <p:txBody>
          <a:bodyPr/>
          <a:lstStyle/>
          <a:p>
            <a:pPr algn="l" rtl="0" fontAlgn="base">
              <a:buNone/>
            </a:pPr>
            <a:r>
              <a:rPr lang="en-US" sz="2800" b="0" i="0" u="none" strike="noStrike" dirty="0">
                <a:solidFill>
                  <a:srgbClr val="000000"/>
                </a:solidFill>
                <a:effectLst/>
                <a:latin typeface="Calibri" panose="020F0502020204030204" pitchFamily="34" charset="0"/>
              </a:rPr>
              <a:t>Tasks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Learn more about the season theme by building the robot game mission models.</a:t>
            </a:r>
          </a:p>
          <a:p>
            <a:pPr marL="28575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Place each model where it belongs on the Challenge mat. Read page 7 of the Robot Game Rulebook to learn how to set up the table.</a:t>
            </a:r>
          </a:p>
          <a:p>
            <a:pPr marL="28575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Explore how the models work. Connect them to the Project Sparks on page 6.</a:t>
            </a:r>
          </a:p>
          <a:p>
            <a:pPr marL="28575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Use the space on this page to write notes about the mission models or to answer the reflection questions. </a:t>
            </a:r>
          </a:p>
          <a:p>
            <a:pPr algn="l" rtl="0" fontAlgn="base">
              <a:buNone/>
            </a:pPr>
            <a:r>
              <a:rPr lang="en-US" sz="2800" b="0" i="0" dirty="0">
                <a:solidFill>
                  <a:srgbClr val="444444"/>
                </a:solidFill>
                <a:effectLst/>
                <a:latin typeface="Calibri" panose="020F0502020204030204" pitchFamily="34" charset="0"/>
              </a:rPr>
              <a:t>​</a:t>
            </a: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Provide the model building instructions and show the field setup video to the team.</a:t>
            </a:r>
            <a:endParaRPr lang="en-US" sz="1800" b="0" i="1" u="none" strike="noStrike" dirty="0">
              <a:solidFill>
                <a:srgbClr val="000000"/>
              </a:solidFill>
              <a:effectLst/>
              <a:latin typeface="Calibri"/>
              <a:ea typeface="Calibri" panose="020F0502020204030204" pitchFamily="34" charset="0"/>
              <a:cs typeface="Calibri"/>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team can work together or as individuals to build the models. Be sure to inspect and test the models to ensure they function correctly. Use the Robot Game Rulebook and mission video to understand how the models work.</a:t>
            </a:r>
            <a:endParaRPr lang="en-US" sz="1800" b="0" i="1" u="none" strike="noStrike" dirty="0">
              <a:solidFill>
                <a:srgbClr val="000000"/>
              </a:solidFill>
              <a:effectLst/>
              <a:latin typeface="Calibri"/>
              <a:ea typeface="Calibri" panose="020F0502020204030204" pitchFamily="34" charset="0"/>
              <a:cs typeface="Calibri"/>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Encourage the team to investigate the mat and the mission models to inspire them. The team should record ideas for possible innovation project problems.</a:t>
            </a:r>
          </a:p>
        </p:txBody>
      </p:sp>
      <p:sp>
        <p:nvSpPr>
          <p:cNvPr id="4" name="Slide Number Placeholder 3">
            <a:extLst>
              <a:ext uri="{FF2B5EF4-FFF2-40B4-BE49-F238E27FC236}">
                <a16:creationId xmlns:a16="http://schemas.microsoft.com/office/drawing/2014/main" id="{4F10665F-1ABE-2A63-2F0E-588550155BF2}"/>
              </a:ext>
            </a:extLst>
          </p:cNvPr>
          <p:cNvSpPr>
            <a:spLocks noGrp="1"/>
          </p:cNvSpPr>
          <p:nvPr>
            <p:ph type="sldNum" sz="quarter" idx="5"/>
          </p:nvPr>
        </p:nvSpPr>
        <p:spPr/>
        <p:txBody>
          <a:bodyPr/>
          <a:lstStyle/>
          <a:p>
            <a:fld id="{447B8CF6-C2C2-924C-96EF-0C0C9E05FEB2}" type="slidenum">
              <a:rPr lang="en-US" smtClean="0"/>
              <a:t>5</a:t>
            </a:fld>
            <a:endParaRPr lang="en-US" dirty="0"/>
          </a:p>
        </p:txBody>
      </p:sp>
    </p:spTree>
    <p:extLst>
      <p:ext uri="{BB962C8B-B14F-4D97-AF65-F5344CB8AC3E}">
        <p14:creationId xmlns:p14="http://schemas.microsoft.com/office/powerpoint/2010/main" val="4214993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F2A57-2C94-147F-5FA6-5841DE5CC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4B69F1-A2A7-6CCC-5456-F15C1EDD59A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B29E3B7-B932-C8EC-3A08-64BDE06D58E9}"/>
              </a:ext>
            </a:extLst>
          </p:cNvPr>
          <p:cNvSpPr>
            <a:spLocks noGrp="1"/>
          </p:cNvSpPr>
          <p:nvPr>
            <p:ph type="body" idx="1"/>
          </p:nvPr>
        </p:nvSpPr>
        <p:spPr/>
        <p:txBody>
          <a:bodyPr/>
          <a:lstStyle/>
          <a:p>
            <a:pPr algn="l" rtl="0" fontAlgn="base">
              <a:buNone/>
            </a:pPr>
            <a:r>
              <a:rPr lang="en-US" sz="2800" b="0" i="0" u="none" strike="noStrike" dirty="0">
                <a:solidFill>
                  <a:srgbClr val="000000"/>
                </a:solidFill>
                <a:effectLst/>
                <a:latin typeface="Calibri" panose="020F0502020204030204" pitchFamily="34" charset="0"/>
              </a:rPr>
              <a:t>Tasks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Learn more about the season theme by building the robot game mission models.</a:t>
            </a:r>
          </a:p>
          <a:p>
            <a:pPr marL="28575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Place each model where it belongs on the Challenge mat. Read page 7 of the Robot Game Rulebook to learn how to set up the table.</a:t>
            </a:r>
          </a:p>
          <a:p>
            <a:pPr marL="28575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Explore how the models work. Connect them to the Project Sparks on page 6.</a:t>
            </a:r>
          </a:p>
          <a:p>
            <a:pPr marL="28575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Use the space on this page to write notes about the mission models or to answer the reflection questions. </a:t>
            </a:r>
          </a:p>
          <a:p>
            <a:pPr algn="l" rtl="0" fontAlgn="base">
              <a:buNone/>
            </a:pPr>
            <a:r>
              <a:rPr lang="en-US" sz="2800" b="0" i="0" dirty="0">
                <a:solidFill>
                  <a:srgbClr val="444444"/>
                </a:solidFill>
                <a:effectLst/>
                <a:latin typeface="Calibri" panose="020F0502020204030204" pitchFamily="34" charset="0"/>
              </a:rPr>
              <a:t>​</a:t>
            </a: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Provide the model building instructions and show the field setup video to the team.</a:t>
            </a:r>
            <a:endParaRPr lang="en-US" sz="1800" b="0" i="1" u="none" strike="noStrike" dirty="0">
              <a:solidFill>
                <a:srgbClr val="000000"/>
              </a:solidFill>
              <a:effectLst/>
              <a:latin typeface="Calibri"/>
              <a:ea typeface="Calibri" panose="020F0502020204030204" pitchFamily="34" charset="0"/>
              <a:cs typeface="Calibri"/>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team can work together or as individuals to build the models. Be sure to inspect and test the models to ensure they function correctly. Use the Robot Game Rulebook and mission video to understand how the models work.</a:t>
            </a:r>
            <a:endParaRPr lang="en-US" sz="1800" b="0" i="1" u="none" strike="noStrike" dirty="0">
              <a:solidFill>
                <a:srgbClr val="000000"/>
              </a:solidFill>
              <a:effectLst/>
              <a:latin typeface="Calibri"/>
              <a:ea typeface="Calibri" panose="020F0502020204030204" pitchFamily="34" charset="0"/>
              <a:cs typeface="Calibri"/>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Encourage the team to investigate the mat and the mission models to inspire them. The team should record ideas for possible innovation project problems.</a:t>
            </a:r>
          </a:p>
        </p:txBody>
      </p:sp>
      <p:sp>
        <p:nvSpPr>
          <p:cNvPr id="4" name="Slide Number Placeholder 3">
            <a:extLst>
              <a:ext uri="{FF2B5EF4-FFF2-40B4-BE49-F238E27FC236}">
                <a16:creationId xmlns:a16="http://schemas.microsoft.com/office/drawing/2014/main" id="{641A9054-5B59-59B6-D3AD-FB306382999B}"/>
              </a:ext>
            </a:extLst>
          </p:cNvPr>
          <p:cNvSpPr>
            <a:spLocks noGrp="1"/>
          </p:cNvSpPr>
          <p:nvPr>
            <p:ph type="sldNum" sz="quarter" idx="5"/>
          </p:nvPr>
        </p:nvSpPr>
        <p:spPr/>
        <p:txBody>
          <a:bodyPr/>
          <a:lstStyle/>
          <a:p>
            <a:fld id="{447B8CF6-C2C2-924C-96EF-0C0C9E05FEB2}" type="slidenum">
              <a:rPr lang="en-US" smtClean="0"/>
              <a:t>6</a:t>
            </a:fld>
            <a:endParaRPr lang="en-US" dirty="0"/>
          </a:p>
        </p:txBody>
      </p:sp>
    </p:spTree>
    <p:extLst>
      <p:ext uri="{BB962C8B-B14F-4D97-AF65-F5344CB8AC3E}">
        <p14:creationId xmlns:p14="http://schemas.microsoft.com/office/powerpoint/2010/main" val="212673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984FB-F5A2-7B77-FDD5-764C597B0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A2B1C-6D8B-6BF0-2203-981C190B025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45A724B-318B-503C-3F6C-382CA5E5A8CD}"/>
              </a:ext>
            </a:extLst>
          </p:cNvPr>
          <p:cNvSpPr>
            <a:spLocks noGrp="1"/>
          </p:cNvSpPr>
          <p:nvPr>
            <p:ph type="body" idx="1"/>
          </p:nvPr>
        </p:nvSpPr>
        <p:spPr/>
        <p:txBody>
          <a:bodyPr/>
          <a:lstStyle/>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3C300FCF-2DB8-A20B-87F2-85EFBD0AE901}"/>
              </a:ext>
            </a:extLst>
          </p:cNvPr>
          <p:cNvSpPr>
            <a:spLocks noGrp="1"/>
          </p:cNvSpPr>
          <p:nvPr>
            <p:ph type="sldNum" sz="quarter" idx="5"/>
          </p:nvPr>
        </p:nvSpPr>
        <p:spPr/>
        <p:txBody>
          <a:bodyPr/>
          <a:lstStyle/>
          <a:p>
            <a:fld id="{447B8CF6-C2C2-924C-96EF-0C0C9E05FEB2}" type="slidenum">
              <a:rPr lang="en-US" smtClean="0"/>
              <a:t>7</a:t>
            </a:fld>
            <a:endParaRPr lang="en-US" dirty="0"/>
          </a:p>
        </p:txBody>
      </p:sp>
    </p:spTree>
    <p:extLst>
      <p:ext uri="{BB962C8B-B14F-4D97-AF65-F5344CB8AC3E}">
        <p14:creationId xmlns:p14="http://schemas.microsoft.com/office/powerpoint/2010/main" val="3320417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18847-407D-7CB5-B4B2-09116F1C5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42B29-4235-CD0C-E6EC-3DC6816B0DB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613AEBA-7F7D-1720-0938-FD856D841BFA}"/>
              </a:ext>
            </a:extLst>
          </p:cNvPr>
          <p:cNvSpPr>
            <a:spLocks noGrp="1"/>
          </p:cNvSpPr>
          <p:nvPr>
            <p:ph type="body" idx="1"/>
          </p:nvPr>
        </p:nvSpPr>
        <p:spPr/>
        <p:txBody>
          <a:bodyPr/>
          <a:lstStyle/>
          <a:p>
            <a:pPr algn="l" rtl="0" fontAlgn="base">
              <a:buNone/>
            </a:pPr>
            <a:r>
              <a:rPr lang="en-US" sz="1800" b="0" i="0" u="none" strike="noStrike" dirty="0">
                <a:solidFill>
                  <a:srgbClr val="000000"/>
                </a:solidFill>
                <a:effectLst/>
                <a:latin typeface="Calibri" panose="020F0502020204030204" pitchFamily="34" charset="0"/>
              </a:rPr>
              <a:t>Share </a:t>
            </a:r>
            <a:r>
              <a:rPr lang="en-US" sz="1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Discuss the reflection questions</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Get together at the mat. Talk about how the mission models connect to the UNEARTHED theme. </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Clean up your space.</a:t>
            </a:r>
            <a:endParaRPr lang="en-US" sz="1200" b="0" i="0" dirty="0">
              <a:solidFill>
                <a:srgbClr val="444444"/>
              </a:solidFill>
              <a:effectLst/>
              <a:latin typeface="Arial" panose="020B0604020202020204" pitchFamily="34" charset="0"/>
            </a:endParaRPr>
          </a:p>
          <a:p>
            <a:pPr algn="l" rtl="0" fontAlgn="base">
              <a:buNone/>
            </a:pPr>
            <a:r>
              <a:rPr lang="en-US" sz="1800" b="0" i="0" dirty="0">
                <a:solidFill>
                  <a:srgbClr val="444444"/>
                </a:solidFill>
                <a:effectLst/>
                <a:latin typeface="Calibri" panose="020F0502020204030204" pitchFamily="34" charset="0"/>
              </a:rPr>
              <a:t>​</a:t>
            </a:r>
          </a:p>
          <a:p>
            <a:pPr algn="l" rtl="0" fontAlgn="base">
              <a:buNone/>
            </a:pPr>
            <a:r>
              <a:rPr lang="en-US" sz="1800" b="1" i="0" u="none" strike="noStrike" dirty="0">
                <a:solidFill>
                  <a:srgbClr val="000000"/>
                </a:solidFill>
                <a:effectLst/>
                <a:latin typeface="Calibri" panose="020F0502020204030204" pitchFamily="34" charset="0"/>
              </a:rPr>
              <a:t>Session Tips</a:t>
            </a:r>
            <a:r>
              <a:rPr lang="en-US" sz="1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Lead a discussion about the Project Sparks and Challenge story and how they relate to the mission models.</a:t>
            </a:r>
            <a:endParaRPr lang="en-US" sz="1200" dirty="0">
              <a:latin typeface="Arial"/>
              <a:cs typeface="Arial"/>
            </a:endParaRPr>
          </a:p>
        </p:txBody>
      </p:sp>
      <p:sp>
        <p:nvSpPr>
          <p:cNvPr id="4" name="Slide Number Placeholder 3">
            <a:extLst>
              <a:ext uri="{FF2B5EF4-FFF2-40B4-BE49-F238E27FC236}">
                <a16:creationId xmlns:a16="http://schemas.microsoft.com/office/drawing/2014/main" id="{436AB238-2D3A-EFDF-6429-7B6EBF080578}"/>
              </a:ext>
            </a:extLst>
          </p:cNvPr>
          <p:cNvSpPr>
            <a:spLocks noGrp="1"/>
          </p:cNvSpPr>
          <p:nvPr>
            <p:ph type="sldNum" sz="quarter" idx="5"/>
          </p:nvPr>
        </p:nvSpPr>
        <p:spPr/>
        <p:txBody>
          <a:bodyPr/>
          <a:lstStyle/>
          <a:p>
            <a:fld id="{447B8CF6-C2C2-924C-96EF-0C0C9E05FEB2}" type="slidenum">
              <a:rPr lang="en-US" smtClean="0"/>
              <a:t>8</a:t>
            </a:fld>
            <a:endParaRPr lang="en-US" dirty="0"/>
          </a:p>
        </p:txBody>
      </p:sp>
    </p:spTree>
    <p:extLst>
      <p:ext uri="{BB962C8B-B14F-4D97-AF65-F5344CB8AC3E}">
        <p14:creationId xmlns:p14="http://schemas.microsoft.com/office/powerpoint/2010/main" val="764315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a:srcRect l="15" r="15"/>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a:srcRect l="15" r="15"/>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a:srcRect l="19" r="19"/>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a:srcRect l="19" r="19"/>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a:srcRect l="14" r="14"/>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a:srcRect l="14" r="14"/>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a:srcRect l="14" r="14"/>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5/26/2025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83D69124-12DE-626F-C834-1BA7D69B9408}"/>
              </a:ext>
            </a:extLst>
          </p:cNvPr>
          <p:cNvSpPr txBox="1">
            <a:spLocks/>
          </p:cNvSpPr>
          <p:nvPr/>
        </p:nvSpPr>
        <p:spPr>
          <a:xfrm>
            <a:off x="326169" y="341369"/>
            <a:ext cx="4509782" cy="14074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spcAft>
                <a:spcPts val="1200"/>
              </a:spcAft>
              <a:defRPr/>
            </a:pPr>
            <a:r>
              <a:rPr lang="en-US" sz="4800" spc="250" dirty="0">
                <a:solidFill>
                  <a:srgbClr val="ED1C24"/>
                </a:solidFill>
                <a:latin typeface="Roboto" panose="02000000000000000000" pitchFamily="2" charset="0"/>
                <a:ea typeface="Roboto" panose="02000000000000000000" pitchFamily="2" charset="0"/>
                <a:cs typeface="Roboto" panose="02000000000000000000" pitchFamily="2" charset="0"/>
              </a:rPr>
              <a:t>SESSION 1</a:t>
            </a:r>
          </a:p>
        </p:txBody>
      </p:sp>
      <p:sp>
        <p:nvSpPr>
          <p:cNvPr id="4" name="Text Placeholder 4">
            <a:extLst>
              <a:ext uri="{FF2B5EF4-FFF2-40B4-BE49-F238E27FC236}">
                <a16:creationId xmlns:a16="http://schemas.microsoft.com/office/drawing/2014/main" id="{6750C1C8-6386-DDED-19A5-2016D654A326}"/>
              </a:ext>
            </a:extLst>
          </p:cNvPr>
          <p:cNvSpPr txBox="1">
            <a:spLocks/>
          </p:cNvSpPr>
          <p:nvPr/>
        </p:nvSpPr>
        <p:spPr>
          <a:xfrm>
            <a:off x="7841293" y="790832"/>
            <a:ext cx="4261981" cy="5561412"/>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I can explore the UNEARTHED™ season theme and get to know others on my team. </a:t>
            </a:r>
          </a:p>
          <a:p>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I can work with my team to build the mission models and make connections to the Challenge story and Project Sparks.</a:t>
            </a:r>
          </a:p>
        </p:txBody>
      </p:sp>
      <p:sp>
        <p:nvSpPr>
          <p:cNvPr id="8" name="Text Placeholder 4">
            <a:extLst>
              <a:ext uri="{FF2B5EF4-FFF2-40B4-BE49-F238E27FC236}">
                <a16:creationId xmlns:a16="http://schemas.microsoft.com/office/drawing/2014/main" id="{A6AAEB71-AACB-1350-FA60-DABC810222C4}"/>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i="0" u="none" strike="noStrike" dirty="0">
                <a:solidFill>
                  <a:srgbClr val="000000"/>
                </a:solidFill>
                <a:effectLst/>
                <a:latin typeface="Roboto" panose="02000000000000000000" pitchFamily="2" charset="0"/>
              </a:rPr>
              <a:t>Students will get to know one another, build the mission models, and review the </a:t>
            </a:r>
            <a:r>
              <a:rPr lang="en-US" b="0" i="0" u="none" strike="noStrike">
                <a:solidFill>
                  <a:srgbClr val="000000"/>
                </a:solidFill>
                <a:effectLst/>
                <a:latin typeface="Roboto" panose="02000000000000000000" pitchFamily="2" charset="0"/>
              </a:rPr>
              <a:t>Project Sparks. </a:t>
            </a:r>
            <a:endParaRPr lang="en-US" sz="4000" dirty="0">
              <a:highlight>
                <a:srgbClr val="FFFF00"/>
              </a:highlight>
              <a:latin typeface="Roboto" panose="02000000000000000000" pitchFamily="2" charset="0"/>
              <a:ea typeface="Roboto" panose="02000000000000000000" pitchFamily="2" charset="0"/>
              <a:cs typeface="Roboto" panose="02000000000000000000" pitchFamily="2" charset="0"/>
            </a:endParaRPr>
          </a:p>
        </p:txBody>
      </p:sp>
      <p:pic>
        <p:nvPicPr>
          <p:cNvPr id="1026" name="Picture 2" descr="A yellow square with a red triangle and a black background&#10;&#10;AI-generated content may be incorrect.">
            <a:extLst>
              <a:ext uri="{FF2B5EF4-FFF2-40B4-BE49-F238E27FC236}">
                <a16:creationId xmlns:a16="http://schemas.microsoft.com/office/drawing/2014/main" id="{DDA63D0B-B4FA-47D6-90BF-8720DA881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065" y="5096973"/>
            <a:ext cx="1741984" cy="1741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black and white logo&#10;&#10;AI-generated content may be incorrect.">
            <a:extLst>
              <a:ext uri="{FF2B5EF4-FFF2-40B4-BE49-F238E27FC236}">
                <a16:creationId xmlns:a16="http://schemas.microsoft.com/office/drawing/2014/main" id="{C823F484-6DA0-2D29-88D1-8E8A79D65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7837" y="4776294"/>
            <a:ext cx="2599108" cy="216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955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2"/>
          <a:stretch>
            <a:fillRect/>
          </a:stretch>
        </p:blipFill>
        <p:spPr>
          <a:xfrm>
            <a:off x="6727414" y="1344435"/>
            <a:ext cx="3154556" cy="3200681"/>
          </a:xfrm>
          <a:prstGeom prst="rect">
            <a:avLst/>
          </a:prstGeom>
        </p:spPr>
      </p:pic>
      <p:pic>
        <p:nvPicPr>
          <p:cNvPr id="6" name="Picture 5" descr="A logo on a black background&#10;&#10;AI-generated content may be incorrect.">
            <a:extLst>
              <a:ext uri="{FF2B5EF4-FFF2-40B4-BE49-F238E27FC236}">
                <a16:creationId xmlns:a16="http://schemas.microsoft.com/office/drawing/2014/main" id="{5CF653DF-5BC6-AA81-74CB-E7BE88E0C830}"/>
              </a:ext>
            </a:extLst>
          </p:cNvPr>
          <p:cNvPicPr>
            <a:picLocks noChangeAspect="1"/>
          </p:cNvPicPr>
          <p:nvPr/>
        </p:nvPicPr>
        <p:blipFill>
          <a:blip r:embed="rId3"/>
          <a:stretch>
            <a:fillRect/>
          </a:stretch>
        </p:blipFill>
        <p:spPr>
          <a:xfrm>
            <a:off x="1006936" y="1344435"/>
            <a:ext cx="5089064" cy="3200681"/>
          </a:xfrm>
          <a:prstGeom prst="rect">
            <a:avLst/>
          </a:prstGeom>
        </p:spPr>
      </p:pic>
      <p:sp>
        <p:nvSpPr>
          <p:cNvPr id="2" name="TextBox 1">
            <a:extLst>
              <a:ext uri="{FF2B5EF4-FFF2-40B4-BE49-F238E27FC236}">
                <a16:creationId xmlns:a16="http://schemas.microsoft.com/office/drawing/2014/main" id="{F3BC95A9-EC10-C343-F334-016E2E6852DA}"/>
              </a:ext>
            </a:extLst>
          </p:cNvPr>
          <p:cNvSpPr txBox="1"/>
          <p:nvPr/>
        </p:nvSpPr>
        <p:spPr>
          <a:xfrm>
            <a:off x="1851973" y="5642518"/>
            <a:ext cx="8488054" cy="1015663"/>
          </a:xfrm>
          <a:prstGeom prst="rect">
            <a:avLst/>
          </a:prstGeom>
          <a:noFill/>
        </p:spPr>
        <p:txBody>
          <a:bodyPr wrap="square" lIns="91440" tIns="45720" rIns="91440" bIns="45720" anchor="t">
            <a:spAutoFit/>
          </a:bodyPr>
          <a:lstStyle/>
          <a:p>
            <a:pPr algn="ctr"/>
            <a:r>
              <a:rPr lang="en-US" sz="1200" b="0" i="0" u="none" strike="noStrike" baseline="0" dirty="0">
                <a:latin typeface="Roboto" panose="02000000000000000000" pitchFamily="2" charset="0"/>
                <a:ea typeface="Roboto" panose="02000000000000000000" pitchFamily="2" charset="0"/>
              </a:rPr>
              <a:t>LEGO, the LEGO logo, and the SPIKE logo are trademarks of the/</a:t>
            </a:r>
            <a:r>
              <a:rPr lang="en-US" sz="1200" b="0" i="0" u="none" strike="noStrike" baseline="0" dirty="0" err="1">
                <a:latin typeface="Roboto" panose="02000000000000000000" pitchFamily="2" charset="0"/>
                <a:ea typeface="Roboto" panose="02000000000000000000" pitchFamily="2" charset="0"/>
              </a:rPr>
              <a:t>sont</a:t>
            </a:r>
            <a:r>
              <a:rPr lang="en-US" sz="1200" b="0" i="0" u="none" strike="noStrike" baseline="0" dirty="0">
                <a:latin typeface="Roboto" panose="02000000000000000000" pitchFamily="2" charset="0"/>
                <a:ea typeface="Roboto" panose="02000000000000000000" pitchFamily="2" charset="0"/>
              </a:rPr>
              <a:t> des marques de commerce du/son </a:t>
            </a:r>
            <a:r>
              <a:rPr lang="en-US" sz="1200" b="0" i="0" u="none" strike="noStrike" baseline="0" dirty="0" err="1">
                <a:latin typeface="Roboto" panose="02000000000000000000" pitchFamily="2" charset="0"/>
                <a:ea typeface="Roboto" panose="02000000000000000000" pitchFamily="2" charset="0"/>
              </a:rPr>
              <a:t>marcas</a:t>
            </a:r>
            <a:r>
              <a:rPr lang="en-US" sz="1200" b="0" i="0" u="none" strike="noStrike" baseline="0" dirty="0">
                <a:latin typeface="Roboto" panose="02000000000000000000" pitchFamily="2" charset="0"/>
                <a:ea typeface="Roboto" panose="02000000000000000000" pitchFamily="2" charset="0"/>
              </a:rPr>
              <a:t> </a:t>
            </a:r>
            <a:r>
              <a:rPr lang="en-US" sz="1200" b="0" i="0" u="none" strike="noStrike" baseline="0" dirty="0" err="1">
                <a:latin typeface="Roboto" panose="02000000000000000000" pitchFamily="2" charset="0"/>
                <a:ea typeface="Roboto" panose="02000000000000000000" pitchFamily="2" charset="0"/>
              </a:rPr>
              <a:t>registradas</a:t>
            </a:r>
            <a:r>
              <a:rPr lang="en-US" sz="1200" b="0" i="0" u="none" strike="noStrike" baseline="0" dirty="0">
                <a:latin typeface="Roboto" panose="02000000000000000000" pitchFamily="2" charset="0"/>
                <a:ea typeface="Roboto" panose="02000000000000000000" pitchFamily="2" charset="0"/>
              </a:rPr>
              <a:t> de LEGO Group. ©2025 The LEGO Group. All rights reserved/Tous droits </a:t>
            </a:r>
            <a:r>
              <a:rPr lang="en-US" sz="1200" b="0" i="0" u="none" strike="noStrike" baseline="0" dirty="0" err="1">
                <a:latin typeface="Roboto" panose="02000000000000000000" pitchFamily="2" charset="0"/>
                <a:ea typeface="Roboto" panose="02000000000000000000" pitchFamily="2" charset="0"/>
              </a:rPr>
              <a:t>réservés</a:t>
            </a:r>
            <a:r>
              <a:rPr lang="en-US" sz="1200" b="0" i="0" u="none" strike="noStrike" baseline="0" dirty="0">
                <a:latin typeface="Roboto" panose="02000000000000000000" pitchFamily="2" charset="0"/>
                <a:ea typeface="Roboto" panose="02000000000000000000" pitchFamily="2" charset="0"/>
              </a:rPr>
              <a:t>/Todos </a:t>
            </a:r>
            <a:r>
              <a:rPr lang="en-US" sz="1200" b="0" i="0" u="none" strike="noStrike" baseline="0" dirty="0" err="1">
                <a:latin typeface="Roboto" panose="02000000000000000000" pitchFamily="2" charset="0"/>
                <a:ea typeface="Roboto" panose="02000000000000000000" pitchFamily="2" charset="0"/>
              </a:rPr>
              <a:t>los</a:t>
            </a:r>
            <a:r>
              <a:rPr lang="en-US" sz="1200" b="0" i="0" u="none" strike="noStrike" baseline="0" dirty="0">
                <a:latin typeface="Roboto" panose="02000000000000000000" pitchFamily="2" charset="0"/>
                <a:ea typeface="Roboto" panose="02000000000000000000" pitchFamily="2" charset="0"/>
              </a:rPr>
              <a:t> derechos </a:t>
            </a:r>
            <a:r>
              <a:rPr lang="en-US" sz="1200" b="0" i="0" u="none" strike="noStrike" baseline="0" dirty="0" err="1">
                <a:latin typeface="Roboto" panose="02000000000000000000" pitchFamily="2" charset="0"/>
                <a:ea typeface="Roboto" panose="02000000000000000000" pitchFamily="2" charset="0"/>
              </a:rPr>
              <a:t>reservados</a:t>
            </a:r>
            <a:r>
              <a:rPr lang="en-US" sz="1200" b="0" i="0" u="none" strike="noStrike" baseline="0" dirty="0">
                <a:latin typeface="Roboto" panose="02000000000000000000" pitchFamily="2" charset="0"/>
                <a:ea typeface="Roboto" panose="02000000000000000000" pitchFamily="2" charset="0"/>
              </a:rPr>
              <a:t>.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the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logo, and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AGE™ are trademarks of For Inspiration and Recognition of Science and Technology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is a registered trademark of the LEGO Group.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League and UNEARTHED™ are jointly held trademarks of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©2025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All rights reserved.</a:t>
            </a:r>
            <a:endParaRPr lang="en-US" sz="800" dirty="0">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3A48A-ACB6-FAEB-C04D-52066EE6FE87}"/>
            </a:ext>
          </a:extLst>
        </p:cNvPr>
        <p:cNvGrpSpPr/>
        <p:nvPr/>
      </p:nvGrpSpPr>
      <p:grpSpPr>
        <a:xfrm>
          <a:off x="0" y="0"/>
          <a:ext cx="0" cy="0"/>
          <a:chOff x="0" y="0"/>
          <a:chExt cx="0" cy="0"/>
        </a:xfrm>
      </p:grpSpPr>
      <p:pic>
        <p:nvPicPr>
          <p:cNvPr id="4" name="Picture 3" descr="A piece of paper with a red stripe&#10;&#10;AI-generated content may be incorrect.">
            <a:extLst>
              <a:ext uri="{FF2B5EF4-FFF2-40B4-BE49-F238E27FC236}">
                <a16:creationId xmlns:a16="http://schemas.microsoft.com/office/drawing/2014/main" id="{44EB97BC-65F8-A46B-136E-7A50AF4F9911}"/>
              </a:ext>
            </a:extLst>
          </p:cNvPr>
          <p:cNvPicPr>
            <a:picLocks noChangeAspect="1"/>
          </p:cNvPicPr>
          <p:nvPr/>
        </p:nvPicPr>
        <p:blipFill>
          <a:blip r:embed="rId3"/>
          <a:srcRect l="37121" t="10276" r="2374" b="54285"/>
          <a:stretch/>
        </p:blipFill>
        <p:spPr>
          <a:xfrm>
            <a:off x="5109700" y="1036953"/>
            <a:ext cx="7082299" cy="5121251"/>
          </a:xfrm>
          <a:prstGeom prst="rect">
            <a:avLst/>
          </a:prstGeom>
        </p:spPr>
      </p:pic>
      <p:sp>
        <p:nvSpPr>
          <p:cNvPr id="3" name="Text Placeholder 2">
            <a:extLst>
              <a:ext uri="{FF2B5EF4-FFF2-40B4-BE49-F238E27FC236}">
                <a16:creationId xmlns:a16="http://schemas.microsoft.com/office/drawing/2014/main" id="{8F347401-14E8-A9EF-D1A0-08639E776E29}"/>
              </a:ext>
            </a:extLst>
          </p:cNvPr>
          <p:cNvSpPr>
            <a:spLocks noGrp="1"/>
          </p:cNvSpPr>
          <p:nvPr>
            <p:ph type="body" sz="quarter" idx="4294967295"/>
          </p:nvPr>
        </p:nvSpPr>
        <p:spPr>
          <a:xfrm>
            <a:off x="1897481" y="1201061"/>
            <a:ext cx="3187703" cy="1831387"/>
          </a:xfrm>
          <a:noFill/>
        </p:spPr>
        <p:txBody>
          <a:bodyPr anchor="ctr" anchorCtr="0">
            <a:noAutofit/>
          </a:body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Get to know your team. </a:t>
            </a:r>
          </a:p>
        </p:txBody>
      </p:sp>
      <p:grpSp>
        <p:nvGrpSpPr>
          <p:cNvPr id="11" name="Group 10">
            <a:extLst>
              <a:ext uri="{FF2B5EF4-FFF2-40B4-BE49-F238E27FC236}">
                <a16:creationId xmlns:a16="http://schemas.microsoft.com/office/drawing/2014/main" id="{B4C05673-DBAE-E541-D77B-91928F7A53DD}"/>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4288CD1E-0967-3FCE-BE03-FC771F60F5BF}"/>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0E0600F0-826E-B1FF-5C6B-8E1D4E9E3DC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Introduction</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grpSp>
        <p:nvGrpSpPr>
          <p:cNvPr id="5" name="Group 4">
            <a:extLst>
              <a:ext uri="{FF2B5EF4-FFF2-40B4-BE49-F238E27FC236}">
                <a16:creationId xmlns:a16="http://schemas.microsoft.com/office/drawing/2014/main" id="{8E32346C-721B-4ADD-0927-FD44DF63AED5}"/>
              </a:ext>
            </a:extLst>
          </p:cNvPr>
          <p:cNvGrpSpPr/>
          <p:nvPr/>
        </p:nvGrpSpPr>
        <p:grpSpPr>
          <a:xfrm>
            <a:off x="612880" y="1145429"/>
            <a:ext cx="1188720" cy="1188720"/>
            <a:chOff x="612880" y="1145429"/>
            <a:chExt cx="1188720" cy="1188720"/>
          </a:xfrm>
        </p:grpSpPr>
        <p:sp>
          <p:nvSpPr>
            <p:cNvPr id="8" name="Oval 7">
              <a:extLst>
                <a:ext uri="{FF2B5EF4-FFF2-40B4-BE49-F238E27FC236}">
                  <a16:creationId xmlns:a16="http://schemas.microsoft.com/office/drawing/2014/main" id="{ED3D73FB-1D38-4DED-A1BB-2F146C2FA331}"/>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ap with pin with solid fill">
              <a:extLst>
                <a:ext uri="{FF2B5EF4-FFF2-40B4-BE49-F238E27FC236}">
                  <a16:creationId xmlns:a16="http://schemas.microsoft.com/office/drawing/2014/main" id="{B707C84C-178B-167A-A81F-BAA7321A60A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08762" y="1183007"/>
              <a:ext cx="996955" cy="996955"/>
            </a:xfrm>
            <a:prstGeom prst="rect">
              <a:avLst/>
            </a:prstGeom>
          </p:spPr>
        </p:pic>
      </p:grpSp>
      <p:sp>
        <p:nvSpPr>
          <p:cNvPr id="10" name="TextBox 9">
            <a:extLst>
              <a:ext uri="{FF2B5EF4-FFF2-40B4-BE49-F238E27FC236}">
                <a16:creationId xmlns:a16="http://schemas.microsoft.com/office/drawing/2014/main" id="{E306DFB4-C3AE-99A0-4AE0-B38DA53C5327}"/>
              </a:ext>
            </a:extLst>
          </p:cNvPr>
          <p:cNvSpPr txBox="1"/>
          <p:nvPr/>
        </p:nvSpPr>
        <p:spPr>
          <a:xfrm rot="21437334">
            <a:off x="5761827" y="1964519"/>
            <a:ext cx="5489003" cy="430887"/>
          </a:xfrm>
          <a:prstGeom prst="rect">
            <a:avLst/>
          </a:prstGeom>
          <a:noFill/>
        </p:spPr>
        <p:txBody>
          <a:bodyPr wrap="none" rtlCol="0">
            <a:spAutoFit/>
          </a:bodyPr>
          <a:lstStyle/>
          <a:p>
            <a:r>
              <a:rPr lang="en-US" sz="2200" b="1" dirty="0">
                <a:solidFill>
                  <a:schemeClr val="bg1"/>
                </a:solidFill>
                <a:latin typeface="Roboto" panose="02000000000000000000" pitchFamily="2" charset="0"/>
                <a:ea typeface="Roboto" panose="02000000000000000000" pitchFamily="2" charset="0"/>
              </a:rPr>
              <a:t>Record information about your team here.</a:t>
            </a:r>
          </a:p>
        </p:txBody>
      </p:sp>
      <p:sp>
        <p:nvSpPr>
          <p:cNvPr id="12" name="Text Placeholder 2">
            <a:extLst>
              <a:ext uri="{FF2B5EF4-FFF2-40B4-BE49-F238E27FC236}">
                <a16:creationId xmlns:a16="http://schemas.microsoft.com/office/drawing/2014/main" id="{938B4B54-6EC0-B074-3214-16D943C502DE}"/>
              </a:ext>
            </a:extLst>
          </p:cNvPr>
          <p:cNvSpPr txBox="1">
            <a:spLocks/>
          </p:cNvSpPr>
          <p:nvPr/>
        </p:nvSpPr>
        <p:spPr>
          <a:xfrm>
            <a:off x="1897481" y="3429000"/>
            <a:ext cx="3187703" cy="1707501"/>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dirty="0">
                <a:latin typeface="Roboto" panose="02000000000000000000" pitchFamily="2" charset="0"/>
                <a:ea typeface="Roboto" panose="02000000000000000000" pitchFamily="2" charset="0"/>
                <a:cs typeface="Roboto" panose="02000000000000000000" pitchFamily="2" charset="0"/>
              </a:rPr>
              <a:t>Select a team name.</a:t>
            </a:r>
          </a:p>
        </p:txBody>
      </p:sp>
    </p:spTree>
    <p:extLst>
      <p:ext uri="{BB962C8B-B14F-4D97-AF65-F5344CB8AC3E}">
        <p14:creationId xmlns:p14="http://schemas.microsoft.com/office/powerpoint/2010/main" val="298483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C8550-E073-5579-A82F-7A63B9DF837C}"/>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92D2572-CFCB-794D-62B6-39594A1F0721}"/>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3D2F5D4D-CBDF-42A4-329D-E503CCA812B6}"/>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784F2C2D-9D42-EB0C-D5F4-D320E246908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Key Vocabulary</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4" name="Text Placeholder 2">
            <a:extLst>
              <a:ext uri="{FF2B5EF4-FFF2-40B4-BE49-F238E27FC236}">
                <a16:creationId xmlns:a16="http://schemas.microsoft.com/office/drawing/2014/main" id="{89F4FCED-CBF3-2597-9ABE-B85139692A53}"/>
              </a:ext>
            </a:extLst>
          </p:cNvPr>
          <p:cNvSpPr txBox="1">
            <a:spLocks/>
          </p:cNvSpPr>
          <p:nvPr/>
        </p:nvSpPr>
        <p:spPr>
          <a:xfrm>
            <a:off x="1943099" y="1145429"/>
            <a:ext cx="7026730" cy="50039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5400"/>
              </a:spcAft>
            </a:pP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mission model:</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rPr>
              <a:t>The LEGO models placed on the field, designed to represent a real-world concept or challenge. </a:t>
            </a:r>
          </a:p>
          <a:p>
            <a:pPr>
              <a:lnSpc>
                <a:spcPct val="100000"/>
              </a:lnSpc>
              <a:spcBef>
                <a:spcPts val="0"/>
              </a:spcBef>
              <a:spcAft>
                <a:spcPts val="5400"/>
              </a:spcAft>
            </a:pP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project spark:</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rPr>
              <a:t>provide guidance on selection of project problem</a:t>
            </a:r>
          </a:p>
          <a:p>
            <a:pPr>
              <a:lnSpc>
                <a:spcPct val="100000"/>
              </a:lnSpc>
              <a:spcBef>
                <a:spcPts val="0"/>
              </a:spcBef>
              <a:spcAft>
                <a:spcPts val="5400"/>
              </a:spcAft>
            </a:pP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innovation project:</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rPr>
              <a:t>identify a problem and develop a solution to solve it</a:t>
            </a:r>
          </a:p>
        </p:txBody>
      </p:sp>
      <p:grpSp>
        <p:nvGrpSpPr>
          <p:cNvPr id="9" name="Group 8">
            <a:extLst>
              <a:ext uri="{FF2B5EF4-FFF2-40B4-BE49-F238E27FC236}">
                <a16:creationId xmlns:a16="http://schemas.microsoft.com/office/drawing/2014/main" id="{E08FD90C-89FF-C2FE-D062-3F9EEFA6EAEE}"/>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AFD43FDB-21D5-5953-EAFA-943D35C3042B}"/>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Open book with solid fill">
              <a:extLst>
                <a:ext uri="{FF2B5EF4-FFF2-40B4-BE49-F238E27FC236}">
                  <a16:creationId xmlns:a16="http://schemas.microsoft.com/office/drawing/2014/main" id="{4B42F1E1-28BB-27EF-4707-C41BD9A7F8D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0571" y="1313120"/>
              <a:ext cx="853338" cy="853338"/>
            </a:xfrm>
            <a:prstGeom prst="rect">
              <a:avLst/>
            </a:prstGeom>
          </p:spPr>
        </p:pic>
      </p:grpSp>
      <p:pic>
        <p:nvPicPr>
          <p:cNvPr id="7" name="Picture 6">
            <a:extLst>
              <a:ext uri="{FF2B5EF4-FFF2-40B4-BE49-F238E27FC236}">
                <a16:creationId xmlns:a16="http://schemas.microsoft.com/office/drawing/2014/main" id="{46D2AF23-E3D7-BD6B-41D8-92454E86F7EC}"/>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a:off x="9277395" y="1313120"/>
            <a:ext cx="1477216" cy="1738286"/>
          </a:xfrm>
          <a:prstGeom prst="rect">
            <a:avLst/>
          </a:prstGeom>
        </p:spPr>
      </p:pic>
      <p:pic>
        <p:nvPicPr>
          <p:cNvPr id="8" name="Picture 7">
            <a:extLst>
              <a:ext uri="{FF2B5EF4-FFF2-40B4-BE49-F238E27FC236}">
                <a16:creationId xmlns:a16="http://schemas.microsoft.com/office/drawing/2014/main" id="{90EE50CA-11CA-8760-459C-ADB06D802CBB}"/>
              </a:ext>
            </a:extLst>
          </p:cNvPr>
          <p:cNvPicPr>
            <a:picLocks noChangeAspect="1"/>
          </p:cNvPicPr>
          <p:nvPr/>
        </p:nvPicPr>
        <p:blipFill>
          <a:blip r:embed="rId7"/>
          <a:stretch>
            <a:fillRect/>
          </a:stretch>
        </p:blipFill>
        <p:spPr>
          <a:xfrm>
            <a:off x="9277395" y="3962400"/>
            <a:ext cx="1479576" cy="1968885"/>
          </a:xfrm>
          <a:prstGeom prst="rect">
            <a:avLst/>
          </a:prstGeom>
          <a:ln>
            <a:solidFill>
              <a:schemeClr val="bg1">
                <a:lumMod val="85000"/>
              </a:schemeClr>
            </a:solidFill>
          </a:ln>
          <a:effectLst/>
        </p:spPr>
      </p:pic>
    </p:spTree>
    <p:extLst>
      <p:ext uri="{BB962C8B-B14F-4D97-AF65-F5344CB8AC3E}">
        <p14:creationId xmlns:p14="http://schemas.microsoft.com/office/powerpoint/2010/main" val="388151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04010-138E-E9A2-2080-9DB773E6878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81CCBD10-92EB-5ED3-6150-33D57200E017}"/>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A7E5BE77-1F3D-FAF3-B6F7-0F50B6B82167}"/>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D545434C-F772-5C87-2741-2ED20359FE4F}"/>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Tasks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3" name="TextBox 2">
            <a:extLst>
              <a:ext uri="{FF2B5EF4-FFF2-40B4-BE49-F238E27FC236}">
                <a16:creationId xmlns:a16="http://schemas.microsoft.com/office/drawing/2014/main" id="{F0BE0D4D-5CC3-B3F1-F43D-3820DA02D688}"/>
              </a:ext>
            </a:extLst>
          </p:cNvPr>
          <p:cNvSpPr txBox="1"/>
          <p:nvPr/>
        </p:nvSpPr>
        <p:spPr>
          <a:xfrm>
            <a:off x="587828" y="5294677"/>
            <a:ext cx="5166597" cy="646331"/>
          </a:xfrm>
          <a:prstGeom prst="rect">
            <a:avLst/>
          </a:prstGeom>
          <a:noFill/>
        </p:spPr>
        <p:txBody>
          <a:bodyPr wrap="square" rtlCol="0">
            <a:spAutoFit/>
          </a:bodyPr>
          <a:lstStyle/>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Pages 7-8 of the Robot Game Rulebook show how to set up the table.</a:t>
            </a:r>
          </a:p>
        </p:txBody>
      </p:sp>
      <p:grpSp>
        <p:nvGrpSpPr>
          <p:cNvPr id="2" name="Group 1">
            <a:extLst>
              <a:ext uri="{FF2B5EF4-FFF2-40B4-BE49-F238E27FC236}">
                <a16:creationId xmlns:a16="http://schemas.microsoft.com/office/drawing/2014/main" id="{4555BCC1-35F4-5342-D87F-CD989D255439}"/>
              </a:ext>
            </a:extLst>
          </p:cNvPr>
          <p:cNvGrpSpPr/>
          <p:nvPr/>
        </p:nvGrpSpPr>
        <p:grpSpPr>
          <a:xfrm>
            <a:off x="612880" y="1145429"/>
            <a:ext cx="1188720" cy="1188720"/>
            <a:chOff x="612880" y="1145429"/>
            <a:chExt cx="1188720" cy="1188720"/>
          </a:xfrm>
        </p:grpSpPr>
        <p:sp>
          <p:nvSpPr>
            <p:cNvPr id="4" name="Oval 3">
              <a:extLst>
                <a:ext uri="{FF2B5EF4-FFF2-40B4-BE49-F238E27FC236}">
                  <a16:creationId xmlns:a16="http://schemas.microsoft.com/office/drawing/2014/main" id="{F0A4B2FD-AAAC-CC9D-FA3E-9BFB829D31C8}"/>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heers outline">
              <a:extLst>
                <a:ext uri="{FF2B5EF4-FFF2-40B4-BE49-F238E27FC236}">
                  <a16:creationId xmlns:a16="http://schemas.microsoft.com/office/drawing/2014/main" id="{B644A1C5-FDB9-E382-CCCD-5351CC03529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240157"/>
              <a:ext cx="996955" cy="996955"/>
            </a:xfrm>
            <a:prstGeom prst="rect">
              <a:avLst/>
            </a:prstGeom>
          </p:spPr>
        </p:pic>
      </p:grpSp>
      <p:pic>
        <p:nvPicPr>
          <p:cNvPr id="7" name="Picture 6" descr="A black rectangular object with a map on it&#10;&#10;AI-generated content may be incorrect.">
            <a:extLst>
              <a:ext uri="{FF2B5EF4-FFF2-40B4-BE49-F238E27FC236}">
                <a16:creationId xmlns:a16="http://schemas.microsoft.com/office/drawing/2014/main" id="{05D4C896-99C5-282A-6B79-39071D43759C}"/>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tretch>
            <a:fillRect/>
          </a:stretch>
        </p:blipFill>
        <p:spPr>
          <a:xfrm>
            <a:off x="4909697" y="1838960"/>
            <a:ext cx="6963807" cy="4249420"/>
          </a:xfrm>
          <a:prstGeom prst="rect">
            <a:avLst/>
          </a:prstGeom>
        </p:spPr>
      </p:pic>
      <p:sp>
        <p:nvSpPr>
          <p:cNvPr id="11" name="Text Placeholder 2">
            <a:extLst>
              <a:ext uri="{FF2B5EF4-FFF2-40B4-BE49-F238E27FC236}">
                <a16:creationId xmlns:a16="http://schemas.microsoft.com/office/drawing/2014/main" id="{2157F188-40E9-3883-164C-4B628A4EDDEE}"/>
              </a:ext>
            </a:extLst>
          </p:cNvPr>
          <p:cNvSpPr txBox="1">
            <a:spLocks/>
          </p:cNvSpPr>
          <p:nvPr/>
        </p:nvSpPr>
        <p:spPr>
          <a:xfrm>
            <a:off x="587828" y="3359839"/>
            <a:ext cx="5508172"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Place models on the Challenge mat.</a:t>
            </a:r>
          </a:p>
        </p:txBody>
      </p:sp>
      <p:sp>
        <p:nvSpPr>
          <p:cNvPr id="13" name="Text Placeholder 2">
            <a:extLst>
              <a:ext uri="{FF2B5EF4-FFF2-40B4-BE49-F238E27FC236}">
                <a16:creationId xmlns:a16="http://schemas.microsoft.com/office/drawing/2014/main" id="{633F7B0A-9ECC-9258-1B3E-6B8C01FA3F29}"/>
              </a:ext>
            </a:extLst>
          </p:cNvPr>
          <p:cNvSpPr txBox="1">
            <a:spLocks/>
          </p:cNvSpPr>
          <p:nvPr/>
        </p:nvSpPr>
        <p:spPr>
          <a:xfrm>
            <a:off x="1897482" y="114542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Build the robot game mission models.</a:t>
            </a:r>
          </a:p>
        </p:txBody>
      </p:sp>
    </p:spTree>
    <p:extLst>
      <p:ext uri="{BB962C8B-B14F-4D97-AF65-F5344CB8AC3E}">
        <p14:creationId xmlns:p14="http://schemas.microsoft.com/office/powerpoint/2010/main" val="199900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19ABA-BAD1-D365-BB1D-FBED3C01E2D2}"/>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7CF8F3C6-8A3C-F768-A67F-00C09359F073}"/>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BB7BB050-782A-9955-EBF7-BF9881BB0D18}"/>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FD0FD58B-0A94-1E7D-D99D-A5513A4C1FDA}"/>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Tasks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052B8856-8C38-4E2B-37B2-D47BE77AA5A5}"/>
              </a:ext>
            </a:extLst>
          </p:cNvPr>
          <p:cNvSpPr txBox="1">
            <a:spLocks/>
          </p:cNvSpPr>
          <p:nvPr/>
        </p:nvSpPr>
        <p:spPr>
          <a:xfrm>
            <a:off x="1882779" y="1191149"/>
            <a:ext cx="9682844" cy="184023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Explore how the models work. </a:t>
            </a:r>
          </a:p>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Connect them to the Project Sparks.</a:t>
            </a:r>
          </a:p>
        </p:txBody>
      </p:sp>
      <p:grpSp>
        <p:nvGrpSpPr>
          <p:cNvPr id="17" name="Group 16">
            <a:extLst>
              <a:ext uri="{FF2B5EF4-FFF2-40B4-BE49-F238E27FC236}">
                <a16:creationId xmlns:a16="http://schemas.microsoft.com/office/drawing/2014/main" id="{C094C94B-07E6-68D9-A3D3-1DC7B9B3E319}"/>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6DF44EE3-D342-64F8-8918-D71B4B3E61B4}"/>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A551"/>
                </a:solidFill>
              </a:endParaRPr>
            </a:p>
          </p:txBody>
        </p:sp>
        <p:pic>
          <p:nvPicPr>
            <p:cNvPr id="15" name="Graphic 14" descr="Good Idea with solid fill">
              <a:extLst>
                <a:ext uri="{FF2B5EF4-FFF2-40B4-BE49-F238E27FC236}">
                  <a16:creationId xmlns:a16="http://schemas.microsoft.com/office/drawing/2014/main" id="{185E49D5-283B-7BB1-BAEC-A53901C4FE6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sp>
        <p:nvSpPr>
          <p:cNvPr id="3" name="TextBox 2">
            <a:extLst>
              <a:ext uri="{FF2B5EF4-FFF2-40B4-BE49-F238E27FC236}">
                <a16:creationId xmlns:a16="http://schemas.microsoft.com/office/drawing/2014/main" id="{C350AA56-821E-DAB5-B3B7-2ED78B092619}"/>
              </a:ext>
            </a:extLst>
          </p:cNvPr>
          <p:cNvSpPr txBox="1"/>
          <p:nvPr/>
        </p:nvSpPr>
        <p:spPr>
          <a:xfrm>
            <a:off x="1882779" y="3644044"/>
            <a:ext cx="4050661" cy="646331"/>
          </a:xfrm>
          <a:prstGeom prst="rect">
            <a:avLst/>
          </a:prstGeom>
          <a:noFill/>
        </p:spPr>
        <p:txBody>
          <a:bodyPr wrap="square" rtlCol="0">
            <a:spAutoFit/>
          </a:bodyPr>
          <a:lstStyle/>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Page 6 of the Engineering Notebook has the Project Sparks.</a:t>
            </a:r>
          </a:p>
        </p:txBody>
      </p:sp>
      <p:pic>
        <p:nvPicPr>
          <p:cNvPr id="4" name="Picture 3">
            <a:extLst>
              <a:ext uri="{FF2B5EF4-FFF2-40B4-BE49-F238E27FC236}">
                <a16:creationId xmlns:a16="http://schemas.microsoft.com/office/drawing/2014/main" id="{77A924E1-61D6-8BFA-37F8-27032110E941}"/>
              </a:ext>
            </a:extLst>
          </p:cNvPr>
          <p:cNvPicPr>
            <a:picLocks noChangeAspect="1"/>
          </p:cNvPicPr>
          <p:nvPr/>
        </p:nvPicPr>
        <p:blipFill>
          <a:blip r:embed="rId5"/>
          <a:stretch>
            <a:fillRect/>
          </a:stretch>
        </p:blipFill>
        <p:spPr>
          <a:xfrm rot="336590">
            <a:off x="6228923" y="3010700"/>
            <a:ext cx="2121809" cy="28235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8791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AB9BB-337A-66E8-877C-4AE18566A806}"/>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3398C237-54CC-04BE-FBE3-26A6192530D9}"/>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E4FC766D-E8D4-92CD-7CB4-8A5CEDC4B0FD}"/>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C1ABDB17-5D56-C4E6-1A6A-ACAEBE089FDD}"/>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Tasks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2043FB96-3FA5-79B1-83A8-5399B29BF780}"/>
              </a:ext>
            </a:extLst>
          </p:cNvPr>
          <p:cNvSpPr txBox="1">
            <a:spLocks/>
          </p:cNvSpPr>
          <p:nvPr/>
        </p:nvSpPr>
        <p:spPr>
          <a:xfrm>
            <a:off x="1882779" y="1190346"/>
            <a:ext cx="9682844" cy="198109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On page 10 of your Engineering Notebook, write notes about the mission models. </a:t>
            </a:r>
          </a:p>
        </p:txBody>
      </p:sp>
      <p:sp>
        <p:nvSpPr>
          <p:cNvPr id="3" name="TextBox 2">
            <a:extLst>
              <a:ext uri="{FF2B5EF4-FFF2-40B4-BE49-F238E27FC236}">
                <a16:creationId xmlns:a16="http://schemas.microsoft.com/office/drawing/2014/main" id="{6FEA8415-196D-65F4-7EB5-F44EB573AEB0}"/>
              </a:ext>
            </a:extLst>
          </p:cNvPr>
          <p:cNvSpPr txBox="1"/>
          <p:nvPr/>
        </p:nvSpPr>
        <p:spPr>
          <a:xfrm>
            <a:off x="784869" y="5021323"/>
            <a:ext cx="6195051" cy="646331"/>
          </a:xfrm>
          <a:prstGeom prst="rect">
            <a:avLst/>
          </a:prstGeom>
          <a:noFill/>
        </p:spPr>
        <p:txBody>
          <a:bodyPr wrap="square" rtlCol="0">
            <a:spAutoFit/>
          </a:bodyPr>
          <a:lstStyle/>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Page 6 of the Engineering Notebook has the Project Sparks.</a:t>
            </a:r>
          </a:p>
        </p:txBody>
      </p:sp>
      <p:pic>
        <p:nvPicPr>
          <p:cNvPr id="2" name="Graphic 1" descr="Badge Question Mark with solid fill">
            <a:extLst>
              <a:ext uri="{FF2B5EF4-FFF2-40B4-BE49-F238E27FC236}">
                <a16:creationId xmlns:a16="http://schemas.microsoft.com/office/drawing/2014/main" id="{84D654BD-BE5E-F634-2C69-6D5AAF3EF3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pic>
        <p:nvPicPr>
          <p:cNvPr id="5" name="Picture 4" descr="A cartoon of a child and child&#10;&#10;AI-generated content may be incorrect.">
            <a:extLst>
              <a:ext uri="{FF2B5EF4-FFF2-40B4-BE49-F238E27FC236}">
                <a16:creationId xmlns:a16="http://schemas.microsoft.com/office/drawing/2014/main" id="{135B5703-26FF-E6A9-29AC-8BD483DABA9A}"/>
              </a:ext>
            </a:extLst>
          </p:cNvPr>
          <p:cNvPicPr>
            <a:picLocks noChangeAspect="1"/>
          </p:cNvPicPr>
          <p:nvPr/>
        </p:nvPicPr>
        <p:blipFill>
          <a:blip r:embed="rId5"/>
          <a:stretch>
            <a:fillRect/>
          </a:stretch>
        </p:blipFill>
        <p:spPr>
          <a:xfrm>
            <a:off x="7684851" y="3004044"/>
            <a:ext cx="3722280" cy="3215400"/>
          </a:xfrm>
          <a:prstGeom prst="rect">
            <a:avLst/>
          </a:prstGeom>
        </p:spPr>
      </p:pic>
      <p:sp>
        <p:nvSpPr>
          <p:cNvPr id="6" name="Text Placeholder 2">
            <a:extLst>
              <a:ext uri="{FF2B5EF4-FFF2-40B4-BE49-F238E27FC236}">
                <a16:creationId xmlns:a16="http://schemas.microsoft.com/office/drawing/2014/main" id="{43C1A09D-12CC-F523-0601-AC4A36B30EBD}"/>
              </a:ext>
            </a:extLst>
          </p:cNvPr>
          <p:cNvSpPr txBox="1">
            <a:spLocks/>
          </p:cNvSpPr>
          <p:nvPr/>
        </p:nvSpPr>
        <p:spPr>
          <a:xfrm>
            <a:off x="784869" y="3171445"/>
            <a:ext cx="6195051" cy="1902264"/>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Answer the reflection questions.</a:t>
            </a:r>
          </a:p>
        </p:txBody>
      </p:sp>
    </p:spTree>
    <p:extLst>
      <p:ext uri="{BB962C8B-B14F-4D97-AF65-F5344CB8AC3E}">
        <p14:creationId xmlns:p14="http://schemas.microsoft.com/office/powerpoint/2010/main" val="266525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42D88-F1D7-EBDD-E6D8-E09A710A1116}"/>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20A7C67-F243-5FFE-E265-46349BB83707}"/>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1C48B353-6C8C-E37C-716D-5C7208119DF2}"/>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2032C11E-AFB9-6FA6-8788-10BA268D51A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Reflect</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BB4A7199-DF59-C861-6CFC-158D81D4FADB}"/>
              </a:ext>
            </a:extLst>
          </p:cNvPr>
          <p:cNvSpPr txBox="1">
            <a:spLocks/>
          </p:cNvSpPr>
          <p:nvPr/>
        </p:nvSpPr>
        <p:spPr>
          <a:xfrm>
            <a:off x="1943100" y="1262058"/>
            <a:ext cx="9682844" cy="48691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What ideas does your team have after readying about the innovation project?</a:t>
            </a:r>
          </a:p>
          <a:p>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How do the mission models relate to the Challenge story or Project Sparks?</a:t>
            </a:r>
          </a:p>
          <a:p>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Which mission models look interesting to you?</a:t>
            </a:r>
          </a:p>
        </p:txBody>
      </p:sp>
      <p:grpSp>
        <p:nvGrpSpPr>
          <p:cNvPr id="13" name="Group 12">
            <a:extLst>
              <a:ext uri="{FF2B5EF4-FFF2-40B4-BE49-F238E27FC236}">
                <a16:creationId xmlns:a16="http://schemas.microsoft.com/office/drawing/2014/main" id="{7477E9F4-281B-434C-0436-E89014E4FE5D}"/>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4BD1659B-66EF-0815-2E27-95BA50DDBB87}"/>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Thought with solid fill">
              <a:extLst>
                <a:ext uri="{FF2B5EF4-FFF2-40B4-BE49-F238E27FC236}">
                  <a16:creationId xmlns:a16="http://schemas.microsoft.com/office/drawing/2014/main" id="{52C208DA-FC57-63FA-31E6-9CD9688B1CF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pic>
        <p:nvPicPr>
          <p:cNvPr id="4" name="Picture 3" descr="A cartoon of a child and a child&#10;&#10;AI-generated content may be incorrect.">
            <a:extLst>
              <a:ext uri="{FF2B5EF4-FFF2-40B4-BE49-F238E27FC236}">
                <a16:creationId xmlns:a16="http://schemas.microsoft.com/office/drawing/2014/main" id="{B6F6FCEC-60AB-A5C5-061E-46EE6F3D2A14}"/>
              </a:ext>
            </a:extLst>
          </p:cNvPr>
          <p:cNvPicPr>
            <a:picLocks noChangeAspect="1"/>
          </p:cNvPicPr>
          <p:nvPr/>
        </p:nvPicPr>
        <p:blipFill>
          <a:blip r:embed="rId5"/>
          <a:srcRect r="47267"/>
          <a:stretch/>
        </p:blipFill>
        <p:spPr>
          <a:xfrm>
            <a:off x="4145544" y="4639367"/>
            <a:ext cx="3900911" cy="1572768"/>
          </a:xfrm>
          <a:prstGeom prst="rect">
            <a:avLst/>
          </a:prstGeom>
        </p:spPr>
      </p:pic>
    </p:spTree>
    <p:extLst>
      <p:ext uri="{BB962C8B-B14F-4D97-AF65-F5344CB8AC3E}">
        <p14:creationId xmlns:p14="http://schemas.microsoft.com/office/powerpoint/2010/main" val="1393850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F3146-109F-1077-0AA2-9A32E6D801F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BE533C7-9AA5-63D1-A5A2-0053DAB4850C}"/>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CD8ABA6-F6B4-6B10-747F-D830FA4AC3CB}"/>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6FD12720-56DF-47B1-D0E1-39F8D4F70D52}"/>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Share</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DD7DBD67-C10A-803D-24AF-51669F454FAF}"/>
              </a:ext>
            </a:extLst>
          </p:cNvPr>
          <p:cNvSpPr txBox="1">
            <a:spLocks/>
          </p:cNvSpPr>
          <p:nvPr/>
        </p:nvSpPr>
        <p:spPr>
          <a:xfrm>
            <a:off x="1943100" y="1007608"/>
            <a:ext cx="9682844" cy="225457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How do the mission models connect with the UNEARTHED</a:t>
            </a:r>
            <a:r>
              <a:rPr lang="en-US" sz="4800" b="1" baseline="30000" dirty="0">
                <a:solidFill>
                  <a:srgbClr val="0660AC"/>
                </a:solidFill>
                <a:latin typeface="Roboto" panose="02000000000000000000" pitchFamily="2" charset="0"/>
                <a:ea typeface="Roboto" panose="02000000000000000000" pitchFamily="2" charset="0"/>
                <a:cs typeface="Roboto" panose="02000000000000000000" pitchFamily="2" charset="0"/>
              </a:rPr>
              <a:t>TM</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theme?</a:t>
            </a:r>
            <a:endParaRPr lang="en-US" sz="4800" b="1" dirty="0">
              <a:solidFill>
                <a:srgbClr val="0660AC"/>
              </a:solidFill>
              <a:highlight>
                <a:srgbClr val="00FF00"/>
              </a:highlight>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0F6001B8-E250-B612-7E9D-945F4808BDC6}"/>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98354F08-EA5F-A715-E534-44FC48AAEBBD}"/>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ustomer review with solid fill">
              <a:extLst>
                <a:ext uri="{FF2B5EF4-FFF2-40B4-BE49-F238E27FC236}">
                  <a16:creationId xmlns:a16="http://schemas.microsoft.com/office/drawing/2014/main" id="{D42FD170-2BF4-AD7C-7C45-91A3F50BE4D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grpSp>
        <p:nvGrpSpPr>
          <p:cNvPr id="2" name="Group 1">
            <a:extLst>
              <a:ext uri="{FF2B5EF4-FFF2-40B4-BE49-F238E27FC236}">
                <a16:creationId xmlns:a16="http://schemas.microsoft.com/office/drawing/2014/main" id="{F0FFEE17-B51F-DE46-FFD4-39362DA19DB5}"/>
              </a:ext>
            </a:extLst>
          </p:cNvPr>
          <p:cNvGrpSpPr/>
          <p:nvPr/>
        </p:nvGrpSpPr>
        <p:grpSpPr>
          <a:xfrm>
            <a:off x="5974657" y="2858342"/>
            <a:ext cx="5134380" cy="3353297"/>
            <a:chOff x="5974657" y="2858342"/>
            <a:chExt cx="5134380" cy="3353297"/>
          </a:xfrm>
        </p:grpSpPr>
        <p:pic>
          <p:nvPicPr>
            <p:cNvPr id="5" name="Picture 4" descr="A cartoon of a child&#10;&#10;AI-generated content may be incorrect.">
              <a:extLst>
                <a:ext uri="{FF2B5EF4-FFF2-40B4-BE49-F238E27FC236}">
                  <a16:creationId xmlns:a16="http://schemas.microsoft.com/office/drawing/2014/main" id="{B4B920EB-3063-C08B-CF4E-73C24AC4350F}"/>
                </a:ext>
              </a:extLst>
            </p:cNvPr>
            <p:cNvPicPr>
              <a:picLocks noChangeAspect="1"/>
            </p:cNvPicPr>
            <p:nvPr/>
          </p:nvPicPr>
          <p:blipFill>
            <a:blip r:embed="rId5"/>
            <a:stretch>
              <a:fillRect/>
            </a:stretch>
          </p:blipFill>
          <p:spPr>
            <a:xfrm>
              <a:off x="5974657" y="3343564"/>
              <a:ext cx="2121836" cy="2868075"/>
            </a:xfrm>
            <a:prstGeom prst="rect">
              <a:avLst/>
            </a:prstGeom>
          </p:spPr>
        </p:pic>
        <p:pic>
          <p:nvPicPr>
            <p:cNvPr id="7" name="Picture 6" descr="A cartoon of a child wearing glasses&#10;&#10;AI-generated content may be incorrect.">
              <a:extLst>
                <a:ext uri="{FF2B5EF4-FFF2-40B4-BE49-F238E27FC236}">
                  <a16:creationId xmlns:a16="http://schemas.microsoft.com/office/drawing/2014/main" id="{2DCFCFB2-778F-E363-76FB-4EE218DC82A0}"/>
                </a:ext>
              </a:extLst>
            </p:cNvPr>
            <p:cNvPicPr>
              <a:picLocks noChangeAspect="1"/>
            </p:cNvPicPr>
            <p:nvPr/>
          </p:nvPicPr>
          <p:blipFill>
            <a:blip r:embed="rId6"/>
            <a:stretch>
              <a:fillRect/>
            </a:stretch>
          </p:blipFill>
          <p:spPr>
            <a:xfrm>
              <a:off x="8096493" y="2858342"/>
              <a:ext cx="1558637" cy="3353297"/>
            </a:xfrm>
            <a:prstGeom prst="rect">
              <a:avLst/>
            </a:prstGeom>
          </p:spPr>
        </p:pic>
        <p:pic>
          <p:nvPicPr>
            <p:cNvPr id="9" name="Picture 8" descr="Cartoon child with short black hair and yellow shirt&#10;&#10;AI-generated content may be incorrect.">
              <a:extLst>
                <a:ext uri="{FF2B5EF4-FFF2-40B4-BE49-F238E27FC236}">
                  <a16:creationId xmlns:a16="http://schemas.microsoft.com/office/drawing/2014/main" id="{304F50D3-9578-747F-274A-3555D0AF61D0}"/>
                </a:ext>
              </a:extLst>
            </p:cNvPr>
            <p:cNvPicPr>
              <a:picLocks noChangeAspect="1"/>
            </p:cNvPicPr>
            <p:nvPr/>
          </p:nvPicPr>
          <p:blipFill>
            <a:blip r:embed="rId7"/>
            <a:stretch>
              <a:fillRect/>
            </a:stretch>
          </p:blipFill>
          <p:spPr>
            <a:xfrm>
              <a:off x="9774565" y="3303174"/>
              <a:ext cx="1334472" cy="2908465"/>
            </a:xfrm>
            <a:prstGeom prst="rect">
              <a:avLst/>
            </a:prstGeom>
          </p:spPr>
        </p:pic>
      </p:grpSp>
    </p:spTree>
    <p:extLst>
      <p:ext uri="{BB962C8B-B14F-4D97-AF65-F5344CB8AC3E}">
        <p14:creationId xmlns:p14="http://schemas.microsoft.com/office/powerpoint/2010/main" val="3997043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sp>
        <p:nvSpPr>
          <p:cNvPr id="6" name="Text Placeholder 4">
            <a:extLst>
              <a:ext uri="{FF2B5EF4-FFF2-40B4-BE49-F238E27FC236}">
                <a16:creationId xmlns:a16="http://schemas.microsoft.com/office/drawing/2014/main" id="{51ECBD0F-E2B5-CE20-487C-9F82C66CC696}"/>
              </a:ext>
            </a:extLst>
          </p:cNvPr>
          <p:cNvSpPr txBox="1">
            <a:spLocks/>
          </p:cNvSpPr>
          <p:nvPr/>
        </p:nvSpPr>
        <p:spPr>
          <a:xfrm>
            <a:off x="7652506" y="2604481"/>
            <a:ext cx="4329651" cy="10931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effectLst>
                  <a:outerShdw blurRad="50800" dist="38100" dir="2700000" algn="tl" rotWithShape="0">
                    <a:prstClr val="black">
                      <a:alpha val="40000"/>
                    </a:prstClr>
                  </a:outerShdw>
                </a:effectLst>
                <a:latin typeface="Roboto Medium"/>
                <a:ea typeface="Roboto Medium"/>
                <a:cs typeface="Roboto Medium"/>
              </a:rPr>
              <a:t>Clean Up</a:t>
            </a:r>
            <a:endParaRPr lang="en-US" dirty="0">
              <a:solidFill>
                <a:schemeClr val="bg1"/>
              </a:solidFill>
              <a:effectLst>
                <a:outerShdw blurRad="50800" dist="38100" dir="2700000" algn="tl" rotWithShape="0">
                  <a:prstClr val="black">
                    <a:alpha val="40000"/>
                  </a:prstClr>
                </a:outerShdw>
              </a:effectLst>
            </a:endParaRPr>
          </a:p>
        </p:txBody>
      </p:sp>
      <p:pic>
        <p:nvPicPr>
          <p:cNvPr id="7" name="Picture 6" descr="A toy figurine with a broom&#10;&#10;AI-generated content may be incorrect.">
            <a:extLst>
              <a:ext uri="{FF2B5EF4-FFF2-40B4-BE49-F238E27FC236}">
                <a16:creationId xmlns:a16="http://schemas.microsoft.com/office/drawing/2014/main" id="{1F88CC93-535E-7CCB-BBBE-F836C6AA7F94}"/>
              </a:ext>
            </a:extLst>
          </p:cNvPr>
          <p:cNvPicPr>
            <a:picLocks noChangeAspect="1"/>
          </p:cNvPicPr>
          <p:nvPr/>
        </p:nvPicPr>
        <p:blipFill>
          <a:blip r:embed="rId3"/>
          <a:stretch>
            <a:fillRect/>
          </a:stretch>
        </p:blipFill>
        <p:spPr>
          <a:xfrm>
            <a:off x="1180234" y="1757363"/>
            <a:ext cx="5010150" cy="3343275"/>
          </a:xfrm>
          <a:prstGeom prst="rect">
            <a:avLst/>
          </a:prstGeom>
        </p:spPr>
      </p:pic>
    </p:spTree>
    <p:extLst>
      <p:ext uri="{BB962C8B-B14F-4D97-AF65-F5344CB8AC3E}">
        <p14:creationId xmlns:p14="http://schemas.microsoft.com/office/powerpoint/2010/main" val="1667449552"/>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Christina Milligan</DisplayName>
        <AccountId>54</AccountId>
        <AccountType/>
      </UserInfo>
    </SharedWithUsers>
    <lcf76f155ced4ddcb4097134ff3c332f xmlns="7c8aad47-528b-43f4-b615-4953615f0d4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A997C5561FD94D82BEA37A4242D399" ma:contentTypeVersion="20" ma:contentTypeDescription="Create a new document." ma:contentTypeScope="" ma:versionID="7cae5696f57b22d11ba6a7f9918b81e6">
  <xsd:schema xmlns:xsd="http://www.w3.org/2001/XMLSchema" xmlns:xs="http://www.w3.org/2001/XMLSchema" xmlns:p="http://schemas.microsoft.com/office/2006/metadata/properties" xmlns:ns2="7c8aad47-528b-43f4-b615-4953615f0d4f" xmlns:ns3="c7bc20cd-f3b5-4cb9-9099-b7d1e4c3c983" xmlns:ns4="0bfdc619-4bd5-4a26-8e37-4be4446dc23a" targetNamespace="http://schemas.microsoft.com/office/2006/metadata/properties" ma:root="true" ma:fieldsID="3a32943b1fe7c914c3fd4b30f2445c37" ns2:_="" ns3:_="" ns4:_="">
    <xsd:import namespace="7c8aad47-528b-43f4-b615-4953615f0d4f"/>
    <xsd:import namespace="c7bc20cd-f3b5-4cb9-9099-b7d1e4c3c983"/>
    <xsd:import namespace="0bfdc619-4bd5-4a26-8e37-4be4446dc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ad47-528b-43f4-b615-4953615f0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C3B65E-86F5-4F12-882B-E72674BBA31A}">
  <ds:schemaRef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98a1be8e-ceb0-4d64-90f3-74f22257285b"/>
    <ds:schemaRef ds:uri="65f3190a-2497-4c6e-9c08-e63c17ba8fcf"/>
    <ds:schemaRef ds:uri="http://purl.org/dc/elements/1.1/"/>
    <ds:schemaRef ds:uri="http://purl.org/dc/terms/"/>
    <ds:schemaRef ds:uri="0bfdc619-4bd5-4a26-8e37-4be4446dc23a"/>
    <ds:schemaRef ds:uri="http://purl.org/dc/dcmitype/"/>
    <ds:schemaRef ds:uri="32a440ee-ccdf-4ffb-ba5c-71e25989d2a9"/>
    <ds:schemaRef ds:uri="09a20863-7c96-4a57-95ca-029d1820b203"/>
  </ds:schemaRefs>
</ds:datastoreItem>
</file>

<file path=customXml/itemProps2.xml><?xml version="1.0" encoding="utf-8"?>
<ds:datastoreItem xmlns:ds="http://schemas.openxmlformats.org/officeDocument/2006/customXml" ds:itemID="{C2AD0BE5-2163-4937-BE74-F7896137EC25}"/>
</file>

<file path=customXml/itemProps3.xml><?xml version="1.0" encoding="utf-8"?>
<ds:datastoreItem xmlns:ds="http://schemas.openxmlformats.org/officeDocument/2006/customXml" ds:itemID="{7151A670-0DF8-40A2-9C30-9AF459D7E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2795</TotalTime>
  <Words>1013</Words>
  <Application>Microsoft Office PowerPoint</Application>
  <PresentationFormat>Widescreen</PresentationFormat>
  <Paragraphs>85</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Helvetica Neue</vt:lpstr>
      <vt:lpstr>Roboto</vt:lpstr>
      <vt:lpstr>Roboto Medium</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Sample</cp:lastModifiedBy>
  <cp:revision>92</cp:revision>
  <dcterms:created xsi:type="dcterms:W3CDTF">2020-04-21T20:33:01Z</dcterms:created>
  <dcterms:modified xsi:type="dcterms:W3CDTF">2025-05-27T02:52:04Z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0x01010008A997C5561FD94D82BEA37A4242D399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