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4"/>
  </p:sldMasterIdLst>
  <p:notesMasterIdLst>
    <p:notesMasterId r:id="rId37"/>
  </p:notesMasterIdLst>
  <p:sldIdLst>
    <p:sldId id="262" r:id="rId5"/>
    <p:sldId id="256" r:id="rId6"/>
    <p:sldId id="261" r:id="rId7"/>
    <p:sldId id="326" r:id="rId8"/>
    <p:sldId id="283" r:id="rId9"/>
    <p:sldId id="295" r:id="rId10"/>
    <p:sldId id="284" r:id="rId11"/>
    <p:sldId id="294" r:id="rId12"/>
    <p:sldId id="315" r:id="rId13"/>
    <p:sldId id="324" r:id="rId14"/>
    <p:sldId id="313" r:id="rId15"/>
    <p:sldId id="323" r:id="rId16"/>
    <p:sldId id="304" r:id="rId17"/>
    <p:sldId id="306" r:id="rId18"/>
    <p:sldId id="308" r:id="rId19"/>
    <p:sldId id="302" r:id="rId20"/>
    <p:sldId id="273" r:id="rId21"/>
    <p:sldId id="279" r:id="rId22"/>
    <p:sldId id="309" r:id="rId23"/>
    <p:sldId id="310" r:id="rId24"/>
    <p:sldId id="311" r:id="rId25"/>
    <p:sldId id="312" r:id="rId26"/>
    <p:sldId id="290" r:id="rId27"/>
    <p:sldId id="297" r:id="rId28"/>
    <p:sldId id="296" r:id="rId29"/>
    <p:sldId id="307" r:id="rId30"/>
    <p:sldId id="292" r:id="rId31"/>
    <p:sldId id="325" r:id="rId32"/>
    <p:sldId id="298" r:id="rId33"/>
    <p:sldId id="299" r:id="rId34"/>
    <p:sldId id="300" r:id="rId35"/>
    <p:sldId id="301"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sclaimer" id="{CF2A898E-D99C-4D5E-8CF9-6F4AC2D3B9EB}">
          <p14:sldIdLst>
            <p14:sldId id="262"/>
          </p14:sldIdLst>
        </p14:section>
        <p14:section name="Overview &amp; Agenda" id="{62E8EDC2-4111-48C1-9353-95178B6DFC62}">
          <p14:sldIdLst>
            <p14:sldId id="256"/>
            <p14:sldId id="261"/>
            <p14:sldId id="326"/>
          </p14:sldIdLst>
        </p14:section>
        <p14:section name="Referee Role &amp; Core Values" id="{BBA55037-63AF-415E-867B-D10AB79B74C6}">
          <p14:sldIdLst>
            <p14:sldId id="283"/>
            <p14:sldId id="295"/>
          </p14:sldIdLst>
        </p14:section>
        <p14:section name="Referee Toolkit" id="{C37E2460-30AE-4E58-AE7A-4267E997551B}">
          <p14:sldIdLst>
            <p14:sldId id="284"/>
          </p14:sldIdLst>
        </p14:section>
        <p14:section name="Match Overview" id="{64A6E29D-F909-46C1-9602-2B40C76E85D1}">
          <p14:sldIdLst>
            <p14:sldId id="294"/>
            <p14:sldId id="315"/>
            <p14:sldId id="324"/>
            <p14:sldId id="313"/>
            <p14:sldId id="323"/>
            <p14:sldId id="304"/>
            <p14:sldId id="306"/>
          </p14:sldIdLst>
        </p14:section>
        <p14:section name="Robot Game Missions" id="{95448DEF-030A-490C-97D6-FF2EB064C189}">
          <p14:sldIdLst>
            <p14:sldId id="308"/>
            <p14:sldId id="302"/>
            <p14:sldId id="273"/>
            <p14:sldId id="279"/>
            <p14:sldId id="309"/>
            <p14:sldId id="310"/>
            <p14:sldId id="311"/>
            <p14:sldId id="312"/>
            <p14:sldId id="290"/>
          </p14:sldIdLst>
        </p14:section>
        <p14:section name="Challenge Updates" id="{4824310E-742E-4CF4-B1F0-C2D526041CC9}">
          <p14:sldIdLst>
            <p14:sldId id="297"/>
            <p14:sldId id="296"/>
            <p14:sldId id="307"/>
          </p14:sldIdLst>
        </p14:section>
        <p14:section name="Reminders" id="{1325A9C9-4024-4D0B-B44D-CF6AA0A366CF}">
          <p14:sldIdLst>
            <p14:sldId id="292"/>
            <p14:sldId id="325"/>
          </p14:sldIdLst>
        </p14:section>
        <p14:section name="Event Information" id="{A9095304-71EA-4B6E-9A1C-24537A03414A}">
          <p14:sldIdLst>
            <p14:sldId id="298"/>
            <p14:sldId id="299"/>
            <p14:sldId id="300"/>
          </p14:sldIdLst>
        </p14:section>
        <p14:section name="Closing" id="{B382F852-4CCA-4A72-B283-FFCD04ECA289}">
          <p14:sldIdLst>
            <p14:sldId id="30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039E32-6D0E-A40C-8C9B-8C0A19460261}" name="Cameron Schriner" initials="CS" userId="S::cschriner@firstinspires.org::1ba33f63-a337-487a-b701-93769cfb3e7c" providerId="AD"/>
  <p188:author id="{A8CD7E68-756B-057E-C5BF-1A01BD2EE613}" name="Michael Grenier" initials="MG" userId="S::mgrenier@firstinspires.org::ecc4c21b-1070-4ed4-9e99-4192dc1b212d" providerId="AD"/>
  <p188:author id="{839BECAB-7BAB-4530-039B-1B0B0F86BABE}" name="Anna Sterner" initials="AS" userId="S::asterner@firstinspires.org::e34ade42-3f4d-4ffb-96dc-1c6e40b6902f" providerId="AD"/>
  <p188:author id="{0B6163FA-D8CC-2A8F-C179-3E4F0C7226C2}" name="Karen Berger" initials="KB" userId="S::kberger@firstinspires.org::d534a2b1-c7b4-4477-b708-07f934a4f4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E33C"/>
    <a:srgbClr val="3165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D2A7BF-2FF0-486F-937D-B5F82386DC5A}" v="182" dt="2025-08-04T21:02:13.9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Sterner" userId="S::asterner@firstinspires.org::e34ade42-3f4d-4ffb-96dc-1c6e40b6902f" providerId="AD" clId="Web-{F84483E6-95A7-7FB3-3FCB-F59699EB6F2E}"/>
    <pc:docChg chg="mod addSld delSld modSld">
      <pc:chgData name="Anna Sterner" userId="S::asterner@firstinspires.org::e34ade42-3f4d-4ffb-96dc-1c6e40b6902f" providerId="AD" clId="Web-{F84483E6-95A7-7FB3-3FCB-F59699EB6F2E}" dt="2025-07-28T15:29:29.727" v="82"/>
      <pc:docMkLst>
        <pc:docMk/>
      </pc:docMkLst>
      <pc:sldChg chg="addSp delSp modSp">
        <pc:chgData name="Anna Sterner" userId="S::asterner@firstinspires.org::e34ade42-3f4d-4ffb-96dc-1c6e40b6902f" providerId="AD" clId="Web-{F84483E6-95A7-7FB3-3FCB-F59699EB6F2E}" dt="2025-07-28T15:27:40.395" v="69"/>
        <pc:sldMkLst>
          <pc:docMk/>
          <pc:sldMk cId="3861979292" sldId="273"/>
        </pc:sldMkLst>
      </pc:sldChg>
      <pc:sldChg chg="modSp del">
        <pc:chgData name="Anna Sterner" userId="S::asterner@firstinspires.org::e34ade42-3f4d-4ffb-96dc-1c6e40b6902f" providerId="AD" clId="Web-{F84483E6-95A7-7FB3-3FCB-F59699EB6F2E}" dt="2025-07-28T15:23:10.041" v="60"/>
        <pc:sldMkLst>
          <pc:docMk/>
          <pc:sldMk cId="717753090" sldId="293"/>
        </pc:sldMkLst>
      </pc:sldChg>
      <pc:sldChg chg="addSp delSp modSp">
        <pc:chgData name="Anna Sterner" userId="S::asterner@firstinspires.org::e34ade42-3f4d-4ffb-96dc-1c6e40b6902f" providerId="AD" clId="Web-{F84483E6-95A7-7FB3-3FCB-F59699EB6F2E}" dt="2025-07-28T15:29:29.727" v="82"/>
        <pc:sldMkLst>
          <pc:docMk/>
          <pc:sldMk cId="403224971" sldId="307"/>
        </pc:sldMkLst>
        <pc:picChg chg="mod topLvl">
          <ac:chgData name="Anna Sterner" userId="S::asterner@firstinspires.org::e34ade42-3f4d-4ffb-96dc-1c6e40b6902f" providerId="AD" clId="Web-{F84483E6-95A7-7FB3-3FCB-F59699EB6F2E}" dt="2025-07-28T15:29:26.133" v="81"/>
          <ac:picMkLst>
            <pc:docMk/>
            <pc:sldMk cId="403224971" sldId="307"/>
            <ac:picMk id="11" creationId="{D51FD9FA-6056-1E2F-F341-B8341715FD07}"/>
          </ac:picMkLst>
        </pc:picChg>
      </pc:sldChg>
      <pc:sldChg chg="modSp new">
        <pc:chgData name="Anna Sterner" userId="S::asterner@firstinspires.org::e34ade42-3f4d-4ffb-96dc-1c6e40b6902f" providerId="AD" clId="Web-{F84483E6-95A7-7FB3-3FCB-F59699EB6F2E}" dt="2025-07-28T15:23:13.901" v="61" actId="20577"/>
        <pc:sldMkLst>
          <pc:docMk/>
          <pc:sldMk cId="788054304" sldId="308"/>
        </pc:sldMkLst>
        <pc:spChg chg="mod">
          <ac:chgData name="Anna Sterner" userId="S::asterner@firstinspires.org::e34ade42-3f4d-4ffb-96dc-1c6e40b6902f" providerId="AD" clId="Web-{F84483E6-95A7-7FB3-3FCB-F59699EB6F2E}" dt="2025-07-28T15:23:02.104" v="53" actId="20577"/>
          <ac:spMkLst>
            <pc:docMk/>
            <pc:sldMk cId="788054304" sldId="308"/>
            <ac:spMk id="2" creationId="{5B2D01BB-B31D-1629-017C-2C8A7E6D206C}"/>
          </ac:spMkLst>
        </pc:spChg>
        <pc:spChg chg="mod">
          <ac:chgData name="Anna Sterner" userId="S::asterner@firstinspires.org::e34ade42-3f4d-4ffb-96dc-1c6e40b6902f" providerId="AD" clId="Web-{F84483E6-95A7-7FB3-3FCB-F59699EB6F2E}" dt="2025-07-28T15:23:13.901" v="61" actId="20577"/>
          <ac:spMkLst>
            <pc:docMk/>
            <pc:sldMk cId="788054304" sldId="308"/>
            <ac:spMk id="3" creationId="{5BCD8AF6-9D10-76E2-107A-94186FC0921E}"/>
          </ac:spMkLst>
        </pc:spChg>
      </pc:sldChg>
    </pc:docChg>
  </pc:docChgLst>
  <pc:docChgLst>
    <pc:chgData name="Anna Sterner" userId="e34ade42-3f4d-4ffb-96dc-1c6e40b6902f" providerId="ADAL" clId="{3DD2A7BF-2FF0-486F-937D-B5F82386DC5A}"/>
    <pc:docChg chg="undo custSel addSld delSld modSld sldOrd addSection modSection">
      <pc:chgData name="Anna Sterner" userId="e34ade42-3f4d-4ffb-96dc-1c6e40b6902f" providerId="ADAL" clId="{3DD2A7BF-2FF0-486F-937D-B5F82386DC5A}" dt="2025-08-04T21:10:25.540" v="8754" actId="20577"/>
      <pc:docMkLst>
        <pc:docMk/>
      </pc:docMkLst>
      <pc:sldChg chg="addSp delSp modSp mod">
        <pc:chgData name="Anna Sterner" userId="e34ade42-3f4d-4ffb-96dc-1c6e40b6902f" providerId="ADAL" clId="{3DD2A7BF-2FF0-486F-937D-B5F82386DC5A}" dt="2025-07-24T18:08:29.184" v="7763" actId="1076"/>
        <pc:sldMkLst>
          <pc:docMk/>
          <pc:sldMk cId="3353433642" sldId="261"/>
        </pc:sldMkLst>
        <pc:spChg chg="mod">
          <ac:chgData name="Anna Sterner" userId="e34ade42-3f4d-4ffb-96dc-1c6e40b6902f" providerId="ADAL" clId="{3DD2A7BF-2FF0-486F-937D-B5F82386DC5A}" dt="2025-07-24T18:08:29.184" v="7763" actId="1076"/>
          <ac:spMkLst>
            <pc:docMk/>
            <pc:sldMk cId="3353433642" sldId="261"/>
            <ac:spMk id="2" creationId="{DBDD8B9C-F006-704E-91E6-CF2B984FE19D}"/>
          </ac:spMkLst>
        </pc:spChg>
        <pc:grpChg chg="add mod">
          <ac:chgData name="Anna Sterner" userId="e34ade42-3f4d-4ffb-96dc-1c6e40b6902f" providerId="ADAL" clId="{3DD2A7BF-2FF0-486F-937D-B5F82386DC5A}" dt="2025-07-24T18:08:19.246" v="7762" actId="1076"/>
          <ac:grpSpMkLst>
            <pc:docMk/>
            <pc:sldMk cId="3353433642" sldId="261"/>
            <ac:grpSpMk id="4" creationId="{CC48815F-A1D4-8F00-14F7-D0E19DE3D57E}"/>
          </ac:grpSpMkLst>
        </pc:grpChg>
        <pc:picChg chg="add mod topLvl">
          <ac:chgData name="Anna Sterner" userId="e34ade42-3f4d-4ffb-96dc-1c6e40b6902f" providerId="ADAL" clId="{3DD2A7BF-2FF0-486F-937D-B5F82386DC5A}" dt="2025-07-24T18:08:14.081" v="7761" actId="164"/>
          <ac:picMkLst>
            <pc:docMk/>
            <pc:sldMk cId="3353433642" sldId="261"/>
            <ac:picMk id="11" creationId="{EDACD255-C9EA-CE9C-9156-8997BA81B526}"/>
          </ac:picMkLst>
        </pc:picChg>
        <pc:picChg chg="add mod topLvl">
          <ac:chgData name="Anna Sterner" userId="e34ade42-3f4d-4ffb-96dc-1c6e40b6902f" providerId="ADAL" clId="{3DD2A7BF-2FF0-486F-937D-B5F82386DC5A}" dt="2025-07-24T18:08:14.081" v="7761" actId="164"/>
          <ac:picMkLst>
            <pc:docMk/>
            <pc:sldMk cId="3353433642" sldId="261"/>
            <ac:picMk id="13" creationId="{B754CC8C-A646-F800-FFCE-299DD4EE8E72}"/>
          </ac:picMkLst>
        </pc:picChg>
      </pc:sldChg>
      <pc:sldChg chg="modSp add del mod ord">
        <pc:chgData name="Anna Sterner" userId="e34ade42-3f4d-4ffb-96dc-1c6e40b6902f" providerId="ADAL" clId="{3DD2A7BF-2FF0-486F-937D-B5F82386DC5A}" dt="2025-07-24T18:12:49.046" v="7892"/>
        <pc:sldMkLst>
          <pc:docMk/>
          <pc:sldMk cId="3536778740" sldId="262"/>
        </pc:sldMkLst>
        <pc:spChg chg="mod">
          <ac:chgData name="Anna Sterner" userId="e34ade42-3f4d-4ffb-96dc-1c6e40b6902f" providerId="ADAL" clId="{3DD2A7BF-2FF0-486F-937D-B5F82386DC5A}" dt="2025-07-17T13:13:19.076" v="262" actId="20577"/>
          <ac:spMkLst>
            <pc:docMk/>
            <pc:sldMk cId="3536778740" sldId="262"/>
            <ac:spMk id="2" creationId="{A66524A7-9165-EC47-8FB3-E92FCDCB048E}"/>
          </ac:spMkLst>
        </pc:spChg>
        <pc:spChg chg="mod">
          <ac:chgData name="Anna Sterner" userId="e34ade42-3f4d-4ffb-96dc-1c6e40b6902f" providerId="ADAL" clId="{3DD2A7BF-2FF0-486F-937D-B5F82386DC5A}" dt="2025-07-24T18:11:03.334" v="7884" actId="20577"/>
          <ac:spMkLst>
            <pc:docMk/>
            <pc:sldMk cId="3536778740" sldId="262"/>
            <ac:spMk id="3" creationId="{4EC2F35D-C46C-944D-860D-64AFC92E1A13}"/>
          </ac:spMkLst>
        </pc:spChg>
      </pc:sldChg>
      <pc:sldChg chg="del">
        <pc:chgData name="Anna Sterner" userId="e34ade42-3f4d-4ffb-96dc-1c6e40b6902f" providerId="ADAL" clId="{3DD2A7BF-2FF0-486F-937D-B5F82386DC5A}" dt="2025-07-17T13:13:28.717" v="265" actId="47"/>
        <pc:sldMkLst>
          <pc:docMk/>
          <pc:sldMk cId="2340921976" sldId="263"/>
        </pc:sldMkLst>
      </pc:sldChg>
      <pc:sldChg chg="del">
        <pc:chgData name="Anna Sterner" userId="e34ade42-3f4d-4ffb-96dc-1c6e40b6902f" providerId="ADAL" clId="{3DD2A7BF-2FF0-486F-937D-B5F82386DC5A}" dt="2025-07-17T13:13:32.680" v="267" actId="47"/>
        <pc:sldMkLst>
          <pc:docMk/>
          <pc:sldMk cId="351386101" sldId="264"/>
        </pc:sldMkLst>
      </pc:sldChg>
      <pc:sldChg chg="del">
        <pc:chgData name="Anna Sterner" userId="e34ade42-3f4d-4ffb-96dc-1c6e40b6902f" providerId="ADAL" clId="{3DD2A7BF-2FF0-486F-937D-B5F82386DC5A}" dt="2025-07-17T13:13:33.403" v="268" actId="47"/>
        <pc:sldMkLst>
          <pc:docMk/>
          <pc:sldMk cId="1269008841" sldId="267"/>
        </pc:sldMkLst>
      </pc:sldChg>
      <pc:sldChg chg="del">
        <pc:chgData name="Anna Sterner" userId="e34ade42-3f4d-4ffb-96dc-1c6e40b6902f" providerId="ADAL" clId="{3DD2A7BF-2FF0-486F-937D-B5F82386DC5A}" dt="2025-07-17T13:13:46.512" v="271" actId="47"/>
        <pc:sldMkLst>
          <pc:docMk/>
          <pc:sldMk cId="3177364626" sldId="269"/>
        </pc:sldMkLst>
      </pc:sldChg>
      <pc:sldChg chg="del">
        <pc:chgData name="Anna Sterner" userId="e34ade42-3f4d-4ffb-96dc-1c6e40b6902f" providerId="ADAL" clId="{3DD2A7BF-2FF0-486F-937D-B5F82386DC5A}" dt="2025-07-17T13:13:47.895" v="272" actId="47"/>
        <pc:sldMkLst>
          <pc:docMk/>
          <pc:sldMk cId="187108977" sldId="270"/>
        </pc:sldMkLst>
      </pc:sldChg>
      <pc:sldChg chg="addSp modSp del">
        <pc:chgData name="Anna Sterner" userId="e34ade42-3f4d-4ffb-96dc-1c6e40b6902f" providerId="ADAL" clId="{3DD2A7BF-2FF0-486F-937D-B5F82386DC5A}" dt="2025-07-17T13:16:29.039" v="324" actId="47"/>
        <pc:sldMkLst>
          <pc:docMk/>
          <pc:sldMk cId="2428057977" sldId="271"/>
        </pc:sldMkLst>
      </pc:sldChg>
      <pc:sldChg chg="addSp delSp modSp add del mod">
        <pc:chgData name="Anna Sterner" userId="e34ade42-3f4d-4ffb-96dc-1c6e40b6902f" providerId="ADAL" clId="{3DD2A7BF-2FF0-486F-937D-B5F82386DC5A}" dt="2025-07-18T15:59:39.962" v="546" actId="47"/>
        <pc:sldMkLst>
          <pc:docMk/>
          <pc:sldMk cId="2468945887" sldId="272"/>
        </pc:sldMkLst>
      </pc:sldChg>
      <pc:sldChg chg="addSp delSp modSp new mod ord">
        <pc:chgData name="Anna Sterner" userId="e34ade42-3f4d-4ffb-96dc-1c6e40b6902f" providerId="ADAL" clId="{3DD2A7BF-2FF0-486F-937D-B5F82386DC5A}" dt="2025-08-04T21:08:14.844" v="8673" actId="1076"/>
        <pc:sldMkLst>
          <pc:docMk/>
          <pc:sldMk cId="3861979292" sldId="273"/>
        </pc:sldMkLst>
        <pc:picChg chg="mod">
          <ac:chgData name="Anna Sterner" userId="e34ade42-3f4d-4ffb-96dc-1c6e40b6902f" providerId="ADAL" clId="{3DD2A7BF-2FF0-486F-937D-B5F82386DC5A}" dt="2025-08-04T21:08:14.844" v="8673" actId="1076"/>
          <ac:picMkLst>
            <pc:docMk/>
            <pc:sldMk cId="3861979292" sldId="273"/>
            <ac:picMk id="6" creationId="{900335E3-6238-541A-1E6E-212CE69E973E}"/>
          </ac:picMkLst>
        </pc:picChg>
      </pc:sldChg>
      <pc:sldChg chg="del">
        <pc:chgData name="Anna Sterner" userId="e34ade42-3f4d-4ffb-96dc-1c6e40b6902f" providerId="ADAL" clId="{3DD2A7BF-2FF0-486F-937D-B5F82386DC5A}" dt="2025-07-17T13:14:25.179" v="276" actId="47"/>
        <pc:sldMkLst>
          <pc:docMk/>
          <pc:sldMk cId="4238513737" sldId="273"/>
        </pc:sldMkLst>
      </pc:sldChg>
      <pc:sldChg chg="del">
        <pc:chgData name="Anna Sterner" userId="e34ade42-3f4d-4ffb-96dc-1c6e40b6902f" providerId="ADAL" clId="{3DD2A7BF-2FF0-486F-937D-B5F82386DC5A}" dt="2025-07-17T13:14:25.914" v="277" actId="47"/>
        <pc:sldMkLst>
          <pc:docMk/>
          <pc:sldMk cId="176709332" sldId="274"/>
        </pc:sldMkLst>
      </pc:sldChg>
      <pc:sldChg chg="addSp modSp add del mod">
        <pc:chgData name="Anna Sterner" userId="e34ade42-3f4d-4ffb-96dc-1c6e40b6902f" providerId="ADAL" clId="{3DD2A7BF-2FF0-486F-937D-B5F82386DC5A}" dt="2025-08-04T20:53:19.787" v="8415" actId="47"/>
        <pc:sldMkLst>
          <pc:docMk/>
          <pc:sldMk cId="2618828980" sldId="274"/>
        </pc:sldMkLst>
      </pc:sldChg>
      <pc:sldChg chg="addSp delSp modSp new del mod ord">
        <pc:chgData name="Anna Sterner" userId="e34ade42-3f4d-4ffb-96dc-1c6e40b6902f" providerId="ADAL" clId="{3DD2A7BF-2FF0-486F-937D-B5F82386DC5A}" dt="2025-07-24T17:33:02.123" v="6148" actId="2696"/>
        <pc:sldMkLst>
          <pc:docMk/>
          <pc:sldMk cId="3852478025" sldId="274"/>
        </pc:sldMkLst>
      </pc:sldChg>
      <pc:sldChg chg="addSp delSp modSp new del mod">
        <pc:chgData name="Anna Sterner" userId="e34ade42-3f4d-4ffb-96dc-1c6e40b6902f" providerId="ADAL" clId="{3DD2A7BF-2FF0-486F-937D-B5F82386DC5A}" dt="2025-07-24T17:11:52.643" v="4802" actId="47"/>
        <pc:sldMkLst>
          <pc:docMk/>
          <pc:sldMk cId="432420740" sldId="275"/>
        </pc:sldMkLst>
      </pc:sldChg>
      <pc:sldChg chg="del">
        <pc:chgData name="Anna Sterner" userId="e34ade42-3f4d-4ffb-96dc-1c6e40b6902f" providerId="ADAL" clId="{3DD2A7BF-2FF0-486F-937D-B5F82386DC5A}" dt="2025-07-17T13:14:26.317" v="278" actId="47"/>
        <pc:sldMkLst>
          <pc:docMk/>
          <pc:sldMk cId="2579019077" sldId="275"/>
        </pc:sldMkLst>
      </pc:sldChg>
      <pc:sldChg chg="new del">
        <pc:chgData name="Anna Sterner" userId="e34ade42-3f4d-4ffb-96dc-1c6e40b6902f" providerId="ADAL" clId="{3DD2A7BF-2FF0-486F-937D-B5F82386DC5A}" dt="2025-07-18T16:02:14.256" v="577" actId="47"/>
        <pc:sldMkLst>
          <pc:docMk/>
          <pc:sldMk cId="631590706" sldId="276"/>
        </pc:sldMkLst>
      </pc:sldChg>
      <pc:sldChg chg="del">
        <pc:chgData name="Anna Sterner" userId="e34ade42-3f4d-4ffb-96dc-1c6e40b6902f" providerId="ADAL" clId="{3DD2A7BF-2FF0-486F-937D-B5F82386DC5A}" dt="2025-07-17T13:14:26.853" v="279" actId="47"/>
        <pc:sldMkLst>
          <pc:docMk/>
          <pc:sldMk cId="3434074359" sldId="276"/>
        </pc:sldMkLst>
      </pc:sldChg>
      <pc:sldChg chg="new del">
        <pc:chgData name="Anna Sterner" userId="e34ade42-3f4d-4ffb-96dc-1c6e40b6902f" providerId="ADAL" clId="{3DD2A7BF-2FF0-486F-937D-B5F82386DC5A}" dt="2025-07-18T16:02:15.051" v="578" actId="47"/>
        <pc:sldMkLst>
          <pc:docMk/>
          <pc:sldMk cId="327290738" sldId="277"/>
        </pc:sldMkLst>
      </pc:sldChg>
      <pc:sldChg chg="del">
        <pc:chgData name="Anna Sterner" userId="e34ade42-3f4d-4ffb-96dc-1c6e40b6902f" providerId="ADAL" clId="{3DD2A7BF-2FF0-486F-937D-B5F82386DC5A}" dt="2025-07-17T13:13:28.167" v="264" actId="47"/>
        <pc:sldMkLst>
          <pc:docMk/>
          <pc:sldMk cId="2992472437" sldId="277"/>
        </pc:sldMkLst>
      </pc:sldChg>
      <pc:sldChg chg="del">
        <pc:chgData name="Anna Sterner" userId="e34ade42-3f4d-4ffb-96dc-1c6e40b6902f" providerId="ADAL" clId="{3DD2A7BF-2FF0-486F-937D-B5F82386DC5A}" dt="2025-07-17T13:13:29.272" v="266" actId="47"/>
        <pc:sldMkLst>
          <pc:docMk/>
          <pc:sldMk cId="1959646477" sldId="278"/>
        </pc:sldMkLst>
      </pc:sldChg>
      <pc:sldChg chg="new del">
        <pc:chgData name="Anna Sterner" userId="e34ade42-3f4d-4ffb-96dc-1c6e40b6902f" providerId="ADAL" clId="{3DD2A7BF-2FF0-486F-937D-B5F82386DC5A}" dt="2025-07-18T16:02:15.626" v="579" actId="47"/>
        <pc:sldMkLst>
          <pc:docMk/>
          <pc:sldMk cId="2774732334" sldId="278"/>
        </pc:sldMkLst>
      </pc:sldChg>
      <pc:sldChg chg="addSp delSp modSp new mod ord">
        <pc:chgData name="Anna Sterner" userId="e34ade42-3f4d-4ffb-96dc-1c6e40b6902f" providerId="ADAL" clId="{3DD2A7BF-2FF0-486F-937D-B5F82386DC5A}" dt="2025-07-29T12:09:06.682" v="7972" actId="14100"/>
        <pc:sldMkLst>
          <pc:docMk/>
          <pc:sldMk cId="473252621" sldId="279"/>
        </pc:sldMkLst>
        <pc:picChg chg="mod">
          <ac:chgData name="Anna Sterner" userId="e34ade42-3f4d-4ffb-96dc-1c6e40b6902f" providerId="ADAL" clId="{3DD2A7BF-2FF0-486F-937D-B5F82386DC5A}" dt="2025-07-29T12:09:06.682" v="7972" actId="14100"/>
          <ac:picMkLst>
            <pc:docMk/>
            <pc:sldMk cId="473252621" sldId="279"/>
            <ac:picMk id="8" creationId="{9CBFA054-26AC-7792-CF43-3B1B6D3D18D9}"/>
          </ac:picMkLst>
        </pc:picChg>
      </pc:sldChg>
      <pc:sldChg chg="del">
        <pc:chgData name="Anna Sterner" userId="e34ade42-3f4d-4ffb-96dc-1c6e40b6902f" providerId="ADAL" clId="{3DD2A7BF-2FF0-486F-937D-B5F82386DC5A}" dt="2025-07-17T13:13:51.191" v="273" actId="47"/>
        <pc:sldMkLst>
          <pc:docMk/>
          <pc:sldMk cId="3117487300" sldId="279"/>
        </pc:sldMkLst>
      </pc:sldChg>
      <pc:sldChg chg="modSp add del mod">
        <pc:chgData name="Anna Sterner" userId="e34ade42-3f4d-4ffb-96dc-1c6e40b6902f" providerId="ADAL" clId="{3DD2A7BF-2FF0-486F-937D-B5F82386DC5A}" dt="2025-07-23T20:35:38.726" v="1406" actId="47"/>
        <pc:sldMkLst>
          <pc:docMk/>
          <pc:sldMk cId="1813235420" sldId="280"/>
        </pc:sldMkLst>
      </pc:sldChg>
      <pc:sldChg chg="del">
        <pc:chgData name="Anna Sterner" userId="e34ade42-3f4d-4ffb-96dc-1c6e40b6902f" providerId="ADAL" clId="{3DD2A7BF-2FF0-486F-937D-B5F82386DC5A}" dt="2025-07-17T13:06:35.440" v="50" actId="47"/>
        <pc:sldMkLst>
          <pc:docMk/>
          <pc:sldMk cId="844091032" sldId="281"/>
        </pc:sldMkLst>
      </pc:sldChg>
      <pc:sldChg chg="addSp delSp modSp new del mod">
        <pc:chgData name="Anna Sterner" userId="e34ade42-3f4d-4ffb-96dc-1c6e40b6902f" providerId="ADAL" clId="{3DD2A7BF-2FF0-486F-937D-B5F82386DC5A}" dt="2025-07-23T20:25:02.333" v="1306" actId="47"/>
        <pc:sldMkLst>
          <pc:docMk/>
          <pc:sldMk cId="1271216636" sldId="281"/>
        </pc:sldMkLst>
      </pc:sldChg>
      <pc:sldChg chg="del">
        <pc:chgData name="Anna Sterner" userId="e34ade42-3f4d-4ffb-96dc-1c6e40b6902f" providerId="ADAL" clId="{3DD2A7BF-2FF0-486F-937D-B5F82386DC5A}" dt="2025-07-17T13:13:42.877" v="269" actId="47"/>
        <pc:sldMkLst>
          <pc:docMk/>
          <pc:sldMk cId="1061161765" sldId="282"/>
        </pc:sldMkLst>
      </pc:sldChg>
      <pc:sldChg chg="modSp new del mod">
        <pc:chgData name="Anna Sterner" userId="e34ade42-3f4d-4ffb-96dc-1c6e40b6902f" providerId="ADAL" clId="{3DD2A7BF-2FF0-486F-937D-B5F82386DC5A}" dt="2025-07-23T20:25:07.448" v="1307" actId="47"/>
        <pc:sldMkLst>
          <pc:docMk/>
          <pc:sldMk cId="1708827609" sldId="282"/>
        </pc:sldMkLst>
      </pc:sldChg>
      <pc:sldChg chg="addSp delSp modSp new mod ord">
        <pc:chgData name="Anna Sterner" userId="e34ade42-3f4d-4ffb-96dc-1c6e40b6902f" providerId="ADAL" clId="{3DD2A7BF-2FF0-486F-937D-B5F82386DC5A}" dt="2025-07-24T13:28:50.816" v="3386" actId="21"/>
        <pc:sldMkLst>
          <pc:docMk/>
          <pc:sldMk cId="490095892" sldId="283"/>
        </pc:sldMkLst>
        <pc:spChg chg="mod">
          <ac:chgData name="Anna Sterner" userId="e34ade42-3f4d-4ffb-96dc-1c6e40b6902f" providerId="ADAL" clId="{3DD2A7BF-2FF0-486F-937D-B5F82386DC5A}" dt="2025-07-18T16:09:03.030" v="698" actId="20577"/>
          <ac:spMkLst>
            <pc:docMk/>
            <pc:sldMk cId="490095892" sldId="283"/>
            <ac:spMk id="2" creationId="{368273C1-C5B3-C9EC-1D60-6FF2BA6DBE57}"/>
          </ac:spMkLst>
        </pc:spChg>
        <pc:spChg chg="mod">
          <ac:chgData name="Anna Sterner" userId="e34ade42-3f4d-4ffb-96dc-1c6e40b6902f" providerId="ADAL" clId="{3DD2A7BF-2FF0-486F-937D-B5F82386DC5A}" dt="2025-07-18T16:15:58.511" v="1241" actId="20577"/>
          <ac:spMkLst>
            <pc:docMk/>
            <pc:sldMk cId="490095892" sldId="283"/>
            <ac:spMk id="3" creationId="{FF395414-EA10-8E08-1C1D-EFE3F1241251}"/>
          </ac:spMkLst>
        </pc:spChg>
      </pc:sldChg>
      <pc:sldChg chg="del">
        <pc:chgData name="Anna Sterner" userId="e34ade42-3f4d-4ffb-96dc-1c6e40b6902f" providerId="ADAL" clId="{3DD2A7BF-2FF0-486F-937D-B5F82386DC5A}" dt="2025-07-17T13:13:45.451" v="270" actId="47"/>
        <pc:sldMkLst>
          <pc:docMk/>
          <pc:sldMk cId="4093798386" sldId="283"/>
        </pc:sldMkLst>
      </pc:sldChg>
      <pc:sldChg chg="addSp delSp modSp new mod modCm">
        <pc:chgData name="Anna Sterner" userId="e34ade42-3f4d-4ffb-96dc-1c6e40b6902f" providerId="ADAL" clId="{3DD2A7BF-2FF0-486F-937D-B5F82386DC5A}" dt="2025-07-29T12:15:03.089" v="8060" actId="404"/>
        <pc:sldMkLst>
          <pc:docMk/>
          <pc:sldMk cId="777700834" sldId="284"/>
        </pc:sldMkLst>
        <pc:spChg chg="mod">
          <ac:chgData name="Anna Sterner" userId="e34ade42-3f4d-4ffb-96dc-1c6e40b6902f" providerId="ADAL" clId="{3DD2A7BF-2FF0-486F-937D-B5F82386DC5A}" dt="2025-07-18T16:11:09.201" v="961" actId="20577"/>
          <ac:spMkLst>
            <pc:docMk/>
            <pc:sldMk cId="777700834" sldId="284"/>
            <ac:spMk id="2" creationId="{99921A54-DD07-5B53-A7A6-85DA99E7ACD1}"/>
          </ac:spMkLst>
        </pc:spChg>
        <pc:spChg chg="mod">
          <ac:chgData name="Anna Sterner" userId="e34ade42-3f4d-4ffb-96dc-1c6e40b6902f" providerId="ADAL" clId="{3DD2A7BF-2FF0-486F-937D-B5F82386DC5A}" dt="2025-07-29T12:15:03.089" v="8060" actId="404"/>
          <ac:spMkLst>
            <pc:docMk/>
            <pc:sldMk cId="777700834" sldId="284"/>
            <ac:spMk id="3" creationId="{007AA38E-00D4-4DD8-F8C7-DB60FA811487}"/>
          </ac:spMkLst>
        </pc:spChg>
        <pc:picChg chg="add mod">
          <ac:chgData name="Anna Sterner" userId="e34ade42-3f4d-4ffb-96dc-1c6e40b6902f" providerId="ADAL" clId="{3DD2A7BF-2FF0-486F-937D-B5F82386DC5A}" dt="2025-07-24T13:17:35.347" v="3160" actId="1076"/>
          <ac:picMkLst>
            <pc:docMk/>
            <pc:sldMk cId="777700834" sldId="284"/>
            <ac:picMk id="5" creationId="{A99B8790-A589-562B-3F1F-A03047608875}"/>
          </ac:picMkLst>
        </pc:picChg>
        <pc:extLst>
          <p:ext xmlns:p="http://schemas.openxmlformats.org/presentationml/2006/main" uri="{D6D511B9-2390-475A-947B-AFAB55BFBCF1}">
            <pc226:cmChg xmlns:pc226="http://schemas.microsoft.com/office/powerpoint/2022/06/main/command" chg="mod">
              <pc226:chgData name="Anna Sterner" userId="e34ade42-3f4d-4ffb-96dc-1c6e40b6902f" providerId="ADAL" clId="{3DD2A7BF-2FF0-486F-937D-B5F82386DC5A}" dt="2025-07-29T12:14:57.998" v="8059" actId="20577"/>
              <pc2:cmMkLst xmlns:pc2="http://schemas.microsoft.com/office/powerpoint/2019/9/main/command">
                <pc:docMk/>
                <pc:sldMk cId="777700834" sldId="284"/>
                <pc2:cmMk id="{3D38F4E6-BA81-4475-B41E-0E1984EFFE74}"/>
              </pc2:cmMkLst>
            </pc226:cmChg>
          </p:ext>
        </pc:extLst>
      </pc:sldChg>
      <pc:sldChg chg="modSp new del mod">
        <pc:chgData name="Anna Sterner" userId="e34ade42-3f4d-4ffb-96dc-1c6e40b6902f" providerId="ADAL" clId="{3DD2A7BF-2FF0-486F-937D-B5F82386DC5A}" dt="2025-07-17T13:13:27.484" v="263" actId="47"/>
        <pc:sldMkLst>
          <pc:docMk/>
          <pc:sldMk cId="1317831151" sldId="284"/>
        </pc:sldMkLst>
      </pc:sldChg>
      <pc:sldChg chg="del">
        <pc:chgData name="Anna Sterner" userId="e34ade42-3f4d-4ffb-96dc-1c6e40b6902f" providerId="ADAL" clId="{3DD2A7BF-2FF0-486F-937D-B5F82386DC5A}" dt="2025-07-17T13:06:36.642" v="51" actId="47"/>
        <pc:sldMkLst>
          <pc:docMk/>
          <pc:sldMk cId="2285636469" sldId="284"/>
        </pc:sldMkLst>
      </pc:sldChg>
      <pc:sldChg chg="modSp new del mod">
        <pc:chgData name="Anna Sterner" userId="e34ade42-3f4d-4ffb-96dc-1c6e40b6902f" providerId="ADAL" clId="{3DD2A7BF-2FF0-486F-937D-B5F82386DC5A}" dt="2025-07-24T13:16:54.274" v="3147" actId="47"/>
        <pc:sldMkLst>
          <pc:docMk/>
          <pc:sldMk cId="1761314413" sldId="285"/>
        </pc:sldMkLst>
      </pc:sldChg>
      <pc:sldChg chg="del">
        <pc:chgData name="Anna Sterner" userId="e34ade42-3f4d-4ffb-96dc-1c6e40b6902f" providerId="ADAL" clId="{3DD2A7BF-2FF0-486F-937D-B5F82386DC5A}" dt="2025-07-17T13:06:37.880" v="52" actId="47"/>
        <pc:sldMkLst>
          <pc:docMk/>
          <pc:sldMk cId="3501518883" sldId="285"/>
        </pc:sldMkLst>
      </pc:sldChg>
      <pc:sldChg chg="addSp delSp modSp add mod">
        <pc:chgData name="Anna Sterner" userId="e34ade42-3f4d-4ffb-96dc-1c6e40b6902f" providerId="ADAL" clId="{3DD2A7BF-2FF0-486F-937D-B5F82386DC5A}" dt="2025-07-23T20:37:59.198" v="1419" actId="18131"/>
        <pc:sldMkLst>
          <pc:docMk/>
          <pc:sldMk cId="1414729436" sldId="286"/>
        </pc:sldMkLst>
      </pc:sldChg>
      <pc:sldChg chg="addSp delSp modSp add mod">
        <pc:chgData name="Anna Sterner" userId="e34ade42-3f4d-4ffb-96dc-1c6e40b6902f" providerId="ADAL" clId="{3DD2A7BF-2FF0-486F-937D-B5F82386DC5A}" dt="2025-07-23T23:53:45.931" v="1435" actId="18131"/>
        <pc:sldMkLst>
          <pc:docMk/>
          <pc:sldMk cId="1371865207" sldId="287"/>
        </pc:sldMkLst>
      </pc:sldChg>
      <pc:sldChg chg="addSp delSp modSp add mod">
        <pc:chgData name="Anna Sterner" userId="e34ade42-3f4d-4ffb-96dc-1c6e40b6902f" providerId="ADAL" clId="{3DD2A7BF-2FF0-486F-937D-B5F82386DC5A}" dt="2025-07-23T23:55:24.046" v="1455" actId="18131"/>
        <pc:sldMkLst>
          <pc:docMk/>
          <pc:sldMk cId="1369925906" sldId="288"/>
        </pc:sldMkLst>
      </pc:sldChg>
      <pc:sldChg chg="addSp delSp modSp add mod">
        <pc:chgData name="Anna Sterner" userId="e34ade42-3f4d-4ffb-96dc-1c6e40b6902f" providerId="ADAL" clId="{3DD2A7BF-2FF0-486F-937D-B5F82386DC5A}" dt="2025-07-23T23:57:26.819" v="1476" actId="18131"/>
        <pc:sldMkLst>
          <pc:docMk/>
          <pc:sldMk cId="2855861982" sldId="289"/>
        </pc:sldMkLst>
      </pc:sldChg>
      <pc:sldChg chg="addSp delSp modSp new mod">
        <pc:chgData name="Anna Sterner" userId="e34ade42-3f4d-4ffb-96dc-1c6e40b6902f" providerId="ADAL" clId="{3DD2A7BF-2FF0-486F-937D-B5F82386DC5A}" dt="2025-07-29T12:10:57.538" v="7985" actId="20577"/>
        <pc:sldMkLst>
          <pc:docMk/>
          <pc:sldMk cId="722619865" sldId="290"/>
        </pc:sldMkLst>
        <pc:spChg chg="mod">
          <ac:chgData name="Anna Sterner" userId="e34ade42-3f4d-4ffb-96dc-1c6e40b6902f" providerId="ADAL" clId="{3DD2A7BF-2FF0-486F-937D-B5F82386DC5A}" dt="2025-07-23T23:58:34.128" v="1504" actId="20577"/>
          <ac:spMkLst>
            <pc:docMk/>
            <pc:sldMk cId="722619865" sldId="290"/>
            <ac:spMk id="2" creationId="{0382E89C-C0A8-8D2E-5E9F-443FE73AC8BD}"/>
          </ac:spMkLst>
        </pc:spChg>
        <pc:spChg chg="add mod">
          <ac:chgData name="Anna Sterner" userId="e34ade42-3f4d-4ffb-96dc-1c6e40b6902f" providerId="ADAL" clId="{3DD2A7BF-2FF0-486F-937D-B5F82386DC5A}" dt="2025-07-24T17:54:23.343" v="7414" actId="14100"/>
          <ac:spMkLst>
            <pc:docMk/>
            <pc:sldMk cId="722619865" sldId="290"/>
            <ac:spMk id="3" creationId="{714B5D81-C7E7-77DC-5917-69CC8A31CAAB}"/>
          </ac:spMkLst>
        </pc:spChg>
        <pc:spChg chg="add mod">
          <ac:chgData name="Anna Sterner" userId="e34ade42-3f4d-4ffb-96dc-1c6e40b6902f" providerId="ADAL" clId="{3DD2A7BF-2FF0-486F-937D-B5F82386DC5A}" dt="2025-07-29T12:10:57.538" v="7985" actId="20577"/>
          <ac:spMkLst>
            <pc:docMk/>
            <pc:sldMk cId="722619865" sldId="290"/>
            <ac:spMk id="6" creationId="{2D3BD5F7-9B50-5708-9E7F-114E804CF811}"/>
          </ac:spMkLst>
        </pc:spChg>
        <pc:picChg chg="add mod modCrop">
          <ac:chgData name="Anna Sterner" userId="e34ade42-3f4d-4ffb-96dc-1c6e40b6902f" providerId="ADAL" clId="{3DD2A7BF-2FF0-486F-937D-B5F82386DC5A}" dt="2025-07-29T12:10:41.411" v="7984" actId="14826"/>
          <ac:picMkLst>
            <pc:docMk/>
            <pc:sldMk cId="722619865" sldId="290"/>
            <ac:picMk id="5" creationId="{873D2AF9-CD54-C15B-846C-3B7C726ACDDE}"/>
          </ac:picMkLst>
        </pc:picChg>
      </pc:sldChg>
      <pc:sldChg chg="addSp modSp new del mod ord">
        <pc:chgData name="Anna Sterner" userId="e34ade42-3f4d-4ffb-96dc-1c6e40b6902f" providerId="ADAL" clId="{3DD2A7BF-2FF0-486F-937D-B5F82386DC5A}" dt="2025-07-24T13:30:42.393" v="3414" actId="47"/>
        <pc:sldMkLst>
          <pc:docMk/>
          <pc:sldMk cId="248423204" sldId="291"/>
        </pc:sldMkLst>
      </pc:sldChg>
      <pc:sldChg chg="modSp new mod setBg">
        <pc:chgData name="Anna Sterner" userId="e34ade42-3f4d-4ffb-96dc-1c6e40b6902f" providerId="ADAL" clId="{3DD2A7BF-2FF0-486F-937D-B5F82386DC5A}" dt="2025-07-24T18:03:33.421" v="7750" actId="403"/>
        <pc:sldMkLst>
          <pc:docMk/>
          <pc:sldMk cId="3620472824" sldId="292"/>
        </pc:sldMkLst>
        <pc:spChg chg="mod">
          <ac:chgData name="Anna Sterner" userId="e34ade42-3f4d-4ffb-96dc-1c6e40b6902f" providerId="ADAL" clId="{3DD2A7BF-2FF0-486F-937D-B5F82386DC5A}" dt="2025-07-24T18:03:00.156" v="7722" actId="20577"/>
          <ac:spMkLst>
            <pc:docMk/>
            <pc:sldMk cId="3620472824" sldId="292"/>
            <ac:spMk id="2" creationId="{333D2DAF-0860-0DBD-CE6F-6E4D901B46FA}"/>
          </ac:spMkLst>
        </pc:spChg>
        <pc:spChg chg="mod">
          <ac:chgData name="Anna Sterner" userId="e34ade42-3f4d-4ffb-96dc-1c6e40b6902f" providerId="ADAL" clId="{3DD2A7BF-2FF0-486F-937D-B5F82386DC5A}" dt="2025-07-24T18:03:33.421" v="7750" actId="403"/>
          <ac:spMkLst>
            <pc:docMk/>
            <pc:sldMk cId="3620472824" sldId="292"/>
            <ac:spMk id="3" creationId="{85FDA60E-00B4-3BEE-636A-517EA8BA7D32}"/>
          </ac:spMkLst>
        </pc:spChg>
      </pc:sldChg>
      <pc:sldChg chg="modSp new mod">
        <pc:chgData name="Anna Sterner" userId="e34ade42-3f4d-4ffb-96dc-1c6e40b6902f" providerId="ADAL" clId="{3DD2A7BF-2FF0-486F-937D-B5F82386DC5A}" dt="2025-07-24T17:12:47.179" v="4829" actId="20577"/>
        <pc:sldMkLst>
          <pc:docMk/>
          <pc:sldMk cId="717753090" sldId="293"/>
        </pc:sldMkLst>
      </pc:sldChg>
      <pc:sldChg chg="addSp delSp modSp new mod modAnim">
        <pc:chgData name="Anna Sterner" userId="e34ade42-3f4d-4ffb-96dc-1c6e40b6902f" providerId="ADAL" clId="{3DD2A7BF-2FF0-486F-937D-B5F82386DC5A}" dt="2025-07-24T17:25:41.076" v="5625" actId="14100"/>
        <pc:sldMkLst>
          <pc:docMk/>
          <pc:sldMk cId="3161557062" sldId="294"/>
        </pc:sldMkLst>
        <pc:spChg chg="mod">
          <ac:chgData name="Anna Sterner" userId="e34ade42-3f4d-4ffb-96dc-1c6e40b6902f" providerId="ADAL" clId="{3DD2A7BF-2FF0-486F-937D-B5F82386DC5A}" dt="2025-07-24T13:06:54.347" v="2735" actId="20577"/>
          <ac:spMkLst>
            <pc:docMk/>
            <pc:sldMk cId="3161557062" sldId="294"/>
            <ac:spMk id="2" creationId="{6685138D-70D0-FF29-53F4-6410BDAB1BD1}"/>
          </ac:spMkLst>
        </pc:spChg>
        <pc:graphicFrameChg chg="add mod modGraphic">
          <ac:chgData name="Anna Sterner" userId="e34ade42-3f4d-4ffb-96dc-1c6e40b6902f" providerId="ADAL" clId="{3DD2A7BF-2FF0-486F-937D-B5F82386DC5A}" dt="2025-07-24T17:25:41.076" v="5625" actId="14100"/>
          <ac:graphicFrameMkLst>
            <pc:docMk/>
            <pc:sldMk cId="3161557062" sldId="294"/>
            <ac:graphicFrameMk id="4" creationId="{9A02D1A1-9643-A91D-C5E0-4E241FB0C541}"/>
          </ac:graphicFrameMkLst>
        </pc:graphicFrameChg>
      </pc:sldChg>
      <pc:sldChg chg="addSp delSp modSp new mod">
        <pc:chgData name="Anna Sterner" userId="e34ade42-3f4d-4ffb-96dc-1c6e40b6902f" providerId="ADAL" clId="{3DD2A7BF-2FF0-486F-937D-B5F82386DC5A}" dt="2025-07-24T13:30:17.505" v="3413" actId="57"/>
        <pc:sldMkLst>
          <pc:docMk/>
          <pc:sldMk cId="3977790049" sldId="295"/>
        </pc:sldMkLst>
        <pc:spChg chg="mod">
          <ac:chgData name="Anna Sterner" userId="e34ade42-3f4d-4ffb-96dc-1c6e40b6902f" providerId="ADAL" clId="{3DD2A7BF-2FF0-486F-937D-B5F82386DC5A}" dt="2025-07-24T13:30:17.505" v="3413" actId="57"/>
          <ac:spMkLst>
            <pc:docMk/>
            <pc:sldMk cId="3977790049" sldId="295"/>
            <ac:spMk id="2" creationId="{1B0C8EE7-B03F-C4BE-B372-94C1DF844C77}"/>
          </ac:spMkLst>
        </pc:spChg>
        <pc:grpChg chg="add mod">
          <ac:chgData name="Anna Sterner" userId="e34ade42-3f4d-4ffb-96dc-1c6e40b6902f" providerId="ADAL" clId="{3DD2A7BF-2FF0-486F-937D-B5F82386DC5A}" dt="2025-07-24T13:30:02.646" v="3411" actId="1076"/>
          <ac:grpSpMkLst>
            <pc:docMk/>
            <pc:sldMk cId="3977790049" sldId="295"/>
            <ac:grpSpMk id="6" creationId="{EB9FD380-9E47-FFEB-6A6D-A67635878AAD}"/>
          </ac:grpSpMkLst>
        </pc:grpChg>
        <pc:picChg chg="add mod topLvl">
          <ac:chgData name="Anna Sterner" userId="e34ade42-3f4d-4ffb-96dc-1c6e40b6902f" providerId="ADAL" clId="{3DD2A7BF-2FF0-486F-937D-B5F82386DC5A}" dt="2025-07-24T13:29:57.525" v="3410" actId="164"/>
          <ac:picMkLst>
            <pc:docMk/>
            <pc:sldMk cId="3977790049" sldId="295"/>
            <ac:picMk id="5" creationId="{CCCC56BE-5024-72DE-2228-1F7FC60F5C31}"/>
          </ac:picMkLst>
        </pc:picChg>
        <pc:picChg chg="add mod topLvl">
          <ac:chgData name="Anna Sterner" userId="e34ade42-3f4d-4ffb-96dc-1c6e40b6902f" providerId="ADAL" clId="{3DD2A7BF-2FF0-486F-937D-B5F82386DC5A}" dt="2025-07-24T13:29:57.525" v="3410" actId="164"/>
          <ac:picMkLst>
            <pc:docMk/>
            <pc:sldMk cId="3977790049" sldId="295"/>
            <ac:picMk id="7" creationId="{6F7945DD-7696-B55D-E5E8-AF961A4DD4BA}"/>
          </ac:picMkLst>
        </pc:picChg>
        <pc:picChg chg="add mod topLvl">
          <ac:chgData name="Anna Sterner" userId="e34ade42-3f4d-4ffb-96dc-1c6e40b6902f" providerId="ADAL" clId="{3DD2A7BF-2FF0-486F-937D-B5F82386DC5A}" dt="2025-07-24T13:29:57.525" v="3410" actId="164"/>
          <ac:picMkLst>
            <pc:docMk/>
            <pc:sldMk cId="3977790049" sldId="295"/>
            <ac:picMk id="9" creationId="{2734C4D2-D228-9E7C-2EBB-FF773DE249F6}"/>
          </ac:picMkLst>
        </pc:picChg>
        <pc:picChg chg="add mod topLvl">
          <ac:chgData name="Anna Sterner" userId="e34ade42-3f4d-4ffb-96dc-1c6e40b6902f" providerId="ADAL" clId="{3DD2A7BF-2FF0-486F-937D-B5F82386DC5A}" dt="2025-07-24T13:29:57.525" v="3410" actId="164"/>
          <ac:picMkLst>
            <pc:docMk/>
            <pc:sldMk cId="3977790049" sldId="295"/>
            <ac:picMk id="11" creationId="{0150A634-C6BB-098A-3E55-611F5F24E556}"/>
          </ac:picMkLst>
        </pc:picChg>
        <pc:picChg chg="add mod topLvl">
          <ac:chgData name="Anna Sterner" userId="e34ade42-3f4d-4ffb-96dc-1c6e40b6902f" providerId="ADAL" clId="{3DD2A7BF-2FF0-486F-937D-B5F82386DC5A}" dt="2025-07-24T13:29:57.525" v="3410" actId="164"/>
          <ac:picMkLst>
            <pc:docMk/>
            <pc:sldMk cId="3977790049" sldId="295"/>
            <ac:picMk id="13" creationId="{EC51A2D4-5388-D34E-32BD-7F213D31E0A6}"/>
          </ac:picMkLst>
        </pc:picChg>
        <pc:picChg chg="add mod topLvl">
          <ac:chgData name="Anna Sterner" userId="e34ade42-3f4d-4ffb-96dc-1c6e40b6902f" providerId="ADAL" clId="{3DD2A7BF-2FF0-486F-937D-B5F82386DC5A}" dt="2025-07-24T13:29:57.525" v="3410" actId="164"/>
          <ac:picMkLst>
            <pc:docMk/>
            <pc:sldMk cId="3977790049" sldId="295"/>
            <ac:picMk id="15" creationId="{10A79D94-617D-E33E-1677-1CE37734B3E1}"/>
          </ac:picMkLst>
        </pc:picChg>
      </pc:sldChg>
      <pc:sldChg chg="modSp new mod">
        <pc:chgData name="Anna Sterner" userId="e34ade42-3f4d-4ffb-96dc-1c6e40b6902f" providerId="ADAL" clId="{3DD2A7BF-2FF0-486F-937D-B5F82386DC5A}" dt="2025-07-24T18:14:34.005" v="7958" actId="20577"/>
        <pc:sldMkLst>
          <pc:docMk/>
          <pc:sldMk cId="2131646321" sldId="296"/>
        </pc:sldMkLst>
        <pc:spChg chg="mod">
          <ac:chgData name="Anna Sterner" userId="e34ade42-3f4d-4ffb-96dc-1c6e40b6902f" providerId="ADAL" clId="{3DD2A7BF-2FF0-486F-937D-B5F82386DC5A}" dt="2025-07-24T13:32:41.512" v="3460" actId="20577"/>
          <ac:spMkLst>
            <pc:docMk/>
            <pc:sldMk cId="2131646321" sldId="296"/>
            <ac:spMk id="2" creationId="{7972CA2E-31E9-6E53-670C-A0062BCB85C6}"/>
          </ac:spMkLst>
        </pc:spChg>
        <pc:spChg chg="mod">
          <ac:chgData name="Anna Sterner" userId="e34ade42-3f4d-4ffb-96dc-1c6e40b6902f" providerId="ADAL" clId="{3DD2A7BF-2FF0-486F-937D-B5F82386DC5A}" dt="2025-07-24T18:14:34.005" v="7958" actId="20577"/>
          <ac:spMkLst>
            <pc:docMk/>
            <pc:sldMk cId="2131646321" sldId="296"/>
            <ac:spMk id="3" creationId="{8A8B26C8-ADED-14B3-BA4A-F7AE57409F41}"/>
          </ac:spMkLst>
        </pc:spChg>
      </pc:sldChg>
      <pc:sldChg chg="modSp new mod">
        <pc:chgData name="Anna Sterner" userId="e34ade42-3f4d-4ffb-96dc-1c6e40b6902f" providerId="ADAL" clId="{3DD2A7BF-2FF0-486F-937D-B5F82386DC5A}" dt="2025-07-24T17:58:46.897" v="7632" actId="20577"/>
        <pc:sldMkLst>
          <pc:docMk/>
          <pc:sldMk cId="2499777888" sldId="297"/>
        </pc:sldMkLst>
        <pc:spChg chg="mod">
          <ac:chgData name="Anna Sterner" userId="e34ade42-3f4d-4ffb-96dc-1c6e40b6902f" providerId="ADAL" clId="{3DD2A7BF-2FF0-486F-937D-B5F82386DC5A}" dt="2025-07-24T13:46:39.737" v="3743" actId="20577"/>
          <ac:spMkLst>
            <pc:docMk/>
            <pc:sldMk cId="2499777888" sldId="297"/>
            <ac:spMk id="2" creationId="{264126C5-0783-45E4-465E-502323A3B0E6}"/>
          </ac:spMkLst>
        </pc:spChg>
        <pc:spChg chg="mod">
          <ac:chgData name="Anna Sterner" userId="e34ade42-3f4d-4ffb-96dc-1c6e40b6902f" providerId="ADAL" clId="{3DD2A7BF-2FF0-486F-937D-B5F82386DC5A}" dt="2025-07-24T17:58:46.897" v="7632" actId="20577"/>
          <ac:spMkLst>
            <pc:docMk/>
            <pc:sldMk cId="2499777888" sldId="297"/>
            <ac:spMk id="3" creationId="{DBE3C1C7-F094-58BC-0DA1-EA92324A0FE0}"/>
          </ac:spMkLst>
        </pc:spChg>
      </pc:sldChg>
      <pc:sldChg chg="modSp new mod">
        <pc:chgData name="Anna Sterner" userId="e34ade42-3f4d-4ffb-96dc-1c6e40b6902f" providerId="ADAL" clId="{3DD2A7BF-2FF0-486F-937D-B5F82386DC5A}" dt="2025-07-24T13:57:57.818" v="4278" actId="20577"/>
        <pc:sldMkLst>
          <pc:docMk/>
          <pc:sldMk cId="2110972358" sldId="298"/>
        </pc:sldMkLst>
        <pc:spChg chg="mod">
          <ac:chgData name="Anna Sterner" userId="e34ade42-3f4d-4ffb-96dc-1c6e40b6902f" providerId="ADAL" clId="{3DD2A7BF-2FF0-486F-937D-B5F82386DC5A}" dt="2025-07-24T13:56:46.389" v="4061" actId="20577"/>
          <ac:spMkLst>
            <pc:docMk/>
            <pc:sldMk cId="2110972358" sldId="298"/>
            <ac:spMk id="2" creationId="{1675C805-4E0D-A1BE-7C1A-25E0CB107242}"/>
          </ac:spMkLst>
        </pc:spChg>
        <pc:spChg chg="mod">
          <ac:chgData name="Anna Sterner" userId="e34ade42-3f4d-4ffb-96dc-1c6e40b6902f" providerId="ADAL" clId="{3DD2A7BF-2FF0-486F-937D-B5F82386DC5A}" dt="2025-07-24T13:57:57.818" v="4278" actId="20577"/>
          <ac:spMkLst>
            <pc:docMk/>
            <pc:sldMk cId="2110972358" sldId="298"/>
            <ac:spMk id="3" creationId="{EBC10F95-C88D-9513-4E47-45C90AB18040}"/>
          </ac:spMkLst>
        </pc:spChg>
      </pc:sldChg>
      <pc:sldChg chg="addSp delSp modSp new mod">
        <pc:chgData name="Anna Sterner" userId="e34ade42-3f4d-4ffb-96dc-1c6e40b6902f" providerId="ADAL" clId="{3DD2A7BF-2FF0-486F-937D-B5F82386DC5A}" dt="2025-07-24T17:22:50.151" v="5431" actId="14100"/>
        <pc:sldMkLst>
          <pc:docMk/>
          <pc:sldMk cId="1421350879" sldId="299"/>
        </pc:sldMkLst>
        <pc:spChg chg="mod">
          <ac:chgData name="Anna Sterner" userId="e34ade42-3f4d-4ffb-96dc-1c6e40b6902f" providerId="ADAL" clId="{3DD2A7BF-2FF0-486F-937D-B5F82386DC5A}" dt="2025-07-24T13:58:15.958" v="4306" actId="6549"/>
          <ac:spMkLst>
            <pc:docMk/>
            <pc:sldMk cId="1421350879" sldId="299"/>
            <ac:spMk id="2" creationId="{461FFD37-BF66-1A60-58AA-22B4043A724F}"/>
          </ac:spMkLst>
        </pc:spChg>
        <pc:graphicFrameChg chg="add mod ord modGraphic">
          <ac:chgData name="Anna Sterner" userId="e34ade42-3f4d-4ffb-96dc-1c6e40b6902f" providerId="ADAL" clId="{3DD2A7BF-2FF0-486F-937D-B5F82386DC5A}" dt="2025-07-24T17:22:50.151" v="5431" actId="14100"/>
          <ac:graphicFrameMkLst>
            <pc:docMk/>
            <pc:sldMk cId="1421350879" sldId="299"/>
            <ac:graphicFrameMk id="4" creationId="{F1DCE95B-840A-C7AF-F425-5FF337D74294}"/>
          </ac:graphicFrameMkLst>
        </pc:graphicFrameChg>
      </pc:sldChg>
      <pc:sldChg chg="modSp new mod">
        <pc:chgData name="Anna Sterner" userId="e34ade42-3f4d-4ffb-96dc-1c6e40b6902f" providerId="ADAL" clId="{3DD2A7BF-2FF0-486F-937D-B5F82386DC5A}" dt="2025-07-24T18:12:15.515" v="7890" actId="20577"/>
        <pc:sldMkLst>
          <pc:docMk/>
          <pc:sldMk cId="1796594475" sldId="300"/>
        </pc:sldMkLst>
        <pc:spChg chg="mod">
          <ac:chgData name="Anna Sterner" userId="e34ade42-3f4d-4ffb-96dc-1c6e40b6902f" providerId="ADAL" clId="{3DD2A7BF-2FF0-486F-937D-B5F82386DC5A}" dt="2025-07-24T18:12:15.515" v="7890" actId="20577"/>
          <ac:spMkLst>
            <pc:docMk/>
            <pc:sldMk cId="1796594475" sldId="300"/>
            <ac:spMk id="2" creationId="{A802FE21-B9D3-029D-1DE5-32D9A13EC905}"/>
          </ac:spMkLst>
        </pc:spChg>
        <pc:spChg chg="mod">
          <ac:chgData name="Anna Sterner" userId="e34ade42-3f4d-4ffb-96dc-1c6e40b6902f" providerId="ADAL" clId="{3DD2A7BF-2FF0-486F-937D-B5F82386DC5A}" dt="2025-07-24T17:23:13.706" v="5477" actId="13926"/>
          <ac:spMkLst>
            <pc:docMk/>
            <pc:sldMk cId="1796594475" sldId="300"/>
            <ac:spMk id="3" creationId="{B895CB89-19A6-0623-6110-1626B3018D56}"/>
          </ac:spMkLst>
        </pc:spChg>
      </pc:sldChg>
      <pc:sldChg chg="modSp new del mod">
        <pc:chgData name="Anna Sterner" userId="e34ade42-3f4d-4ffb-96dc-1c6e40b6902f" providerId="ADAL" clId="{3DD2A7BF-2FF0-486F-937D-B5F82386DC5A}" dt="2025-07-24T13:59:29.962" v="4362" actId="47"/>
        <pc:sldMkLst>
          <pc:docMk/>
          <pc:sldMk cId="578193066" sldId="301"/>
        </pc:sldMkLst>
      </pc:sldChg>
      <pc:sldChg chg="delSp modSp new mod">
        <pc:chgData name="Anna Sterner" userId="e34ade42-3f4d-4ffb-96dc-1c6e40b6902f" providerId="ADAL" clId="{3DD2A7BF-2FF0-486F-937D-B5F82386DC5A}" dt="2025-07-24T13:59:49.839" v="4394" actId="478"/>
        <pc:sldMkLst>
          <pc:docMk/>
          <pc:sldMk cId="3025543655" sldId="301"/>
        </pc:sldMkLst>
      </pc:sldChg>
      <pc:sldChg chg="addSp modSp new mod">
        <pc:chgData name="Anna Sterner" userId="e34ade42-3f4d-4ffb-96dc-1c6e40b6902f" providerId="ADAL" clId="{3DD2A7BF-2FF0-486F-937D-B5F82386DC5A}" dt="2025-07-24T17:13:31.789" v="4853" actId="20577"/>
        <pc:sldMkLst>
          <pc:docMk/>
          <pc:sldMk cId="790190124" sldId="302"/>
        </pc:sldMkLst>
        <pc:spChg chg="mod">
          <ac:chgData name="Anna Sterner" userId="e34ade42-3f4d-4ffb-96dc-1c6e40b6902f" providerId="ADAL" clId="{3DD2A7BF-2FF0-486F-937D-B5F82386DC5A}" dt="2025-07-24T17:10:25.681" v="4689" actId="20577"/>
          <ac:spMkLst>
            <pc:docMk/>
            <pc:sldMk cId="790190124" sldId="302"/>
            <ac:spMk id="2" creationId="{CD969035-14B9-F630-9BF8-9B362EDBF2E8}"/>
          </ac:spMkLst>
        </pc:spChg>
        <pc:spChg chg="mod">
          <ac:chgData name="Anna Sterner" userId="e34ade42-3f4d-4ffb-96dc-1c6e40b6902f" providerId="ADAL" clId="{3DD2A7BF-2FF0-486F-937D-B5F82386DC5A}" dt="2025-07-24T17:13:31.789" v="4853" actId="20577"/>
          <ac:spMkLst>
            <pc:docMk/>
            <pc:sldMk cId="790190124" sldId="302"/>
            <ac:spMk id="3" creationId="{B1D513DE-A27B-55CB-1427-6886164DE0B4}"/>
          </ac:spMkLst>
        </pc:spChg>
        <pc:spChg chg="add mod">
          <ac:chgData name="Anna Sterner" userId="e34ade42-3f4d-4ffb-96dc-1c6e40b6902f" providerId="ADAL" clId="{3DD2A7BF-2FF0-486F-937D-B5F82386DC5A}" dt="2025-07-24T17:10:07.385" v="4672" actId="1076"/>
          <ac:spMkLst>
            <pc:docMk/>
            <pc:sldMk cId="790190124" sldId="302"/>
            <ac:spMk id="6" creationId="{AE33FB0F-CBB5-6F8B-841F-B749A87D7C88}"/>
          </ac:spMkLst>
        </pc:spChg>
        <pc:spChg chg="add mod">
          <ac:chgData name="Anna Sterner" userId="e34ade42-3f4d-4ffb-96dc-1c6e40b6902f" providerId="ADAL" clId="{3DD2A7BF-2FF0-486F-937D-B5F82386DC5A}" dt="2025-07-24T17:10:14.737" v="4674" actId="1076"/>
          <ac:spMkLst>
            <pc:docMk/>
            <pc:sldMk cId="790190124" sldId="302"/>
            <ac:spMk id="7" creationId="{30F57904-97FD-0A2E-BC81-28662740932B}"/>
          </ac:spMkLst>
        </pc:spChg>
      </pc:sldChg>
      <pc:sldChg chg="new del">
        <pc:chgData name="Anna Sterner" userId="e34ade42-3f4d-4ffb-96dc-1c6e40b6902f" providerId="ADAL" clId="{3DD2A7BF-2FF0-486F-937D-B5F82386DC5A}" dt="2025-07-24T17:02:11.444" v="4398" actId="47"/>
        <pc:sldMkLst>
          <pc:docMk/>
          <pc:sldMk cId="3056199512" sldId="302"/>
        </pc:sldMkLst>
      </pc:sldChg>
      <pc:sldChg chg="modSp new del mod">
        <pc:chgData name="Anna Sterner" userId="e34ade42-3f4d-4ffb-96dc-1c6e40b6902f" providerId="ADAL" clId="{3DD2A7BF-2FF0-486F-937D-B5F82386DC5A}" dt="2025-07-24T17:43:31.636" v="6674" actId="47"/>
        <pc:sldMkLst>
          <pc:docMk/>
          <pc:sldMk cId="2950312914" sldId="303"/>
        </pc:sldMkLst>
      </pc:sldChg>
      <pc:sldChg chg="addSp modSp new mod ord">
        <pc:chgData name="Anna Sterner" userId="e34ade42-3f4d-4ffb-96dc-1c6e40b6902f" providerId="ADAL" clId="{3DD2A7BF-2FF0-486F-937D-B5F82386DC5A}" dt="2025-08-04T21:07:52.847" v="8670"/>
        <pc:sldMkLst>
          <pc:docMk/>
          <pc:sldMk cId="1812746224" sldId="304"/>
        </pc:sldMkLst>
        <pc:spChg chg="mod">
          <ac:chgData name="Anna Sterner" userId="e34ade42-3f4d-4ffb-96dc-1c6e40b6902f" providerId="ADAL" clId="{3DD2A7BF-2FF0-486F-937D-B5F82386DC5A}" dt="2025-08-04T21:07:42.950" v="8668" actId="20577"/>
          <ac:spMkLst>
            <pc:docMk/>
            <pc:sldMk cId="1812746224" sldId="304"/>
            <ac:spMk id="2" creationId="{1C2746CD-2DE7-5382-84D4-EA4C6A5EE55A}"/>
          </ac:spMkLst>
        </pc:spChg>
        <pc:spChg chg="mod">
          <ac:chgData name="Anna Sterner" userId="e34ade42-3f4d-4ffb-96dc-1c6e40b6902f" providerId="ADAL" clId="{3DD2A7BF-2FF0-486F-937D-B5F82386DC5A}" dt="2025-07-29T12:11:18.404" v="7987" actId="14100"/>
          <ac:spMkLst>
            <pc:docMk/>
            <pc:sldMk cId="1812746224" sldId="304"/>
            <ac:spMk id="3" creationId="{BC40C3C6-03EE-27A7-E062-A6AA4E22C39D}"/>
          </ac:spMkLst>
        </pc:spChg>
        <pc:spChg chg="add mod">
          <ac:chgData name="Anna Sterner" userId="e34ade42-3f4d-4ffb-96dc-1c6e40b6902f" providerId="ADAL" clId="{3DD2A7BF-2FF0-486F-937D-B5F82386DC5A}" dt="2025-07-24T17:55:13.017" v="7444" actId="20577"/>
          <ac:spMkLst>
            <pc:docMk/>
            <pc:sldMk cId="1812746224" sldId="304"/>
            <ac:spMk id="6" creationId="{23D013A2-B799-1169-080D-D4CB3C78872F}"/>
          </ac:spMkLst>
        </pc:spChg>
        <pc:picChg chg="add mod">
          <ac:chgData name="Anna Sterner" userId="e34ade42-3f4d-4ffb-96dc-1c6e40b6902f" providerId="ADAL" clId="{3DD2A7BF-2FF0-486F-937D-B5F82386DC5A}" dt="2025-07-24T18:13:11.052" v="7893" actId="1076"/>
          <ac:picMkLst>
            <pc:docMk/>
            <pc:sldMk cId="1812746224" sldId="304"/>
            <ac:picMk id="5" creationId="{200A0365-0FFB-AB9F-B357-07C5D05190CF}"/>
          </ac:picMkLst>
        </pc:picChg>
      </pc:sldChg>
      <pc:sldChg chg="addSp delSp modSp new del mod">
        <pc:chgData name="Anna Sterner" userId="e34ade42-3f4d-4ffb-96dc-1c6e40b6902f" providerId="ADAL" clId="{3DD2A7BF-2FF0-486F-937D-B5F82386DC5A}" dt="2025-07-24T17:34:58.369" v="6251" actId="47"/>
        <pc:sldMkLst>
          <pc:docMk/>
          <pc:sldMk cId="680168511" sldId="305"/>
        </pc:sldMkLst>
      </pc:sldChg>
      <pc:sldChg chg="addSp modSp new mod">
        <pc:chgData name="Anna Sterner" userId="e34ade42-3f4d-4ffb-96dc-1c6e40b6902f" providerId="ADAL" clId="{3DD2A7BF-2FF0-486F-937D-B5F82386DC5A}" dt="2025-07-31T19:31:45.638" v="8166" actId="27636"/>
        <pc:sldMkLst>
          <pc:docMk/>
          <pc:sldMk cId="2906882878" sldId="305"/>
        </pc:sldMkLst>
      </pc:sldChg>
      <pc:sldChg chg="addSp modSp new mod ord">
        <pc:chgData name="Anna Sterner" userId="e34ade42-3f4d-4ffb-96dc-1c6e40b6902f" providerId="ADAL" clId="{3DD2A7BF-2FF0-486F-937D-B5F82386DC5A}" dt="2025-08-04T21:07:52.847" v="8670"/>
        <pc:sldMkLst>
          <pc:docMk/>
          <pc:sldMk cId="2688229982" sldId="306"/>
        </pc:sldMkLst>
        <pc:spChg chg="mod">
          <ac:chgData name="Anna Sterner" userId="e34ade42-3f4d-4ffb-96dc-1c6e40b6902f" providerId="ADAL" clId="{3DD2A7BF-2FF0-486F-937D-B5F82386DC5A}" dt="2025-07-24T17:45:46.213" v="6729" actId="114"/>
          <ac:spMkLst>
            <pc:docMk/>
            <pc:sldMk cId="2688229982" sldId="306"/>
            <ac:spMk id="2" creationId="{E2EC69A7-0C79-C8C7-4A1B-69D0E40EA698}"/>
          </ac:spMkLst>
        </pc:spChg>
        <pc:spChg chg="mod">
          <ac:chgData name="Anna Sterner" userId="e34ade42-3f4d-4ffb-96dc-1c6e40b6902f" providerId="ADAL" clId="{3DD2A7BF-2FF0-486F-937D-B5F82386DC5A}" dt="2025-07-29T12:11:58.797" v="7994" actId="20577"/>
          <ac:spMkLst>
            <pc:docMk/>
            <pc:sldMk cId="2688229982" sldId="306"/>
            <ac:spMk id="3" creationId="{783A3C1E-D146-63E8-1098-6BA5B1A370C9}"/>
          </ac:spMkLst>
        </pc:spChg>
        <pc:picChg chg="add mod modCrop">
          <ac:chgData name="Anna Sterner" userId="e34ade42-3f4d-4ffb-96dc-1c6e40b6902f" providerId="ADAL" clId="{3DD2A7BF-2FF0-486F-937D-B5F82386DC5A}" dt="2025-07-24T17:50:19.987" v="7285" actId="1076"/>
          <ac:picMkLst>
            <pc:docMk/>
            <pc:sldMk cId="2688229982" sldId="306"/>
            <ac:picMk id="4" creationId="{CBD7E43D-7EC5-91D6-C0F9-D7EFC9DA1852}"/>
          </ac:picMkLst>
        </pc:picChg>
      </pc:sldChg>
      <pc:sldChg chg="addSp delSp modSp new mod">
        <pc:chgData name="Anna Sterner" userId="e34ade42-3f4d-4ffb-96dc-1c6e40b6902f" providerId="ADAL" clId="{3DD2A7BF-2FF0-486F-937D-B5F82386DC5A}" dt="2025-07-24T18:02:32.263" v="7712" actId="1076"/>
        <pc:sldMkLst>
          <pc:docMk/>
          <pc:sldMk cId="403224971" sldId="307"/>
        </pc:sldMkLst>
        <pc:spChg chg="mod">
          <ac:chgData name="Anna Sterner" userId="e34ade42-3f4d-4ffb-96dc-1c6e40b6902f" providerId="ADAL" clId="{3DD2A7BF-2FF0-486F-937D-B5F82386DC5A}" dt="2025-07-24T17:59:09.013" v="7652" actId="20577"/>
          <ac:spMkLst>
            <pc:docMk/>
            <pc:sldMk cId="403224971" sldId="307"/>
            <ac:spMk id="2" creationId="{F3A3DEED-746D-416D-2EF6-245600F85151}"/>
          </ac:spMkLst>
        </pc:spChg>
        <pc:spChg chg="mod">
          <ac:chgData name="Anna Sterner" userId="e34ade42-3f4d-4ffb-96dc-1c6e40b6902f" providerId="ADAL" clId="{3DD2A7BF-2FF0-486F-937D-B5F82386DC5A}" dt="2025-07-24T18:02:32.263" v="7712" actId="1076"/>
          <ac:spMkLst>
            <pc:docMk/>
            <pc:sldMk cId="403224971" sldId="307"/>
            <ac:spMk id="3" creationId="{E298679B-2844-ECE8-705A-893484C0CB73}"/>
          </ac:spMkLst>
        </pc:spChg>
        <pc:picChg chg="add mod">
          <ac:chgData name="Anna Sterner" userId="e34ade42-3f4d-4ffb-96dc-1c6e40b6902f" providerId="ADAL" clId="{3DD2A7BF-2FF0-486F-937D-B5F82386DC5A}" dt="2025-07-24T18:02:24.877" v="7711" actId="1076"/>
          <ac:picMkLst>
            <pc:docMk/>
            <pc:sldMk cId="403224971" sldId="307"/>
            <ac:picMk id="11" creationId="{D51FD9FA-6056-1E2F-F341-B8341715FD07}"/>
          </ac:picMkLst>
        </pc:picChg>
      </pc:sldChg>
      <pc:sldChg chg="addSp delSp modSp mod">
        <pc:chgData name="Anna Sterner" userId="e34ade42-3f4d-4ffb-96dc-1c6e40b6902f" providerId="ADAL" clId="{3DD2A7BF-2FF0-486F-937D-B5F82386DC5A}" dt="2025-07-29T12:08:59.111" v="7971" actId="14100"/>
        <pc:sldMkLst>
          <pc:docMk/>
          <pc:sldMk cId="1301368766" sldId="309"/>
        </pc:sldMkLst>
        <pc:picChg chg="mod">
          <ac:chgData name="Anna Sterner" userId="e34ade42-3f4d-4ffb-96dc-1c6e40b6902f" providerId="ADAL" clId="{3DD2A7BF-2FF0-486F-937D-B5F82386DC5A}" dt="2025-07-29T12:08:54.379" v="7970" actId="14826"/>
          <ac:picMkLst>
            <pc:docMk/>
            <pc:sldMk cId="1301368766" sldId="309"/>
            <ac:picMk id="10" creationId="{B08220F3-F106-9859-23EB-2404ECE70D4F}"/>
          </ac:picMkLst>
        </pc:picChg>
        <pc:picChg chg="mod">
          <ac:chgData name="Anna Sterner" userId="e34ade42-3f4d-4ffb-96dc-1c6e40b6902f" providerId="ADAL" clId="{3DD2A7BF-2FF0-486F-937D-B5F82386DC5A}" dt="2025-07-29T12:08:59.111" v="7971" actId="14100"/>
          <ac:picMkLst>
            <pc:docMk/>
            <pc:sldMk cId="1301368766" sldId="309"/>
            <ac:picMk id="12" creationId="{0B314270-896B-8646-6CDE-C9183563FF65}"/>
          </ac:picMkLst>
        </pc:picChg>
        <pc:picChg chg="mod">
          <ac:chgData name="Anna Sterner" userId="e34ade42-3f4d-4ffb-96dc-1c6e40b6902f" providerId="ADAL" clId="{3DD2A7BF-2FF0-486F-937D-B5F82386DC5A}" dt="2025-07-29T12:08:50.046" v="7969" actId="14826"/>
          <ac:picMkLst>
            <pc:docMk/>
            <pc:sldMk cId="1301368766" sldId="309"/>
            <ac:picMk id="14" creationId="{795D876D-80D6-2135-6ECE-E5F8680E7898}"/>
          </ac:picMkLst>
        </pc:picChg>
      </pc:sldChg>
      <pc:sldChg chg="delSp modSp mod">
        <pc:chgData name="Anna Sterner" userId="e34ade42-3f4d-4ffb-96dc-1c6e40b6902f" providerId="ADAL" clId="{3DD2A7BF-2FF0-486F-937D-B5F82386DC5A}" dt="2025-07-29T12:09:33.897" v="7975" actId="14826"/>
        <pc:sldMkLst>
          <pc:docMk/>
          <pc:sldMk cId="2849629528" sldId="310"/>
        </pc:sldMkLst>
        <pc:picChg chg="mod">
          <ac:chgData name="Anna Sterner" userId="e34ade42-3f4d-4ffb-96dc-1c6e40b6902f" providerId="ADAL" clId="{3DD2A7BF-2FF0-486F-937D-B5F82386DC5A}" dt="2025-07-29T12:09:33.897" v="7975" actId="14826"/>
          <ac:picMkLst>
            <pc:docMk/>
            <pc:sldMk cId="2849629528" sldId="310"/>
            <ac:picMk id="5" creationId="{D71C039F-4FE9-BC34-2BD1-B69008573D74}"/>
          </ac:picMkLst>
        </pc:picChg>
        <pc:picChg chg="mod">
          <ac:chgData name="Anna Sterner" userId="e34ade42-3f4d-4ffb-96dc-1c6e40b6902f" providerId="ADAL" clId="{3DD2A7BF-2FF0-486F-937D-B5F82386DC5A}" dt="2025-07-29T12:09:20.587" v="7973" actId="14826"/>
          <ac:picMkLst>
            <pc:docMk/>
            <pc:sldMk cId="2849629528" sldId="310"/>
            <ac:picMk id="7" creationId="{09FD20BC-FC9D-675F-30B9-BDD5E804BBA7}"/>
          </ac:picMkLst>
        </pc:picChg>
        <pc:picChg chg="mod">
          <ac:chgData name="Anna Sterner" userId="e34ade42-3f4d-4ffb-96dc-1c6e40b6902f" providerId="ADAL" clId="{3DD2A7BF-2FF0-486F-937D-B5F82386DC5A}" dt="2025-07-29T12:09:28.825" v="7974" actId="14826"/>
          <ac:picMkLst>
            <pc:docMk/>
            <pc:sldMk cId="2849629528" sldId="310"/>
            <ac:picMk id="9" creationId="{2FACBC76-19AC-E3A1-D5C7-2D188776E10C}"/>
          </ac:picMkLst>
        </pc:picChg>
      </pc:sldChg>
      <pc:sldChg chg="delSp modSp mod">
        <pc:chgData name="Anna Sterner" userId="e34ade42-3f4d-4ffb-96dc-1c6e40b6902f" providerId="ADAL" clId="{3DD2A7BF-2FF0-486F-937D-B5F82386DC5A}" dt="2025-07-29T12:09:58.316" v="7978" actId="14826"/>
        <pc:sldMkLst>
          <pc:docMk/>
          <pc:sldMk cId="3127866748" sldId="311"/>
        </pc:sldMkLst>
        <pc:picChg chg="mod">
          <ac:chgData name="Anna Sterner" userId="e34ade42-3f4d-4ffb-96dc-1c6e40b6902f" providerId="ADAL" clId="{3DD2A7BF-2FF0-486F-937D-B5F82386DC5A}" dt="2025-07-29T12:09:58.316" v="7978" actId="14826"/>
          <ac:picMkLst>
            <pc:docMk/>
            <pc:sldMk cId="3127866748" sldId="311"/>
            <ac:picMk id="5" creationId="{17D5EBF9-D58F-5B62-8997-896FC45061A3}"/>
          </ac:picMkLst>
        </pc:picChg>
        <pc:picChg chg="mod">
          <ac:chgData name="Anna Sterner" userId="e34ade42-3f4d-4ffb-96dc-1c6e40b6902f" providerId="ADAL" clId="{3DD2A7BF-2FF0-486F-937D-B5F82386DC5A}" dt="2025-07-29T12:09:40.059" v="7976" actId="14826"/>
          <ac:picMkLst>
            <pc:docMk/>
            <pc:sldMk cId="3127866748" sldId="311"/>
            <ac:picMk id="7" creationId="{EA1FD412-D702-DC20-E54C-805DB8317DBA}"/>
          </ac:picMkLst>
        </pc:picChg>
        <pc:picChg chg="mod">
          <ac:chgData name="Anna Sterner" userId="e34ade42-3f4d-4ffb-96dc-1c6e40b6902f" providerId="ADAL" clId="{3DD2A7BF-2FF0-486F-937D-B5F82386DC5A}" dt="2025-07-29T12:09:51.773" v="7977" actId="14826"/>
          <ac:picMkLst>
            <pc:docMk/>
            <pc:sldMk cId="3127866748" sldId="311"/>
            <ac:picMk id="9" creationId="{B7FC23EF-AE66-741C-8711-BDE39204485A}"/>
          </ac:picMkLst>
        </pc:picChg>
      </pc:sldChg>
      <pc:sldChg chg="addSp delSp modSp mod">
        <pc:chgData name="Anna Sterner" userId="e34ade42-3f4d-4ffb-96dc-1c6e40b6902f" providerId="ADAL" clId="{3DD2A7BF-2FF0-486F-937D-B5F82386DC5A}" dt="2025-07-29T12:10:34.775" v="7983" actId="14826"/>
        <pc:sldMkLst>
          <pc:docMk/>
          <pc:sldMk cId="3585444750" sldId="312"/>
        </pc:sldMkLst>
        <pc:picChg chg="mod">
          <ac:chgData name="Anna Sterner" userId="e34ade42-3f4d-4ffb-96dc-1c6e40b6902f" providerId="ADAL" clId="{3DD2A7BF-2FF0-486F-937D-B5F82386DC5A}" dt="2025-07-29T12:10:34.775" v="7983" actId="14826"/>
          <ac:picMkLst>
            <pc:docMk/>
            <pc:sldMk cId="3585444750" sldId="312"/>
            <ac:picMk id="5" creationId="{0FB9CCB2-29D1-DC48-7721-874825FC5D93}"/>
          </ac:picMkLst>
        </pc:picChg>
        <pc:picChg chg="mod">
          <ac:chgData name="Anna Sterner" userId="e34ade42-3f4d-4ffb-96dc-1c6e40b6902f" providerId="ADAL" clId="{3DD2A7BF-2FF0-486F-937D-B5F82386DC5A}" dt="2025-07-29T12:10:13.697" v="7979" actId="14826"/>
          <ac:picMkLst>
            <pc:docMk/>
            <pc:sldMk cId="3585444750" sldId="312"/>
            <ac:picMk id="7" creationId="{17843D3C-C90F-CFE9-4F21-80238FB7A45B}"/>
          </ac:picMkLst>
        </pc:picChg>
        <pc:picChg chg="mod">
          <ac:chgData name="Anna Sterner" userId="e34ade42-3f4d-4ffb-96dc-1c6e40b6902f" providerId="ADAL" clId="{3DD2A7BF-2FF0-486F-937D-B5F82386DC5A}" dt="2025-07-29T12:10:18.320" v="7980" actId="14826"/>
          <ac:picMkLst>
            <pc:docMk/>
            <pc:sldMk cId="3585444750" sldId="312"/>
            <ac:picMk id="9" creationId="{B9935471-A83D-0B03-629A-E663BD86E5D0}"/>
          </ac:picMkLst>
        </pc:picChg>
      </pc:sldChg>
      <pc:sldChg chg="addSp modSp mod">
        <pc:chgData name="Anna Sterner" userId="e34ade42-3f4d-4ffb-96dc-1c6e40b6902f" providerId="ADAL" clId="{3DD2A7BF-2FF0-486F-937D-B5F82386DC5A}" dt="2025-08-04T21:00:18.181" v="8612" actId="15"/>
        <pc:sldMkLst>
          <pc:docMk/>
          <pc:sldMk cId="2083093039" sldId="313"/>
        </pc:sldMkLst>
        <pc:spChg chg="mod">
          <ac:chgData name="Anna Sterner" userId="e34ade42-3f4d-4ffb-96dc-1c6e40b6902f" providerId="ADAL" clId="{3DD2A7BF-2FF0-486F-937D-B5F82386DC5A}" dt="2025-08-04T21:00:18.181" v="8612" actId="15"/>
          <ac:spMkLst>
            <pc:docMk/>
            <pc:sldMk cId="2083093039" sldId="313"/>
            <ac:spMk id="3" creationId="{FF3632C1-79FE-3F58-5A71-E833698BAEF5}"/>
          </ac:spMkLst>
        </pc:spChg>
        <pc:spChg chg="add mod">
          <ac:chgData name="Anna Sterner" userId="e34ade42-3f4d-4ffb-96dc-1c6e40b6902f" providerId="ADAL" clId="{3DD2A7BF-2FF0-486F-937D-B5F82386DC5A}" dt="2025-08-04T21:00:12.599" v="8611" actId="20577"/>
          <ac:spMkLst>
            <pc:docMk/>
            <pc:sldMk cId="2083093039" sldId="313"/>
            <ac:spMk id="4" creationId="{36B72E2A-2F0B-9DFE-2BF2-9CCF54F1FAD0}"/>
          </ac:spMkLst>
        </pc:spChg>
      </pc:sldChg>
      <pc:sldChg chg="del">
        <pc:chgData name="Anna Sterner" userId="e34ade42-3f4d-4ffb-96dc-1c6e40b6902f" providerId="ADAL" clId="{3DD2A7BF-2FF0-486F-937D-B5F82386DC5A}" dt="2025-08-04T20:52:12.059" v="8408" actId="47"/>
        <pc:sldMkLst>
          <pc:docMk/>
          <pc:sldMk cId="2855773864" sldId="314"/>
        </pc:sldMkLst>
      </pc:sldChg>
      <pc:sldChg chg="modSp mod">
        <pc:chgData name="Anna Sterner" userId="e34ade42-3f4d-4ffb-96dc-1c6e40b6902f" providerId="ADAL" clId="{3DD2A7BF-2FF0-486F-937D-B5F82386DC5A}" dt="2025-08-04T20:52:29.154" v="8414" actId="20577"/>
        <pc:sldMkLst>
          <pc:docMk/>
          <pc:sldMk cId="3889074238" sldId="315"/>
        </pc:sldMkLst>
        <pc:spChg chg="mod">
          <ac:chgData name="Anna Sterner" userId="e34ade42-3f4d-4ffb-96dc-1c6e40b6902f" providerId="ADAL" clId="{3DD2A7BF-2FF0-486F-937D-B5F82386DC5A}" dt="2025-08-04T20:52:29.154" v="8414" actId="20577"/>
          <ac:spMkLst>
            <pc:docMk/>
            <pc:sldMk cId="3889074238" sldId="315"/>
            <ac:spMk id="3" creationId="{2AFE3B28-590D-01B9-9FF1-1966D08A991F}"/>
          </ac:spMkLst>
        </pc:spChg>
      </pc:sldChg>
      <pc:sldChg chg="del">
        <pc:chgData name="Anna Sterner" userId="e34ade42-3f4d-4ffb-96dc-1c6e40b6902f" providerId="ADAL" clId="{3DD2A7BF-2FF0-486F-937D-B5F82386DC5A}" dt="2025-08-04T21:02:23.882" v="8624" actId="47"/>
        <pc:sldMkLst>
          <pc:docMk/>
          <pc:sldMk cId="1554218485" sldId="316"/>
        </pc:sldMkLst>
      </pc:sldChg>
      <pc:sldChg chg="del">
        <pc:chgData name="Anna Sterner" userId="e34ade42-3f4d-4ffb-96dc-1c6e40b6902f" providerId="ADAL" clId="{3DD2A7BF-2FF0-486F-937D-B5F82386DC5A}" dt="2025-08-04T21:02:24.729" v="8625" actId="47"/>
        <pc:sldMkLst>
          <pc:docMk/>
          <pc:sldMk cId="550051364" sldId="317"/>
        </pc:sldMkLst>
      </pc:sldChg>
      <pc:sldChg chg="del">
        <pc:chgData name="Anna Sterner" userId="e34ade42-3f4d-4ffb-96dc-1c6e40b6902f" providerId="ADAL" clId="{3DD2A7BF-2FF0-486F-937D-B5F82386DC5A}" dt="2025-08-04T21:02:25.504" v="8626" actId="47"/>
        <pc:sldMkLst>
          <pc:docMk/>
          <pc:sldMk cId="1504455456" sldId="319"/>
        </pc:sldMkLst>
      </pc:sldChg>
      <pc:sldChg chg="del">
        <pc:chgData name="Anna Sterner" userId="e34ade42-3f4d-4ffb-96dc-1c6e40b6902f" providerId="ADAL" clId="{3DD2A7BF-2FF0-486F-937D-B5F82386DC5A}" dt="2025-08-04T21:02:26.321" v="8627" actId="47"/>
        <pc:sldMkLst>
          <pc:docMk/>
          <pc:sldMk cId="122415250" sldId="320"/>
        </pc:sldMkLst>
      </pc:sldChg>
      <pc:sldChg chg="del">
        <pc:chgData name="Anna Sterner" userId="e34ade42-3f4d-4ffb-96dc-1c6e40b6902f" providerId="ADAL" clId="{3DD2A7BF-2FF0-486F-937D-B5F82386DC5A}" dt="2025-08-04T21:02:27.086" v="8628" actId="47"/>
        <pc:sldMkLst>
          <pc:docMk/>
          <pc:sldMk cId="2402767101" sldId="322"/>
        </pc:sldMkLst>
      </pc:sldChg>
      <pc:sldChg chg="modSp mod">
        <pc:chgData name="Anna Sterner" userId="e34ade42-3f4d-4ffb-96dc-1c6e40b6902f" providerId="ADAL" clId="{3DD2A7BF-2FF0-486F-937D-B5F82386DC5A}" dt="2025-08-04T20:51:45.161" v="8406" actId="20577"/>
        <pc:sldMkLst>
          <pc:docMk/>
          <pc:sldMk cId="2968383936" sldId="323"/>
        </pc:sldMkLst>
        <pc:spChg chg="mod">
          <ac:chgData name="Anna Sterner" userId="e34ade42-3f4d-4ffb-96dc-1c6e40b6902f" providerId="ADAL" clId="{3DD2A7BF-2FF0-486F-937D-B5F82386DC5A}" dt="2025-08-04T20:51:45.161" v="8406" actId="20577"/>
          <ac:spMkLst>
            <pc:docMk/>
            <pc:sldMk cId="2968383936" sldId="323"/>
            <ac:spMk id="3" creationId="{55BBF0D6-4F33-E4FB-212F-1FB6A39AC72A}"/>
          </ac:spMkLst>
        </pc:spChg>
      </pc:sldChg>
      <pc:sldChg chg="modSp mod">
        <pc:chgData name="Anna Sterner" userId="e34ade42-3f4d-4ffb-96dc-1c6e40b6902f" providerId="ADAL" clId="{3DD2A7BF-2FF0-486F-937D-B5F82386DC5A}" dt="2025-08-04T20:56:01.555" v="8508" actId="1076"/>
        <pc:sldMkLst>
          <pc:docMk/>
          <pc:sldMk cId="2412581668" sldId="324"/>
        </pc:sldMkLst>
        <pc:spChg chg="mod">
          <ac:chgData name="Anna Sterner" userId="e34ade42-3f4d-4ffb-96dc-1c6e40b6902f" providerId="ADAL" clId="{3DD2A7BF-2FF0-486F-937D-B5F82386DC5A}" dt="2025-08-04T20:55:55.893" v="8506" actId="14100"/>
          <ac:spMkLst>
            <pc:docMk/>
            <pc:sldMk cId="2412581668" sldId="324"/>
            <ac:spMk id="3" creationId="{D238B563-9064-3CFD-31C1-7DB7ECACBB83}"/>
          </ac:spMkLst>
        </pc:spChg>
        <pc:picChg chg="mod">
          <ac:chgData name="Anna Sterner" userId="e34ade42-3f4d-4ffb-96dc-1c6e40b6902f" providerId="ADAL" clId="{3DD2A7BF-2FF0-486F-937D-B5F82386DC5A}" dt="2025-08-04T20:56:01.555" v="8508" actId="1076"/>
          <ac:picMkLst>
            <pc:docMk/>
            <pc:sldMk cId="2412581668" sldId="324"/>
            <ac:picMk id="5" creationId="{1F366AF3-8B23-E8DD-407D-0AB9B8F6C94A}"/>
          </ac:picMkLst>
        </pc:picChg>
      </pc:sldChg>
      <pc:sldChg chg="addSp modSp mod">
        <pc:chgData name="Anna Sterner" userId="e34ade42-3f4d-4ffb-96dc-1c6e40b6902f" providerId="ADAL" clId="{3DD2A7BF-2FF0-486F-937D-B5F82386DC5A}" dt="2025-08-04T21:05:44.736" v="8633" actId="14100"/>
        <pc:sldMkLst>
          <pc:docMk/>
          <pc:sldMk cId="24511946" sldId="325"/>
        </pc:sldMkLst>
        <pc:spChg chg="mod">
          <ac:chgData name="Anna Sterner" userId="e34ade42-3f4d-4ffb-96dc-1c6e40b6902f" providerId="ADAL" clId="{3DD2A7BF-2FF0-486F-937D-B5F82386DC5A}" dt="2025-08-04T21:05:44.736" v="8633" actId="14100"/>
          <ac:spMkLst>
            <pc:docMk/>
            <pc:sldMk cId="24511946" sldId="325"/>
            <ac:spMk id="3" creationId="{5EA68407-A2E2-4916-AEBB-4A3AA13D3F8F}"/>
          </ac:spMkLst>
        </pc:spChg>
        <pc:picChg chg="add mod">
          <ac:chgData name="Anna Sterner" userId="e34ade42-3f4d-4ffb-96dc-1c6e40b6902f" providerId="ADAL" clId="{3DD2A7BF-2FF0-486F-937D-B5F82386DC5A}" dt="2025-08-04T21:05:32.799" v="8631" actId="14100"/>
          <ac:picMkLst>
            <pc:docMk/>
            <pc:sldMk cId="24511946" sldId="325"/>
            <ac:picMk id="5" creationId="{375414FF-226D-7789-9833-AF5CB9228266}"/>
          </ac:picMkLst>
        </pc:picChg>
      </pc:sldChg>
      <pc:sldChg chg="modSp mod">
        <pc:chgData name="Anna Sterner" userId="e34ade42-3f4d-4ffb-96dc-1c6e40b6902f" providerId="ADAL" clId="{3DD2A7BF-2FF0-486F-937D-B5F82386DC5A}" dt="2025-08-04T21:10:25.540" v="8754" actId="20577"/>
        <pc:sldMkLst>
          <pc:docMk/>
          <pc:sldMk cId="1521410083" sldId="326"/>
        </pc:sldMkLst>
        <pc:spChg chg="mod">
          <ac:chgData name="Anna Sterner" userId="e34ade42-3f4d-4ffb-96dc-1c6e40b6902f" providerId="ADAL" clId="{3DD2A7BF-2FF0-486F-937D-B5F82386DC5A}" dt="2025-08-04T21:10:25.540" v="8754" actId="20577"/>
          <ac:spMkLst>
            <pc:docMk/>
            <pc:sldMk cId="1521410083" sldId="326"/>
            <ac:spMk id="3" creationId="{AD82F872-3672-F564-7C3B-AB3932FF5944}"/>
          </ac:spMkLst>
        </pc:spChg>
      </pc:sldChg>
      <pc:sldChg chg="del">
        <pc:chgData name="Anna Sterner" userId="e34ade42-3f4d-4ffb-96dc-1c6e40b6902f" providerId="ADAL" clId="{3DD2A7BF-2FF0-486F-937D-B5F82386DC5A}" dt="2025-08-04T20:52:12.787" v="8409" actId="47"/>
        <pc:sldMkLst>
          <pc:docMk/>
          <pc:sldMk cId="3149520219" sldId="327"/>
        </pc:sldMkLst>
      </pc:sldChg>
      <pc:sldChg chg="addSp modSp del mod">
        <pc:chgData name="Anna Sterner" userId="e34ade42-3f4d-4ffb-96dc-1c6e40b6902f" providerId="ADAL" clId="{3DD2A7BF-2FF0-486F-937D-B5F82386DC5A}" dt="2025-08-04T20:52:09.716" v="8407" actId="47"/>
        <pc:sldMkLst>
          <pc:docMk/>
          <pc:sldMk cId="2368305922" sldId="328"/>
        </pc:sldMkLst>
      </pc:sldChg>
    </pc:docChg>
  </pc:docChgLst>
  <pc:docChgLst>
    <pc:chgData name="Karen Berger" userId="S::kberger@firstinspires.org::d534a2b1-c7b4-4477-b708-07f934a4f4b2" providerId="AD" clId="Web-{C948CF76-39A1-6943-EB40-C1A4C7E2CF39}"/>
    <pc:docChg chg="addSld modSld">
      <pc:chgData name="Karen Berger" userId="S::kberger@firstinspires.org::d534a2b1-c7b4-4477-b708-07f934a4f4b2" providerId="AD" clId="Web-{C948CF76-39A1-6943-EB40-C1A4C7E2CF39}" dt="2025-07-31T02:44:59.708" v="211"/>
      <pc:docMkLst>
        <pc:docMk/>
      </pc:docMkLst>
      <pc:sldChg chg="modSp">
        <pc:chgData name="Karen Berger" userId="S::kberger@firstinspires.org::d534a2b1-c7b4-4477-b708-07f934a4f4b2" providerId="AD" clId="Web-{C948CF76-39A1-6943-EB40-C1A4C7E2CF39}" dt="2025-07-31T02:25:40.767" v="76" actId="14100"/>
        <pc:sldMkLst>
          <pc:docMk/>
          <pc:sldMk cId="2618828980" sldId="274"/>
        </pc:sldMkLst>
      </pc:sldChg>
      <pc:sldChg chg="modSp">
        <pc:chgData name="Karen Berger" userId="S::kberger@firstinspires.org::d534a2b1-c7b4-4477-b708-07f934a4f4b2" providerId="AD" clId="Web-{C948CF76-39A1-6943-EB40-C1A4C7E2CF39}" dt="2025-07-31T02:31:55.651" v="109" actId="1076"/>
        <pc:sldMkLst>
          <pc:docMk/>
          <pc:sldMk cId="1812746224" sldId="304"/>
        </pc:sldMkLst>
        <pc:spChg chg="mod">
          <ac:chgData name="Karen Berger" userId="S::kberger@firstinspires.org::d534a2b1-c7b4-4477-b708-07f934a4f4b2" providerId="AD" clId="Web-{C948CF76-39A1-6943-EB40-C1A4C7E2CF39}" dt="2025-07-31T02:30:32.681" v="98" actId="14100"/>
          <ac:spMkLst>
            <pc:docMk/>
            <pc:sldMk cId="1812746224" sldId="304"/>
            <ac:spMk id="3" creationId="{BC40C3C6-03EE-27A7-E062-A6AA4E22C39D}"/>
          </ac:spMkLst>
        </pc:spChg>
        <pc:spChg chg="mod">
          <ac:chgData name="Karen Berger" userId="S::kberger@firstinspires.org::d534a2b1-c7b4-4477-b708-07f934a4f4b2" providerId="AD" clId="Web-{C948CF76-39A1-6943-EB40-C1A4C7E2CF39}" dt="2025-07-31T02:31:55.651" v="109" actId="1076"/>
          <ac:spMkLst>
            <pc:docMk/>
            <pc:sldMk cId="1812746224" sldId="304"/>
            <ac:spMk id="6" creationId="{23D013A2-B799-1169-080D-D4CB3C78872F}"/>
          </ac:spMkLst>
        </pc:spChg>
      </pc:sldChg>
      <pc:sldChg chg="addSp delSp modSp">
        <pc:chgData name="Karen Berger" userId="S::kberger@firstinspires.org::d534a2b1-c7b4-4477-b708-07f934a4f4b2" providerId="AD" clId="Web-{C948CF76-39A1-6943-EB40-C1A4C7E2CF39}" dt="2025-07-31T02:31:44.870" v="107"/>
        <pc:sldMkLst>
          <pc:docMk/>
          <pc:sldMk cId="2906882878" sldId="305"/>
        </pc:sldMkLst>
      </pc:sldChg>
      <pc:sldChg chg="modSp new">
        <pc:chgData name="Karen Berger" userId="S::kberger@firstinspires.org::d534a2b1-c7b4-4477-b708-07f934a4f4b2" providerId="AD" clId="Web-{C948CF76-39A1-6943-EB40-C1A4C7E2CF39}" dt="2025-07-31T02:36:11.115" v="159" actId="20577"/>
        <pc:sldMkLst>
          <pc:docMk/>
          <pc:sldMk cId="2083093039" sldId="313"/>
        </pc:sldMkLst>
        <pc:spChg chg="mod">
          <ac:chgData name="Karen Berger" userId="S::kberger@firstinspires.org::d534a2b1-c7b4-4477-b708-07f934a4f4b2" providerId="AD" clId="Web-{C948CF76-39A1-6943-EB40-C1A4C7E2CF39}" dt="2025-07-31T02:36:05.349" v="158" actId="20577"/>
          <ac:spMkLst>
            <pc:docMk/>
            <pc:sldMk cId="2083093039" sldId="313"/>
            <ac:spMk id="2" creationId="{77AC72EE-A667-5DB7-D92C-83D2940BB46A}"/>
          </ac:spMkLst>
        </pc:spChg>
        <pc:spChg chg="mod">
          <ac:chgData name="Karen Berger" userId="S::kberger@firstinspires.org::d534a2b1-c7b4-4477-b708-07f934a4f4b2" providerId="AD" clId="Web-{C948CF76-39A1-6943-EB40-C1A4C7E2CF39}" dt="2025-07-31T02:36:11.115" v="159" actId="20577"/>
          <ac:spMkLst>
            <pc:docMk/>
            <pc:sldMk cId="2083093039" sldId="313"/>
            <ac:spMk id="3" creationId="{FF3632C1-79FE-3F58-5A71-E833698BAEF5}"/>
          </ac:spMkLst>
        </pc:spChg>
      </pc:sldChg>
      <pc:sldChg chg="addSp delSp modSp new">
        <pc:chgData name="Karen Berger" userId="S::kberger@firstinspires.org::d534a2b1-c7b4-4477-b708-07f934a4f4b2" providerId="AD" clId="Web-{C948CF76-39A1-6943-EB40-C1A4C7E2CF39}" dt="2025-07-31T02:44:59.708" v="211"/>
        <pc:sldMkLst>
          <pc:docMk/>
          <pc:sldMk cId="2855773864" sldId="314"/>
        </pc:sldMkLst>
      </pc:sldChg>
    </pc:docChg>
  </pc:docChgLst>
  <pc:docChgLst>
    <pc:chgData name="Anna Sterner" userId="S::asterner@firstinspires.org::e34ade42-3f4d-4ffb-96dc-1c6e40b6902f" providerId="AD" clId="Web-{FC38269A-CF40-5C46-3AA5-5543639E1B8D}"/>
    <pc:docChg chg="modSld">
      <pc:chgData name="Anna Sterner" userId="S::asterner@firstinspires.org::e34ade42-3f4d-4ffb-96dc-1c6e40b6902f" providerId="AD" clId="Web-{FC38269A-CF40-5C46-3AA5-5543639E1B8D}" dt="2025-07-31T12:51:13.446" v="186" actId="1076"/>
      <pc:docMkLst>
        <pc:docMk/>
      </pc:docMkLst>
      <pc:sldChg chg="modSp">
        <pc:chgData name="Anna Sterner" userId="S::asterner@firstinspires.org::e34ade42-3f4d-4ffb-96dc-1c6e40b6902f" providerId="AD" clId="Web-{FC38269A-CF40-5C46-3AA5-5543639E1B8D}" dt="2025-07-31T12:46:06.194" v="175" actId="20577"/>
        <pc:sldMkLst>
          <pc:docMk/>
          <pc:sldMk cId="2618828980" sldId="274"/>
        </pc:sldMkLst>
      </pc:sldChg>
      <pc:sldChg chg="modSp modCm">
        <pc:chgData name="Anna Sterner" userId="S::asterner@firstinspires.org::e34ade42-3f4d-4ffb-96dc-1c6e40b6902f" providerId="AD" clId="Web-{FC38269A-CF40-5C46-3AA5-5543639E1B8D}" dt="2025-07-31T12:45:57.616" v="174" actId="20577"/>
        <pc:sldMkLst>
          <pc:docMk/>
          <pc:sldMk cId="777700834" sldId="284"/>
        </pc:sldMkLst>
        <pc:spChg chg="mod">
          <ac:chgData name="Anna Sterner" userId="S::asterner@firstinspires.org::e34ade42-3f4d-4ffb-96dc-1c6e40b6902f" providerId="AD" clId="Web-{FC38269A-CF40-5C46-3AA5-5543639E1B8D}" dt="2025-07-31T12:45:57.616" v="174" actId="20577"/>
          <ac:spMkLst>
            <pc:docMk/>
            <pc:sldMk cId="777700834" sldId="284"/>
            <ac:spMk id="3" creationId="{007AA38E-00D4-4DD8-F8C7-DB60FA811487}"/>
          </ac:spMkLst>
        </pc:spChg>
        <pc:extLst>
          <p:ext xmlns:p="http://schemas.openxmlformats.org/presentationml/2006/main" uri="{D6D511B9-2390-475A-947B-AFAB55BFBCF1}">
            <pc226:cmChg xmlns:pc226="http://schemas.microsoft.com/office/powerpoint/2022/06/main/command" chg="mod">
              <pc226:chgData name="Anna Sterner" userId="S::asterner@firstinspires.org::e34ade42-3f4d-4ffb-96dc-1c6e40b6902f" providerId="AD" clId="Web-{FC38269A-CF40-5C46-3AA5-5543639E1B8D}" dt="2025-07-31T12:45:56.632" v="173" actId="20577"/>
              <pc2:cmMkLst xmlns:pc2="http://schemas.microsoft.com/office/powerpoint/2019/9/main/command">
                <pc:docMk/>
                <pc:sldMk cId="777700834" sldId="284"/>
                <pc2:cmMk id="{3D38F4E6-BA81-4475-B41E-0E1984EFFE74}"/>
              </pc2:cmMkLst>
            </pc226:cmChg>
          </p:ext>
        </pc:extLst>
      </pc:sldChg>
      <pc:sldChg chg="modSp">
        <pc:chgData name="Anna Sterner" userId="S::asterner@firstinspires.org::e34ade42-3f4d-4ffb-96dc-1c6e40b6902f" providerId="AD" clId="Web-{FC38269A-CF40-5C46-3AA5-5543639E1B8D}" dt="2025-07-31T12:39:50.643" v="92" actId="20577"/>
        <pc:sldMkLst>
          <pc:docMk/>
          <pc:sldMk cId="2131646321" sldId="296"/>
        </pc:sldMkLst>
        <pc:spChg chg="mod">
          <ac:chgData name="Anna Sterner" userId="S::asterner@firstinspires.org::e34ade42-3f4d-4ffb-96dc-1c6e40b6902f" providerId="AD" clId="Web-{FC38269A-CF40-5C46-3AA5-5543639E1B8D}" dt="2025-07-31T12:39:50.643" v="92" actId="20577"/>
          <ac:spMkLst>
            <pc:docMk/>
            <pc:sldMk cId="2131646321" sldId="296"/>
            <ac:spMk id="2" creationId="{7972CA2E-31E9-6E53-670C-A0062BCB85C6}"/>
          </ac:spMkLst>
        </pc:spChg>
        <pc:spChg chg="mod">
          <ac:chgData name="Anna Sterner" userId="S::asterner@firstinspires.org::e34ade42-3f4d-4ffb-96dc-1c6e40b6902f" providerId="AD" clId="Web-{FC38269A-CF40-5C46-3AA5-5543639E1B8D}" dt="2025-07-31T12:38:21.876" v="25" actId="20577"/>
          <ac:spMkLst>
            <pc:docMk/>
            <pc:sldMk cId="2131646321" sldId="296"/>
            <ac:spMk id="3" creationId="{8A8B26C8-ADED-14B3-BA4A-F7AE57409F41}"/>
          </ac:spMkLst>
        </pc:spChg>
      </pc:sldChg>
      <pc:sldChg chg="modSp">
        <pc:chgData name="Anna Sterner" userId="S::asterner@firstinspires.org::e34ade42-3f4d-4ffb-96dc-1c6e40b6902f" providerId="AD" clId="Web-{FC38269A-CF40-5C46-3AA5-5543639E1B8D}" dt="2025-07-31T12:51:13.446" v="186" actId="1076"/>
        <pc:sldMkLst>
          <pc:docMk/>
          <pc:sldMk cId="1812746224" sldId="304"/>
        </pc:sldMkLst>
        <pc:spChg chg="mod">
          <ac:chgData name="Anna Sterner" userId="S::asterner@firstinspires.org::e34ade42-3f4d-4ffb-96dc-1c6e40b6902f" providerId="AD" clId="Web-{FC38269A-CF40-5C46-3AA5-5543639E1B8D}" dt="2025-07-31T12:51:08.868" v="185" actId="14100"/>
          <ac:spMkLst>
            <pc:docMk/>
            <pc:sldMk cId="1812746224" sldId="304"/>
            <ac:spMk id="3" creationId="{BC40C3C6-03EE-27A7-E062-A6AA4E22C39D}"/>
          </ac:spMkLst>
        </pc:spChg>
        <pc:spChg chg="mod">
          <ac:chgData name="Anna Sterner" userId="S::asterner@firstinspires.org::e34ade42-3f4d-4ffb-96dc-1c6e40b6902f" providerId="AD" clId="Web-{FC38269A-CF40-5C46-3AA5-5543639E1B8D}" dt="2025-07-31T12:51:13.446" v="186" actId="1076"/>
          <ac:spMkLst>
            <pc:docMk/>
            <pc:sldMk cId="1812746224" sldId="304"/>
            <ac:spMk id="6" creationId="{23D013A2-B799-1169-080D-D4CB3C78872F}"/>
          </ac:spMkLst>
        </pc:spChg>
        <pc:picChg chg="mod">
          <ac:chgData name="Anna Sterner" userId="S::asterner@firstinspires.org::e34ade42-3f4d-4ffb-96dc-1c6e40b6902f" providerId="AD" clId="Web-{FC38269A-CF40-5C46-3AA5-5543639E1B8D}" dt="2025-07-31T12:51:05.664" v="184" actId="1076"/>
          <ac:picMkLst>
            <pc:docMk/>
            <pc:sldMk cId="1812746224" sldId="304"/>
            <ac:picMk id="5" creationId="{200A0365-0FFB-AB9F-B357-07C5D05190CF}"/>
          </ac:picMkLst>
        </pc:picChg>
      </pc:sldChg>
      <pc:sldChg chg="modSp">
        <pc:chgData name="Anna Sterner" userId="S::asterner@firstinspires.org::e34ade42-3f4d-4ffb-96dc-1c6e40b6902f" providerId="AD" clId="Web-{FC38269A-CF40-5C46-3AA5-5543639E1B8D}" dt="2025-07-31T12:43:17.849" v="153" actId="20577"/>
        <pc:sldMkLst>
          <pc:docMk/>
          <pc:sldMk cId="2906882878" sldId="305"/>
        </pc:sldMkLst>
      </pc:sldChg>
      <pc:sldChg chg="modSp">
        <pc:chgData name="Anna Sterner" userId="S::asterner@firstinspires.org::e34ade42-3f4d-4ffb-96dc-1c6e40b6902f" providerId="AD" clId="Web-{FC38269A-CF40-5C46-3AA5-5543639E1B8D}" dt="2025-07-31T12:38:48.330" v="50" actId="20577"/>
        <pc:sldMkLst>
          <pc:docMk/>
          <pc:sldMk cId="403224971" sldId="307"/>
        </pc:sldMkLst>
        <pc:spChg chg="mod">
          <ac:chgData name="Anna Sterner" userId="S::asterner@firstinspires.org::e34ade42-3f4d-4ffb-96dc-1c6e40b6902f" providerId="AD" clId="Web-{FC38269A-CF40-5C46-3AA5-5543639E1B8D}" dt="2025-07-31T12:38:48.330" v="50" actId="20577"/>
          <ac:spMkLst>
            <pc:docMk/>
            <pc:sldMk cId="403224971" sldId="307"/>
            <ac:spMk id="2" creationId="{F3A3DEED-746D-416D-2EF6-245600F85151}"/>
          </ac:spMkLst>
        </pc:spChg>
      </pc:sldChg>
      <pc:sldChg chg="modSp">
        <pc:chgData name="Anna Sterner" userId="S::asterner@firstinspires.org::e34ade42-3f4d-4ffb-96dc-1c6e40b6902f" providerId="AD" clId="Web-{FC38269A-CF40-5C46-3AA5-5543639E1B8D}" dt="2025-07-31T12:46:16.569" v="176" actId="20577"/>
        <pc:sldMkLst>
          <pc:docMk/>
          <pc:sldMk cId="2083093039" sldId="313"/>
        </pc:sldMkLst>
        <pc:spChg chg="mod">
          <ac:chgData name="Anna Sterner" userId="S::asterner@firstinspires.org::e34ade42-3f4d-4ffb-96dc-1c6e40b6902f" providerId="AD" clId="Web-{FC38269A-CF40-5C46-3AA5-5543639E1B8D}" dt="2025-07-31T12:46:16.569" v="176" actId="20577"/>
          <ac:spMkLst>
            <pc:docMk/>
            <pc:sldMk cId="2083093039" sldId="313"/>
            <ac:spMk id="2" creationId="{77AC72EE-A667-5DB7-D92C-83D2940BB46A}"/>
          </ac:spMkLst>
        </pc:spChg>
        <pc:spChg chg="mod">
          <ac:chgData name="Anna Sterner" userId="S::asterner@firstinspires.org::e34ade42-3f4d-4ffb-96dc-1c6e40b6902f" providerId="AD" clId="Web-{FC38269A-CF40-5C46-3AA5-5543639E1B8D}" dt="2025-07-31T12:45:20.491" v="166" actId="20577"/>
          <ac:spMkLst>
            <pc:docMk/>
            <pc:sldMk cId="2083093039" sldId="313"/>
            <ac:spMk id="3" creationId="{FF3632C1-79FE-3F58-5A71-E833698BAEF5}"/>
          </ac:spMkLst>
        </pc:spChg>
      </pc:sldChg>
      <pc:sldChg chg="modSp">
        <pc:chgData name="Anna Sterner" userId="S::asterner@firstinspires.org::e34ade42-3f4d-4ffb-96dc-1c6e40b6902f" providerId="AD" clId="Web-{FC38269A-CF40-5C46-3AA5-5543639E1B8D}" dt="2025-07-31T12:47:23.179" v="181" actId="20577"/>
        <pc:sldMkLst>
          <pc:docMk/>
          <pc:sldMk cId="2855773864" sldId="314"/>
        </pc:sldMkLst>
      </pc:sldChg>
    </pc:docChg>
  </pc:docChgLst>
  <pc:docChgLst>
    <pc:chgData name="Michael Grenier" userId="S::mgrenier@firstinspires.org::ecc4c21b-1070-4ed4-9e99-4192dc1b212d" providerId="AD" clId="Web-{67880E2B-CF59-B797-C913-857FFA31C27B}"/>
    <pc:docChg chg="addSld delSld modSld">
      <pc:chgData name="Michael Grenier" userId="S::mgrenier@firstinspires.org::ecc4c21b-1070-4ed4-9e99-4192dc1b212d" providerId="AD" clId="Web-{67880E2B-CF59-B797-C913-857FFA31C27B}" dt="2025-07-30T19:20:17.509" v="37" actId="20577"/>
      <pc:docMkLst>
        <pc:docMk/>
      </pc:docMkLst>
      <pc:sldChg chg="addSp delSp modSp">
        <pc:chgData name="Michael Grenier" userId="S::mgrenier@firstinspires.org::ecc4c21b-1070-4ed4-9e99-4192dc1b212d" providerId="AD" clId="Web-{67880E2B-CF59-B797-C913-857FFA31C27B}" dt="2025-07-30T19:20:17.509" v="37" actId="20577"/>
        <pc:sldMkLst>
          <pc:docMk/>
          <pc:sldMk cId="2131646321" sldId="296"/>
        </pc:sldMkLst>
        <pc:spChg chg="mod">
          <ac:chgData name="Michael Grenier" userId="S::mgrenier@firstinspires.org::ecc4c21b-1070-4ed4-9e99-4192dc1b212d" providerId="AD" clId="Web-{67880E2B-CF59-B797-C913-857FFA31C27B}" dt="2025-07-30T19:20:17.509" v="37" actId="20577"/>
          <ac:spMkLst>
            <pc:docMk/>
            <pc:sldMk cId="2131646321" sldId="296"/>
            <ac:spMk id="3" creationId="{8A8B26C8-ADED-14B3-BA4A-F7AE57409F41}"/>
          </ac:spMkLst>
        </pc:spChg>
        <pc:cxnChg chg="add mod">
          <ac:chgData name="Michael Grenier" userId="S::mgrenier@firstinspires.org::ecc4c21b-1070-4ed4-9e99-4192dc1b212d" providerId="AD" clId="Web-{67880E2B-CF59-B797-C913-857FFA31C27B}" dt="2025-07-30T19:19:30.179" v="31"/>
          <ac:cxnSpMkLst>
            <pc:docMk/>
            <pc:sldMk cId="2131646321" sldId="296"/>
            <ac:cxnSpMk id="5" creationId="{0EE72D7E-D84C-4858-30BF-C4EFE424DD2A}"/>
          </ac:cxnSpMkLst>
        </pc:cxnChg>
        <pc:cxnChg chg="add mod">
          <ac:chgData name="Michael Grenier" userId="S::mgrenier@firstinspires.org::ecc4c21b-1070-4ed4-9e99-4192dc1b212d" providerId="AD" clId="Web-{67880E2B-CF59-B797-C913-857FFA31C27B}" dt="2025-07-30T19:19:42.414" v="33" actId="1076"/>
          <ac:cxnSpMkLst>
            <pc:docMk/>
            <pc:sldMk cId="2131646321" sldId="296"/>
            <ac:cxnSpMk id="6" creationId="{7086336D-B738-A743-06C3-88F91DE97145}"/>
          </ac:cxnSpMkLst>
        </pc:cxnChg>
      </pc:sldChg>
      <pc:sldChg chg="modSp add del replId">
        <pc:chgData name="Michael Grenier" userId="S::mgrenier@firstinspires.org::ecc4c21b-1070-4ed4-9e99-4192dc1b212d" providerId="AD" clId="Web-{67880E2B-CF59-B797-C913-857FFA31C27B}" dt="2025-07-30T19:17:29.578" v="5"/>
        <pc:sldMkLst>
          <pc:docMk/>
          <pc:sldMk cId="1567403061" sldId="313"/>
        </pc:sldMkLst>
      </pc:sldChg>
    </pc:docChg>
  </pc:docChgLst>
  <pc:docChgLst>
    <pc:chgData name="Anna Sterner" userId="S::asterner@firstinspires.org::e34ade42-3f4d-4ffb-96dc-1c6e40b6902f" providerId="AD" clId="Web-{FB9E599B-C087-D11A-69FE-6A0EFD49C8BC}"/>
    <pc:docChg chg="addSld delSld modSld sldOrd">
      <pc:chgData name="Anna Sterner" userId="S::asterner@firstinspires.org::e34ade42-3f4d-4ffb-96dc-1c6e40b6902f" providerId="AD" clId="Web-{FB9E599B-C087-D11A-69FE-6A0EFD49C8BC}" dt="2025-07-29T12:07:10.921" v="71"/>
      <pc:docMkLst>
        <pc:docMk/>
      </pc:docMkLst>
      <pc:sldChg chg="modSp">
        <pc:chgData name="Anna Sterner" userId="S::asterner@firstinspires.org::e34ade42-3f4d-4ffb-96dc-1c6e40b6902f" providerId="AD" clId="Web-{FB9E599B-C087-D11A-69FE-6A0EFD49C8BC}" dt="2025-07-29T12:01:41.081" v="1" actId="20577"/>
        <pc:sldMkLst>
          <pc:docMk/>
          <pc:sldMk cId="2618828980" sldId="274"/>
        </pc:sldMkLst>
      </pc:sldChg>
      <pc:sldChg chg="addSp delSp modSp">
        <pc:chgData name="Anna Sterner" userId="S::asterner@firstinspires.org::e34ade42-3f4d-4ffb-96dc-1c6e40b6902f" providerId="AD" clId="Web-{FB9E599B-C087-D11A-69FE-6A0EFD49C8BC}" dt="2025-07-29T12:05:11.604" v="37" actId="1076"/>
        <pc:sldMkLst>
          <pc:docMk/>
          <pc:sldMk cId="473252621" sldId="279"/>
        </pc:sldMkLst>
        <pc:picChg chg="add mod ord">
          <ac:chgData name="Anna Sterner" userId="S::asterner@firstinspires.org::e34ade42-3f4d-4ffb-96dc-1c6e40b6902f" providerId="AD" clId="Web-{FB9E599B-C087-D11A-69FE-6A0EFD49C8BC}" dt="2025-07-29T12:05:11.604" v="37" actId="1076"/>
          <ac:picMkLst>
            <pc:docMk/>
            <pc:sldMk cId="473252621" sldId="279"/>
            <ac:picMk id="7" creationId="{84C7C24C-6253-7217-25E4-91FE09805EBD}"/>
          </ac:picMkLst>
        </pc:picChg>
        <pc:picChg chg="add mod">
          <ac:chgData name="Anna Sterner" userId="S::asterner@firstinspires.org::e34ade42-3f4d-4ffb-96dc-1c6e40b6902f" providerId="AD" clId="Web-{FB9E599B-C087-D11A-69FE-6A0EFD49C8BC}" dt="2025-07-29T12:05:08.448" v="36" actId="1076"/>
          <ac:picMkLst>
            <pc:docMk/>
            <pc:sldMk cId="473252621" sldId="279"/>
            <ac:picMk id="8" creationId="{9CBFA054-26AC-7792-CF43-3B1B6D3D18D9}"/>
          </ac:picMkLst>
        </pc:picChg>
        <pc:picChg chg="add mod">
          <ac:chgData name="Anna Sterner" userId="S::asterner@firstinspires.org::e34ade42-3f4d-4ffb-96dc-1c6e40b6902f" providerId="AD" clId="Web-{FB9E599B-C087-D11A-69FE-6A0EFD49C8BC}" dt="2025-07-29T12:05:04.932" v="35" actId="1076"/>
          <ac:picMkLst>
            <pc:docMk/>
            <pc:sldMk cId="473252621" sldId="279"/>
            <ac:picMk id="9" creationId="{666FE9BA-56A4-2CC9-17DC-1918E6ED3BD5}"/>
          </ac:picMkLst>
        </pc:picChg>
      </pc:sldChg>
      <pc:sldChg chg="del">
        <pc:chgData name="Anna Sterner" userId="S::asterner@firstinspires.org::e34ade42-3f4d-4ffb-96dc-1c6e40b6902f" providerId="AD" clId="Web-{FB9E599B-C087-D11A-69FE-6A0EFD49C8BC}" dt="2025-07-29T12:05:16.433" v="38"/>
        <pc:sldMkLst>
          <pc:docMk/>
          <pc:sldMk cId="1414729436" sldId="286"/>
        </pc:sldMkLst>
      </pc:sldChg>
      <pc:sldChg chg="del">
        <pc:chgData name="Anna Sterner" userId="S::asterner@firstinspires.org::e34ade42-3f4d-4ffb-96dc-1c6e40b6902f" providerId="AD" clId="Web-{FB9E599B-C087-D11A-69FE-6A0EFD49C8BC}" dt="2025-07-29T12:05:17.542" v="39"/>
        <pc:sldMkLst>
          <pc:docMk/>
          <pc:sldMk cId="1371865207" sldId="287"/>
        </pc:sldMkLst>
      </pc:sldChg>
      <pc:sldChg chg="del">
        <pc:chgData name="Anna Sterner" userId="S::asterner@firstinspires.org::e34ade42-3f4d-4ffb-96dc-1c6e40b6902f" providerId="AD" clId="Web-{FB9E599B-C087-D11A-69FE-6A0EFD49C8BC}" dt="2025-07-29T12:05:18.183" v="40"/>
        <pc:sldMkLst>
          <pc:docMk/>
          <pc:sldMk cId="1369925906" sldId="288"/>
        </pc:sldMkLst>
      </pc:sldChg>
      <pc:sldChg chg="del">
        <pc:chgData name="Anna Sterner" userId="S::asterner@firstinspires.org::e34ade42-3f4d-4ffb-96dc-1c6e40b6902f" providerId="AD" clId="Web-{FB9E599B-C087-D11A-69FE-6A0EFD49C8BC}" dt="2025-07-29T12:05:18.948" v="41"/>
        <pc:sldMkLst>
          <pc:docMk/>
          <pc:sldMk cId="2855861982" sldId="289"/>
        </pc:sldMkLst>
      </pc:sldChg>
      <pc:sldChg chg="modSp">
        <pc:chgData name="Anna Sterner" userId="S::asterner@firstinspires.org::e34ade42-3f4d-4ffb-96dc-1c6e40b6902f" providerId="AD" clId="Web-{FB9E599B-C087-D11A-69FE-6A0EFD49C8BC}" dt="2025-07-29T12:01:58.863" v="3" actId="1076"/>
        <pc:sldMkLst>
          <pc:docMk/>
          <pc:sldMk cId="2906882878" sldId="305"/>
        </pc:sldMkLst>
      </pc:sldChg>
      <pc:sldChg chg="addSp delSp modSp new">
        <pc:chgData name="Anna Sterner" userId="S::asterner@firstinspires.org::e34ade42-3f4d-4ffb-96dc-1c6e40b6902f" providerId="AD" clId="Web-{FB9E599B-C087-D11A-69FE-6A0EFD49C8BC}" dt="2025-07-29T12:06:51.921" v="62"/>
        <pc:sldMkLst>
          <pc:docMk/>
          <pc:sldMk cId="1301368766" sldId="309"/>
        </pc:sldMkLst>
        <pc:picChg chg="add">
          <ac:chgData name="Anna Sterner" userId="S::asterner@firstinspires.org::e34ade42-3f4d-4ffb-96dc-1c6e40b6902f" providerId="AD" clId="Web-{FB9E599B-C087-D11A-69FE-6A0EFD49C8BC}" dt="2025-07-29T12:06:51.796" v="60"/>
          <ac:picMkLst>
            <pc:docMk/>
            <pc:sldMk cId="1301368766" sldId="309"/>
            <ac:picMk id="10" creationId="{B08220F3-F106-9859-23EB-2404ECE70D4F}"/>
          </ac:picMkLst>
        </pc:picChg>
        <pc:picChg chg="add">
          <ac:chgData name="Anna Sterner" userId="S::asterner@firstinspires.org::e34ade42-3f4d-4ffb-96dc-1c6e40b6902f" providerId="AD" clId="Web-{FB9E599B-C087-D11A-69FE-6A0EFD49C8BC}" dt="2025-07-29T12:06:51.858" v="61"/>
          <ac:picMkLst>
            <pc:docMk/>
            <pc:sldMk cId="1301368766" sldId="309"/>
            <ac:picMk id="12" creationId="{0B314270-896B-8646-6CDE-C9183563FF65}"/>
          </ac:picMkLst>
        </pc:picChg>
        <pc:picChg chg="add">
          <ac:chgData name="Anna Sterner" userId="S::asterner@firstinspires.org::e34ade42-3f4d-4ffb-96dc-1c6e40b6902f" providerId="AD" clId="Web-{FB9E599B-C087-D11A-69FE-6A0EFD49C8BC}" dt="2025-07-29T12:06:51.921" v="62"/>
          <ac:picMkLst>
            <pc:docMk/>
            <pc:sldMk cId="1301368766" sldId="309"/>
            <ac:picMk id="14" creationId="{795D876D-80D6-2135-6ECE-E5F8680E7898}"/>
          </ac:picMkLst>
        </pc:picChg>
      </pc:sldChg>
      <pc:sldChg chg="modSp new del ord">
        <pc:chgData name="Anna Sterner" userId="S::asterner@firstinspires.org::e34ade42-3f4d-4ffb-96dc-1c6e40b6902f" providerId="AD" clId="Web-{FB9E599B-C087-D11A-69FE-6A0EFD49C8BC}" dt="2025-07-29T12:03:41.976" v="12"/>
        <pc:sldMkLst>
          <pc:docMk/>
          <pc:sldMk cId="3389205724" sldId="309"/>
        </pc:sldMkLst>
      </pc:sldChg>
      <pc:sldChg chg="new del ord">
        <pc:chgData name="Anna Sterner" userId="S::asterner@firstinspires.org::e34ade42-3f4d-4ffb-96dc-1c6e40b6902f" providerId="AD" clId="Web-{FB9E599B-C087-D11A-69FE-6A0EFD49C8BC}" dt="2025-07-29T12:03:42.820" v="13"/>
        <pc:sldMkLst>
          <pc:docMk/>
          <pc:sldMk cId="1974938653" sldId="310"/>
        </pc:sldMkLst>
      </pc:sldChg>
      <pc:sldChg chg="addSp new">
        <pc:chgData name="Anna Sterner" userId="S::asterner@firstinspires.org::e34ade42-3f4d-4ffb-96dc-1c6e40b6902f" providerId="AD" clId="Web-{FB9E599B-C087-D11A-69FE-6A0EFD49C8BC}" dt="2025-07-29T12:06:58.218" v="65"/>
        <pc:sldMkLst>
          <pc:docMk/>
          <pc:sldMk cId="2849629528" sldId="310"/>
        </pc:sldMkLst>
        <pc:picChg chg="add">
          <ac:chgData name="Anna Sterner" userId="S::asterner@firstinspires.org::e34ade42-3f4d-4ffb-96dc-1c6e40b6902f" providerId="AD" clId="Web-{FB9E599B-C087-D11A-69FE-6A0EFD49C8BC}" dt="2025-07-29T12:06:58.093" v="63"/>
          <ac:picMkLst>
            <pc:docMk/>
            <pc:sldMk cId="2849629528" sldId="310"/>
            <ac:picMk id="5" creationId="{D71C039F-4FE9-BC34-2BD1-B69008573D74}"/>
          </ac:picMkLst>
        </pc:picChg>
        <pc:picChg chg="add">
          <ac:chgData name="Anna Sterner" userId="S::asterner@firstinspires.org::e34ade42-3f4d-4ffb-96dc-1c6e40b6902f" providerId="AD" clId="Web-{FB9E599B-C087-D11A-69FE-6A0EFD49C8BC}" dt="2025-07-29T12:06:58.155" v="64"/>
          <ac:picMkLst>
            <pc:docMk/>
            <pc:sldMk cId="2849629528" sldId="310"/>
            <ac:picMk id="7" creationId="{09FD20BC-FC9D-675F-30B9-BDD5E804BBA7}"/>
          </ac:picMkLst>
        </pc:picChg>
        <pc:picChg chg="add">
          <ac:chgData name="Anna Sterner" userId="S::asterner@firstinspires.org::e34ade42-3f4d-4ffb-96dc-1c6e40b6902f" providerId="AD" clId="Web-{FB9E599B-C087-D11A-69FE-6A0EFD49C8BC}" dt="2025-07-29T12:06:58.218" v="65"/>
          <ac:picMkLst>
            <pc:docMk/>
            <pc:sldMk cId="2849629528" sldId="310"/>
            <ac:picMk id="9" creationId="{2FACBC76-19AC-E3A1-D5C7-2D188776E10C}"/>
          </ac:picMkLst>
        </pc:picChg>
      </pc:sldChg>
      <pc:sldChg chg="addSp new">
        <pc:chgData name="Anna Sterner" userId="S::asterner@firstinspires.org::e34ade42-3f4d-4ffb-96dc-1c6e40b6902f" providerId="AD" clId="Web-{FB9E599B-C087-D11A-69FE-6A0EFD49C8BC}" dt="2025-07-29T12:07:04.655" v="68"/>
        <pc:sldMkLst>
          <pc:docMk/>
          <pc:sldMk cId="3127866748" sldId="311"/>
        </pc:sldMkLst>
        <pc:picChg chg="add">
          <ac:chgData name="Anna Sterner" userId="S::asterner@firstinspires.org::e34ade42-3f4d-4ffb-96dc-1c6e40b6902f" providerId="AD" clId="Web-{FB9E599B-C087-D11A-69FE-6A0EFD49C8BC}" dt="2025-07-29T12:07:04.530" v="66"/>
          <ac:picMkLst>
            <pc:docMk/>
            <pc:sldMk cId="3127866748" sldId="311"/>
            <ac:picMk id="5" creationId="{17D5EBF9-D58F-5B62-8997-896FC45061A3}"/>
          </ac:picMkLst>
        </pc:picChg>
        <pc:picChg chg="add">
          <ac:chgData name="Anna Sterner" userId="S::asterner@firstinspires.org::e34ade42-3f4d-4ffb-96dc-1c6e40b6902f" providerId="AD" clId="Web-{FB9E599B-C087-D11A-69FE-6A0EFD49C8BC}" dt="2025-07-29T12:07:04.593" v="67"/>
          <ac:picMkLst>
            <pc:docMk/>
            <pc:sldMk cId="3127866748" sldId="311"/>
            <ac:picMk id="7" creationId="{EA1FD412-D702-DC20-E54C-805DB8317DBA}"/>
          </ac:picMkLst>
        </pc:picChg>
        <pc:picChg chg="add">
          <ac:chgData name="Anna Sterner" userId="S::asterner@firstinspires.org::e34ade42-3f4d-4ffb-96dc-1c6e40b6902f" providerId="AD" clId="Web-{FB9E599B-C087-D11A-69FE-6A0EFD49C8BC}" dt="2025-07-29T12:07:04.655" v="68"/>
          <ac:picMkLst>
            <pc:docMk/>
            <pc:sldMk cId="3127866748" sldId="311"/>
            <ac:picMk id="9" creationId="{B7FC23EF-AE66-741C-8711-BDE39204485A}"/>
          </ac:picMkLst>
        </pc:picChg>
      </pc:sldChg>
      <pc:sldChg chg="addSp new">
        <pc:chgData name="Anna Sterner" userId="S::asterner@firstinspires.org::e34ade42-3f4d-4ffb-96dc-1c6e40b6902f" providerId="AD" clId="Web-{FB9E599B-C087-D11A-69FE-6A0EFD49C8BC}" dt="2025-07-29T12:07:10.921" v="71"/>
        <pc:sldMkLst>
          <pc:docMk/>
          <pc:sldMk cId="3585444750" sldId="312"/>
        </pc:sldMkLst>
        <pc:picChg chg="add">
          <ac:chgData name="Anna Sterner" userId="S::asterner@firstinspires.org::e34ade42-3f4d-4ffb-96dc-1c6e40b6902f" providerId="AD" clId="Web-{FB9E599B-C087-D11A-69FE-6A0EFD49C8BC}" dt="2025-07-29T12:07:10.796" v="69"/>
          <ac:picMkLst>
            <pc:docMk/>
            <pc:sldMk cId="3585444750" sldId="312"/>
            <ac:picMk id="5" creationId="{0FB9CCB2-29D1-DC48-7721-874825FC5D93}"/>
          </ac:picMkLst>
        </pc:picChg>
        <pc:picChg chg="add">
          <ac:chgData name="Anna Sterner" userId="S::asterner@firstinspires.org::e34ade42-3f4d-4ffb-96dc-1c6e40b6902f" providerId="AD" clId="Web-{FB9E599B-C087-D11A-69FE-6A0EFD49C8BC}" dt="2025-07-29T12:07:10.859" v="70"/>
          <ac:picMkLst>
            <pc:docMk/>
            <pc:sldMk cId="3585444750" sldId="312"/>
            <ac:picMk id="7" creationId="{17843D3C-C90F-CFE9-4F21-80238FB7A45B}"/>
          </ac:picMkLst>
        </pc:picChg>
        <pc:picChg chg="add">
          <ac:chgData name="Anna Sterner" userId="S::asterner@firstinspires.org::e34ade42-3f4d-4ffb-96dc-1c6e40b6902f" providerId="AD" clId="Web-{FB9E599B-C087-D11A-69FE-6A0EFD49C8BC}" dt="2025-07-29T12:07:10.921" v="71"/>
          <ac:picMkLst>
            <pc:docMk/>
            <pc:sldMk cId="3585444750" sldId="312"/>
            <ac:picMk id="9" creationId="{B9935471-A83D-0B03-629A-E663BD86E5D0}"/>
          </ac:picMkLst>
        </pc:picChg>
      </pc:sldChg>
    </pc:docChg>
  </pc:docChgLst>
  <pc:docChgLst>
    <pc:chgData name="Michael Grenier" userId="S::mgrenier@firstinspires.org::ecc4c21b-1070-4ed4-9e99-4192dc1b212d" providerId="AD" clId="Web-{E0125576-C75E-73A7-9E42-B2B495139DCC}"/>
    <pc:docChg chg="mod addSld delSld modSld sldOrd">
      <pc:chgData name="Michael Grenier" userId="S::mgrenier@firstinspires.org::ecc4c21b-1070-4ed4-9e99-4192dc1b212d" providerId="AD" clId="Web-{E0125576-C75E-73A7-9E42-B2B495139DCC}" dt="2025-07-31T15:59:11.587" v="979" actId="1076"/>
      <pc:docMkLst>
        <pc:docMk/>
      </pc:docMkLst>
      <pc:sldChg chg="addSp delSp modSp">
        <pc:chgData name="Michael Grenier" userId="S::mgrenier@firstinspires.org::ecc4c21b-1070-4ed4-9e99-4192dc1b212d" providerId="AD" clId="Web-{E0125576-C75E-73A7-9E42-B2B495139DCC}" dt="2025-07-31T15:37:12.391" v="501" actId="1076"/>
        <pc:sldMkLst>
          <pc:docMk/>
          <pc:sldMk cId="2618828980" sldId="274"/>
        </pc:sldMkLst>
      </pc:sldChg>
      <pc:sldChg chg="add replId">
        <pc:chgData name="Michael Grenier" userId="S::mgrenier@firstinspires.org::ecc4c21b-1070-4ed4-9e99-4192dc1b212d" providerId="AD" clId="Web-{E0125576-C75E-73A7-9E42-B2B495139DCC}" dt="2025-07-31T15:14:48.518" v="1"/>
        <pc:sldMkLst>
          <pc:docMk/>
          <pc:sldMk cId="3889074238" sldId="315"/>
        </pc:sldMkLst>
      </pc:sldChg>
      <pc:sldChg chg="addSp delSp modSp add replId">
        <pc:chgData name="Michael Grenier" userId="S::mgrenier@firstinspires.org::ecc4c21b-1070-4ed4-9e99-4192dc1b212d" providerId="AD" clId="Web-{E0125576-C75E-73A7-9E42-B2B495139DCC}" dt="2025-07-31T15:59:11.587" v="979" actId="1076"/>
        <pc:sldMkLst>
          <pc:docMk/>
          <pc:sldMk cId="1554218485" sldId="316"/>
        </pc:sldMkLst>
      </pc:sldChg>
      <pc:sldChg chg="modSp add replId">
        <pc:chgData name="Michael Grenier" userId="S::mgrenier@firstinspires.org::ecc4c21b-1070-4ed4-9e99-4192dc1b212d" providerId="AD" clId="Web-{E0125576-C75E-73A7-9E42-B2B495139DCC}" dt="2025-07-31T15:23:33.168" v="155" actId="20577"/>
        <pc:sldMkLst>
          <pc:docMk/>
          <pc:sldMk cId="550051364" sldId="317"/>
        </pc:sldMkLst>
      </pc:sldChg>
      <pc:sldChg chg="add del replId">
        <pc:chgData name="Michael Grenier" userId="S::mgrenier@firstinspires.org::ecc4c21b-1070-4ed4-9e99-4192dc1b212d" providerId="AD" clId="Web-{E0125576-C75E-73A7-9E42-B2B495139DCC}" dt="2025-07-31T15:21:53.742" v="139"/>
        <pc:sldMkLst>
          <pc:docMk/>
          <pc:sldMk cId="1124753346" sldId="318"/>
        </pc:sldMkLst>
      </pc:sldChg>
      <pc:sldChg chg="modSp add del replId">
        <pc:chgData name="Michael Grenier" userId="S::mgrenier@firstinspires.org::ecc4c21b-1070-4ed4-9e99-4192dc1b212d" providerId="AD" clId="Web-{E0125576-C75E-73A7-9E42-B2B495139DCC}" dt="2025-07-31T15:23:40.074" v="157"/>
        <pc:sldMkLst>
          <pc:docMk/>
          <pc:sldMk cId="1819531800" sldId="318"/>
        </pc:sldMkLst>
      </pc:sldChg>
      <pc:sldChg chg="addSp modSp add replId">
        <pc:chgData name="Michael Grenier" userId="S::mgrenier@firstinspires.org::ecc4c21b-1070-4ed4-9e99-4192dc1b212d" providerId="AD" clId="Web-{E0125576-C75E-73A7-9E42-B2B495139DCC}" dt="2025-07-31T15:51:03.720" v="872" actId="20577"/>
        <pc:sldMkLst>
          <pc:docMk/>
          <pc:sldMk cId="1504455456" sldId="319"/>
        </pc:sldMkLst>
      </pc:sldChg>
      <pc:sldChg chg="addSp delSp modSp add replId">
        <pc:chgData name="Michael Grenier" userId="S::mgrenier@firstinspires.org::ecc4c21b-1070-4ed4-9e99-4192dc1b212d" providerId="AD" clId="Web-{E0125576-C75E-73A7-9E42-B2B495139DCC}" dt="2025-07-31T15:53:57.245" v="967" actId="20577"/>
        <pc:sldMkLst>
          <pc:docMk/>
          <pc:sldMk cId="122415250" sldId="320"/>
        </pc:sldMkLst>
      </pc:sldChg>
      <pc:sldChg chg="delSp modSp add del ord replId">
        <pc:chgData name="Michael Grenier" userId="S::mgrenier@firstinspires.org::ecc4c21b-1070-4ed4-9e99-4192dc1b212d" providerId="AD" clId="Web-{E0125576-C75E-73A7-9E42-B2B495139DCC}" dt="2025-07-31T15:41:36.792" v="561"/>
        <pc:sldMkLst>
          <pc:docMk/>
          <pc:sldMk cId="2691096714" sldId="321"/>
        </pc:sldMkLst>
      </pc:sldChg>
      <pc:sldChg chg="modSp add replId">
        <pc:chgData name="Michael Grenier" userId="S::mgrenier@firstinspires.org::ecc4c21b-1070-4ed4-9e99-4192dc1b212d" providerId="AD" clId="Web-{E0125576-C75E-73A7-9E42-B2B495139DCC}" dt="2025-07-31T15:54:24.246" v="969" actId="20577"/>
        <pc:sldMkLst>
          <pc:docMk/>
          <pc:sldMk cId="2402767101" sldId="322"/>
        </pc:sldMkLst>
      </pc:sldChg>
    </pc:docChg>
  </pc:docChgLst>
  <pc:docChgLst>
    <pc:chgData name="Cameron Schriner" userId="S::cschriner@firstinspires.org::1ba33f63-a337-487a-b701-93769cfb3e7c" providerId="AD" clId="Web-{0D5A46D4-4E0D-F57B-50F0-68DF3E47B17E}"/>
    <pc:docChg chg="mod modSld">
      <pc:chgData name="Cameron Schriner" userId="S::cschriner@firstinspires.org::1ba33f63-a337-487a-b701-93769cfb3e7c" providerId="AD" clId="Web-{0D5A46D4-4E0D-F57B-50F0-68DF3E47B17E}" dt="2025-07-28T14:56:46.431" v="2" actId="1076"/>
      <pc:docMkLst>
        <pc:docMk/>
      </pc:docMkLst>
      <pc:sldChg chg="modSp">
        <pc:chgData name="Cameron Schriner" userId="S::cschriner@firstinspires.org::1ba33f63-a337-487a-b701-93769cfb3e7c" providerId="AD" clId="Web-{0D5A46D4-4E0D-F57B-50F0-68DF3E47B17E}" dt="2025-07-28T14:56:46.431" v="2" actId="1076"/>
        <pc:sldMkLst>
          <pc:docMk/>
          <pc:sldMk cId="3861979292" sldId="273"/>
        </pc:sldMkLst>
      </pc:sldChg>
    </pc:docChg>
  </pc:docChgLst>
  <pc:docChgLst>
    <pc:chgData name="Michael Grenier" userId="S::mgrenier@firstinspires.org::ecc4c21b-1070-4ed4-9e99-4192dc1b212d" providerId="AD" clId="Web-{7119D585-5AE0-1286-F3F5-69667CCC3825}"/>
    <pc:docChg chg="modSld">
      <pc:chgData name="Michael Grenier" userId="S::mgrenier@firstinspires.org::ecc4c21b-1070-4ed4-9e99-4192dc1b212d" providerId="AD" clId="Web-{7119D585-5AE0-1286-F3F5-69667CCC3825}" dt="2025-07-31T16:13:02.084" v="22" actId="20577"/>
      <pc:docMkLst>
        <pc:docMk/>
      </pc:docMkLst>
      <pc:sldChg chg="modSp">
        <pc:chgData name="Michael Grenier" userId="S::mgrenier@firstinspires.org::ecc4c21b-1070-4ed4-9e99-4192dc1b212d" providerId="AD" clId="Web-{7119D585-5AE0-1286-F3F5-69667CCC3825}" dt="2025-07-31T16:04:30.672" v="2" actId="20577"/>
        <pc:sldMkLst>
          <pc:docMk/>
          <pc:sldMk cId="2618828980" sldId="274"/>
        </pc:sldMkLst>
      </pc:sldChg>
      <pc:sldChg chg="modSp">
        <pc:chgData name="Michael Grenier" userId="S::mgrenier@firstinspires.org::ecc4c21b-1070-4ed4-9e99-4192dc1b212d" providerId="AD" clId="Web-{7119D585-5AE0-1286-F3F5-69667CCC3825}" dt="2025-07-31T16:04:53.657" v="4" actId="20577"/>
        <pc:sldMkLst>
          <pc:docMk/>
          <pc:sldMk cId="1554218485" sldId="316"/>
        </pc:sldMkLst>
      </pc:sldChg>
      <pc:sldChg chg="modSp">
        <pc:chgData name="Michael Grenier" userId="S::mgrenier@firstinspires.org::ecc4c21b-1070-4ed4-9e99-4192dc1b212d" providerId="AD" clId="Web-{7119D585-5AE0-1286-F3F5-69667CCC3825}" dt="2025-07-31T16:05:38.408" v="9" actId="20577"/>
        <pc:sldMkLst>
          <pc:docMk/>
          <pc:sldMk cId="1504455456" sldId="319"/>
        </pc:sldMkLst>
      </pc:sldChg>
      <pc:sldChg chg="modSp">
        <pc:chgData name="Michael Grenier" userId="S::mgrenier@firstinspires.org::ecc4c21b-1070-4ed4-9e99-4192dc1b212d" providerId="AD" clId="Web-{7119D585-5AE0-1286-F3F5-69667CCC3825}" dt="2025-07-31T16:13:02.084" v="22" actId="20577"/>
        <pc:sldMkLst>
          <pc:docMk/>
          <pc:sldMk cId="122415250" sldId="320"/>
        </pc:sldMkLst>
      </pc:sldChg>
      <pc:sldChg chg="modSp">
        <pc:chgData name="Michael Grenier" userId="S::mgrenier@firstinspires.org::ecc4c21b-1070-4ed4-9e99-4192dc1b212d" providerId="AD" clId="Web-{7119D585-5AE0-1286-F3F5-69667CCC3825}" dt="2025-07-31T16:12:35.051" v="11" actId="20577"/>
        <pc:sldMkLst>
          <pc:docMk/>
          <pc:sldMk cId="2402767101" sldId="322"/>
        </pc:sldMkLst>
      </pc:sldChg>
    </pc:docChg>
  </pc:docChgLst>
  <pc:docChgLst>
    <pc:chgData name="Anna Sterner" userId="S::asterner@firstinspires.org::e34ade42-3f4d-4ffb-96dc-1c6e40b6902f" providerId="AD" clId="Web-{87671BAE-F16F-79B5-5A75-6185F8A2A531}"/>
    <pc:docChg chg="addSld modSld">
      <pc:chgData name="Anna Sterner" userId="S::asterner@firstinspires.org::e34ade42-3f4d-4ffb-96dc-1c6e40b6902f" providerId="AD" clId="Web-{87671BAE-F16F-79B5-5A75-6185F8A2A531}" dt="2025-08-01T12:17:08.890" v="198" actId="20577"/>
      <pc:docMkLst>
        <pc:docMk/>
      </pc:docMkLst>
      <pc:sldChg chg="modSp">
        <pc:chgData name="Anna Sterner" userId="S::asterner@firstinspires.org::e34ade42-3f4d-4ffb-96dc-1c6e40b6902f" providerId="AD" clId="Web-{87671BAE-F16F-79B5-5A75-6185F8A2A531}" dt="2025-08-01T12:08:29.506" v="26" actId="20577"/>
        <pc:sldMkLst>
          <pc:docMk/>
          <pc:sldMk cId="3149520219" sldId="327"/>
        </pc:sldMkLst>
      </pc:sldChg>
      <pc:sldChg chg="modSp new">
        <pc:chgData name="Anna Sterner" userId="S::asterner@firstinspires.org::e34ade42-3f4d-4ffb-96dc-1c6e40b6902f" providerId="AD" clId="Web-{87671BAE-F16F-79B5-5A75-6185F8A2A531}" dt="2025-08-01T12:17:08.890" v="198" actId="20577"/>
        <pc:sldMkLst>
          <pc:docMk/>
          <pc:sldMk cId="2368305922" sldId="328"/>
        </pc:sldMkLst>
      </pc:sldChg>
    </pc:docChg>
  </pc:docChgLst>
  <pc:docChgLst>
    <pc:chgData name="Anna Sterner" userId="S::asterner@firstinspires.org::e34ade42-3f4d-4ffb-96dc-1c6e40b6902f" providerId="AD" clId="Web-{1487B6DE-7653-98FB-1216-4A7A71EAD69D}"/>
    <pc:docChg chg="sldOrd">
      <pc:chgData name="Anna Sterner" userId="S::asterner@firstinspires.org::e34ade42-3f4d-4ffb-96dc-1c6e40b6902f" providerId="AD" clId="Web-{1487B6DE-7653-98FB-1216-4A7A71EAD69D}" dt="2025-07-28T14:49:56.780" v="0"/>
      <pc:docMkLst>
        <pc:docMk/>
      </pc:docMkLst>
      <pc:sldChg chg="ord">
        <pc:chgData name="Anna Sterner" userId="S::asterner@firstinspires.org::e34ade42-3f4d-4ffb-96dc-1c6e40b6902f" providerId="AD" clId="Web-{1487B6DE-7653-98FB-1216-4A7A71EAD69D}" dt="2025-07-28T14:49:56.780" v="0"/>
        <pc:sldMkLst>
          <pc:docMk/>
          <pc:sldMk cId="3536778740" sldId="262"/>
        </pc:sldMkLst>
      </pc:sldChg>
    </pc:docChg>
  </pc:docChgLst>
  <pc:docChgLst>
    <pc:chgData name="Anna Sterner" userId="S::asterner@firstinspires.org::e34ade42-3f4d-4ffb-96dc-1c6e40b6902f" providerId="AD" clId="Web-{20F888F2-2E59-F782-C24A-198E0B8F9491}"/>
    <pc:docChg chg="addSld delSld modSld sldOrd">
      <pc:chgData name="Anna Sterner" userId="S::asterner@firstinspires.org::e34ade42-3f4d-4ffb-96dc-1c6e40b6902f" providerId="AD" clId="Web-{20F888F2-2E59-F782-C24A-198E0B8F9491}" dt="2025-07-31T20:00:09.368" v="504" actId="14100"/>
      <pc:docMkLst>
        <pc:docMk/>
      </pc:docMkLst>
      <pc:sldChg chg="modSp">
        <pc:chgData name="Anna Sterner" userId="S::asterner@firstinspires.org::e34ade42-3f4d-4ffb-96dc-1c6e40b6902f" providerId="AD" clId="Web-{20F888F2-2E59-F782-C24A-198E0B8F9491}" dt="2025-07-31T19:44:54.382" v="0" actId="20577"/>
        <pc:sldMkLst>
          <pc:docMk/>
          <pc:sldMk cId="2618828980" sldId="274"/>
        </pc:sldMkLst>
      </pc:sldChg>
      <pc:sldChg chg="addSp modSp">
        <pc:chgData name="Anna Sterner" userId="S::asterner@firstinspires.org::e34ade42-3f4d-4ffb-96dc-1c6e40b6902f" providerId="AD" clId="Web-{20F888F2-2E59-F782-C24A-198E0B8F9491}" dt="2025-07-31T19:58:44.679" v="422" actId="20577"/>
        <pc:sldMkLst>
          <pc:docMk/>
          <pc:sldMk cId="3025543655" sldId="301"/>
        </pc:sldMkLst>
        <pc:spChg chg="add mod">
          <ac:chgData name="Anna Sterner" userId="S::asterner@firstinspires.org::e34ade42-3f4d-4ffb-96dc-1c6e40b6902f" providerId="AD" clId="Web-{20F888F2-2E59-F782-C24A-198E0B8F9491}" dt="2025-07-31T19:58:44.679" v="422" actId="20577"/>
          <ac:spMkLst>
            <pc:docMk/>
            <pc:sldMk cId="3025543655" sldId="301"/>
            <ac:spMk id="2" creationId="{88391C0B-2FD5-4ED2-73C3-4D84D40B5682}"/>
          </ac:spMkLst>
        </pc:spChg>
        <pc:spChg chg="mod">
          <ac:chgData name="Anna Sterner" userId="S::asterner@firstinspires.org::e34ade42-3f4d-4ffb-96dc-1c6e40b6902f" providerId="AD" clId="Web-{20F888F2-2E59-F782-C24A-198E0B8F9491}" dt="2025-07-31T19:57:42.788" v="392" actId="20577"/>
          <ac:spMkLst>
            <pc:docMk/>
            <pc:sldMk cId="3025543655" sldId="301"/>
            <ac:spMk id="4" creationId="{DC969F7E-509D-F0A5-654A-4C6DDCFA6035}"/>
          </ac:spMkLst>
        </pc:spChg>
      </pc:sldChg>
      <pc:sldChg chg="modSp del">
        <pc:chgData name="Anna Sterner" userId="S::asterner@firstinspires.org::e34ade42-3f4d-4ffb-96dc-1c6e40b6902f" providerId="AD" clId="Web-{20F888F2-2E59-F782-C24A-198E0B8F9491}" dt="2025-07-31T19:52:32.439" v="200"/>
        <pc:sldMkLst>
          <pc:docMk/>
          <pc:sldMk cId="2906882878" sldId="305"/>
        </pc:sldMkLst>
      </pc:sldChg>
      <pc:sldChg chg="modSp">
        <pc:chgData name="Anna Sterner" userId="S::asterner@firstinspires.org::e34ade42-3f4d-4ffb-96dc-1c6e40b6902f" providerId="AD" clId="Web-{20F888F2-2E59-F782-C24A-198E0B8F9491}" dt="2025-07-31T19:54:56.098" v="237" actId="20577"/>
        <pc:sldMkLst>
          <pc:docMk/>
          <pc:sldMk cId="2083093039" sldId="313"/>
        </pc:sldMkLst>
        <pc:spChg chg="mod">
          <ac:chgData name="Anna Sterner" userId="S::asterner@firstinspires.org::e34ade42-3f4d-4ffb-96dc-1c6e40b6902f" providerId="AD" clId="Web-{20F888F2-2E59-F782-C24A-198E0B8F9491}" dt="2025-07-31T19:54:56.098" v="237" actId="20577"/>
          <ac:spMkLst>
            <pc:docMk/>
            <pc:sldMk cId="2083093039" sldId="313"/>
            <ac:spMk id="4" creationId="{36B72E2A-2F0B-9DFE-2BF2-9CCF54F1FAD0}"/>
          </ac:spMkLst>
        </pc:spChg>
      </pc:sldChg>
      <pc:sldChg chg="addSp modSp">
        <pc:chgData name="Anna Sterner" userId="S::asterner@firstinspires.org::e34ade42-3f4d-4ffb-96dc-1c6e40b6902f" providerId="AD" clId="Web-{20F888F2-2E59-F782-C24A-198E0B8F9491}" dt="2025-07-31T19:54:50.473" v="235" actId="20577"/>
        <pc:sldMkLst>
          <pc:docMk/>
          <pc:sldMk cId="2855773864" sldId="314"/>
        </pc:sldMkLst>
      </pc:sldChg>
      <pc:sldChg chg="modSp">
        <pc:chgData name="Anna Sterner" userId="S::asterner@firstinspires.org::e34ade42-3f4d-4ffb-96dc-1c6e40b6902f" providerId="AD" clId="Web-{20F888F2-2E59-F782-C24A-198E0B8F9491}" dt="2025-07-31T19:48:36.789" v="55" actId="20577"/>
        <pc:sldMkLst>
          <pc:docMk/>
          <pc:sldMk cId="3889074238" sldId="315"/>
        </pc:sldMkLst>
        <pc:spChg chg="mod">
          <ac:chgData name="Anna Sterner" userId="S::asterner@firstinspires.org::e34ade42-3f4d-4ffb-96dc-1c6e40b6902f" providerId="AD" clId="Web-{20F888F2-2E59-F782-C24A-198E0B8F9491}" dt="2025-07-31T19:47:24.347" v="27" actId="20577"/>
          <ac:spMkLst>
            <pc:docMk/>
            <pc:sldMk cId="3889074238" sldId="315"/>
            <ac:spMk id="2" creationId="{FB15CEE1-5F54-7846-3B8C-21E7EAC6B8E3}"/>
          </ac:spMkLst>
        </pc:spChg>
        <pc:spChg chg="mod">
          <ac:chgData name="Anna Sterner" userId="S::asterner@firstinspires.org::e34ade42-3f4d-4ffb-96dc-1c6e40b6902f" providerId="AD" clId="Web-{20F888F2-2E59-F782-C24A-198E0B8F9491}" dt="2025-07-31T19:48:36.789" v="55" actId="20577"/>
          <ac:spMkLst>
            <pc:docMk/>
            <pc:sldMk cId="3889074238" sldId="315"/>
            <ac:spMk id="3" creationId="{2AFE3B28-590D-01B9-9FF1-1966D08A991F}"/>
          </ac:spMkLst>
        </pc:spChg>
        <pc:picChg chg="mod">
          <ac:chgData name="Anna Sterner" userId="S::asterner@firstinspires.org::e34ade42-3f4d-4ffb-96dc-1c6e40b6902f" providerId="AD" clId="Web-{20F888F2-2E59-F782-C24A-198E0B8F9491}" dt="2025-07-31T19:47:45.692" v="39" actId="1076"/>
          <ac:picMkLst>
            <pc:docMk/>
            <pc:sldMk cId="3889074238" sldId="315"/>
            <ac:picMk id="5" creationId="{8F5185F5-65A3-0121-5B2E-A0B215A4D755}"/>
          </ac:picMkLst>
        </pc:picChg>
      </pc:sldChg>
      <pc:sldChg chg="modSp">
        <pc:chgData name="Anna Sterner" userId="S::asterner@firstinspires.org::e34ade42-3f4d-4ffb-96dc-1c6e40b6902f" providerId="AD" clId="Web-{20F888F2-2E59-F782-C24A-198E0B8F9491}" dt="2025-07-31T19:45:09.602" v="1" actId="20577"/>
        <pc:sldMkLst>
          <pc:docMk/>
          <pc:sldMk cId="1554218485" sldId="316"/>
        </pc:sldMkLst>
      </pc:sldChg>
      <pc:sldChg chg="modSp">
        <pc:chgData name="Anna Sterner" userId="S::asterner@firstinspires.org::e34ade42-3f4d-4ffb-96dc-1c6e40b6902f" providerId="AD" clId="Web-{20F888F2-2E59-F782-C24A-198E0B8F9491}" dt="2025-07-31T19:47:57.755" v="40" actId="20577"/>
        <pc:sldMkLst>
          <pc:docMk/>
          <pc:sldMk cId="550051364" sldId="317"/>
        </pc:sldMkLst>
      </pc:sldChg>
      <pc:sldChg chg="modSp">
        <pc:chgData name="Anna Sterner" userId="S::asterner@firstinspires.org::e34ade42-3f4d-4ffb-96dc-1c6e40b6902f" providerId="AD" clId="Web-{20F888F2-2E59-F782-C24A-198E0B8F9491}" dt="2025-07-31T19:55:43.849" v="238" actId="20577"/>
        <pc:sldMkLst>
          <pc:docMk/>
          <pc:sldMk cId="1504455456" sldId="319"/>
        </pc:sldMkLst>
      </pc:sldChg>
      <pc:sldChg chg="modSp">
        <pc:chgData name="Anna Sterner" userId="S::asterner@firstinspires.org::e34ade42-3f4d-4ffb-96dc-1c6e40b6902f" providerId="AD" clId="Web-{20F888F2-2E59-F782-C24A-198E0B8F9491}" dt="2025-07-31T19:48:03.178" v="42" actId="20577"/>
        <pc:sldMkLst>
          <pc:docMk/>
          <pc:sldMk cId="122415250" sldId="320"/>
        </pc:sldMkLst>
      </pc:sldChg>
      <pc:sldChg chg="modSp">
        <pc:chgData name="Anna Sterner" userId="S::asterner@firstinspires.org::e34ade42-3f4d-4ffb-96dc-1c6e40b6902f" providerId="AD" clId="Web-{20F888F2-2E59-F782-C24A-198E0B8F9491}" dt="2025-07-31T19:48:46.180" v="56" actId="20577"/>
        <pc:sldMkLst>
          <pc:docMk/>
          <pc:sldMk cId="2402767101" sldId="322"/>
        </pc:sldMkLst>
      </pc:sldChg>
      <pc:sldChg chg="addSp modSp">
        <pc:chgData name="Anna Sterner" userId="S::asterner@firstinspires.org::e34ade42-3f4d-4ffb-96dc-1c6e40b6902f" providerId="AD" clId="Web-{20F888F2-2E59-F782-C24A-198E0B8F9491}" dt="2025-07-31T19:54:46.660" v="233" actId="20577"/>
        <pc:sldMkLst>
          <pc:docMk/>
          <pc:sldMk cId="2968383936" sldId="323"/>
        </pc:sldMkLst>
        <pc:spChg chg="mod">
          <ac:chgData name="Anna Sterner" userId="S::asterner@firstinspires.org::e34ade42-3f4d-4ffb-96dc-1c6e40b6902f" providerId="AD" clId="Web-{20F888F2-2E59-F782-C24A-198E0B8F9491}" dt="2025-07-31T19:54:35.785" v="229" actId="14100"/>
          <ac:spMkLst>
            <pc:docMk/>
            <pc:sldMk cId="2968383936" sldId="323"/>
            <ac:spMk id="3" creationId="{55BBF0D6-4F33-E4FB-212F-1FB6A39AC72A}"/>
          </ac:spMkLst>
        </pc:spChg>
        <pc:spChg chg="add mod">
          <ac:chgData name="Anna Sterner" userId="S::asterner@firstinspires.org::e34ade42-3f4d-4ffb-96dc-1c6e40b6902f" providerId="AD" clId="Web-{20F888F2-2E59-F782-C24A-198E0B8F9491}" dt="2025-07-31T19:54:46.660" v="233" actId="20577"/>
          <ac:spMkLst>
            <pc:docMk/>
            <pc:sldMk cId="2968383936" sldId="323"/>
            <ac:spMk id="5" creationId="{40DD14E6-B6A6-1DC8-C15B-ADE574AB9272}"/>
          </ac:spMkLst>
        </pc:spChg>
      </pc:sldChg>
      <pc:sldChg chg="addSp modSp new">
        <pc:chgData name="Anna Sterner" userId="S::asterner@firstinspires.org::e34ade42-3f4d-4ffb-96dc-1c6e40b6902f" providerId="AD" clId="Web-{20F888F2-2E59-F782-C24A-198E0B8F9491}" dt="2025-07-31T19:54:01.128" v="227" actId="1076"/>
        <pc:sldMkLst>
          <pc:docMk/>
          <pc:sldMk cId="2412581668" sldId="324"/>
        </pc:sldMkLst>
        <pc:spChg chg="mod">
          <ac:chgData name="Anna Sterner" userId="S::asterner@firstinspires.org::e34ade42-3f4d-4ffb-96dc-1c6e40b6902f" providerId="AD" clId="Web-{20F888F2-2E59-F782-C24A-198E0B8F9491}" dt="2025-07-31T19:51:35.656" v="175" actId="20577"/>
          <ac:spMkLst>
            <pc:docMk/>
            <pc:sldMk cId="2412581668" sldId="324"/>
            <ac:spMk id="2" creationId="{C8C9A561-05E2-E9C1-8A3A-1A476CBC562B}"/>
          </ac:spMkLst>
        </pc:spChg>
        <pc:spChg chg="mod">
          <ac:chgData name="Anna Sterner" userId="S::asterner@firstinspires.org::e34ade42-3f4d-4ffb-96dc-1c6e40b6902f" providerId="AD" clId="Web-{20F888F2-2E59-F782-C24A-198E0B8F9491}" dt="2025-07-31T19:53:53.487" v="225" actId="20577"/>
          <ac:spMkLst>
            <pc:docMk/>
            <pc:sldMk cId="2412581668" sldId="324"/>
            <ac:spMk id="3" creationId="{D238B563-9064-3CFD-31C1-7DB7ECACBB83}"/>
          </ac:spMkLst>
        </pc:spChg>
        <pc:spChg chg="add mod">
          <ac:chgData name="Anna Sterner" userId="S::asterner@firstinspires.org::e34ade42-3f4d-4ffb-96dc-1c6e40b6902f" providerId="AD" clId="Web-{20F888F2-2E59-F782-C24A-198E0B8F9491}" dt="2025-07-31T19:54:01.128" v="227" actId="1076"/>
          <ac:spMkLst>
            <pc:docMk/>
            <pc:sldMk cId="2412581668" sldId="324"/>
            <ac:spMk id="7" creationId="{D1556521-6A55-FA47-DE83-F0FC41159717}"/>
          </ac:spMkLst>
        </pc:spChg>
        <pc:picChg chg="add mod">
          <ac:chgData name="Anna Sterner" userId="S::asterner@firstinspires.org::e34ade42-3f4d-4ffb-96dc-1c6e40b6902f" providerId="AD" clId="Web-{20F888F2-2E59-F782-C24A-198E0B8F9491}" dt="2025-07-31T19:52:24.985" v="198" actId="1076"/>
          <ac:picMkLst>
            <pc:docMk/>
            <pc:sldMk cId="2412581668" sldId="324"/>
            <ac:picMk id="5" creationId="{1F366AF3-8B23-E8DD-407D-0AB9B8F6C94A}"/>
          </ac:picMkLst>
        </pc:picChg>
      </pc:sldChg>
      <pc:sldChg chg="modSp new">
        <pc:chgData name="Anna Sterner" userId="S::asterner@firstinspires.org::e34ade42-3f4d-4ffb-96dc-1c6e40b6902f" providerId="AD" clId="Web-{20F888F2-2E59-F782-C24A-198E0B8F9491}" dt="2025-07-31T19:57:36.803" v="389" actId="20577"/>
        <pc:sldMkLst>
          <pc:docMk/>
          <pc:sldMk cId="24511946" sldId="325"/>
        </pc:sldMkLst>
        <pc:spChg chg="mod">
          <ac:chgData name="Anna Sterner" userId="S::asterner@firstinspires.org::e34ade42-3f4d-4ffb-96dc-1c6e40b6902f" providerId="AD" clId="Web-{20F888F2-2E59-F782-C24A-198E0B8F9491}" dt="2025-07-31T19:56:11.646" v="245" actId="20577"/>
          <ac:spMkLst>
            <pc:docMk/>
            <pc:sldMk cId="24511946" sldId="325"/>
            <ac:spMk id="2" creationId="{5359DB65-4CF8-0F4E-BABD-F6BA54E801CA}"/>
          </ac:spMkLst>
        </pc:spChg>
        <pc:spChg chg="mod">
          <ac:chgData name="Anna Sterner" userId="S::asterner@firstinspires.org::e34ade42-3f4d-4ffb-96dc-1c6e40b6902f" providerId="AD" clId="Web-{20F888F2-2E59-F782-C24A-198E0B8F9491}" dt="2025-07-31T19:57:36.803" v="389" actId="20577"/>
          <ac:spMkLst>
            <pc:docMk/>
            <pc:sldMk cId="24511946" sldId="325"/>
            <ac:spMk id="3" creationId="{5EA68407-A2E2-4916-AEBB-4A3AA13D3F8F}"/>
          </ac:spMkLst>
        </pc:spChg>
      </pc:sldChg>
      <pc:sldChg chg="modSp new ord">
        <pc:chgData name="Anna Sterner" userId="S::asterner@firstinspires.org::e34ade42-3f4d-4ffb-96dc-1c6e40b6902f" providerId="AD" clId="Web-{20F888F2-2E59-F782-C24A-198E0B8F9491}" dt="2025-07-31T20:00:09.368" v="504" actId="14100"/>
        <pc:sldMkLst>
          <pc:docMk/>
          <pc:sldMk cId="1521410083" sldId="326"/>
        </pc:sldMkLst>
        <pc:spChg chg="mod">
          <ac:chgData name="Anna Sterner" userId="S::asterner@firstinspires.org::e34ade42-3f4d-4ffb-96dc-1c6e40b6902f" providerId="AD" clId="Web-{20F888F2-2E59-F782-C24A-198E0B8F9491}" dt="2025-07-31T19:59:11.680" v="428" actId="20577"/>
          <ac:spMkLst>
            <pc:docMk/>
            <pc:sldMk cId="1521410083" sldId="326"/>
            <ac:spMk id="2" creationId="{DE972BB4-06F3-883E-94BF-F74751DE2BDB}"/>
          </ac:spMkLst>
        </pc:spChg>
        <pc:spChg chg="mod">
          <ac:chgData name="Anna Sterner" userId="S::asterner@firstinspires.org::e34ade42-3f4d-4ffb-96dc-1c6e40b6902f" providerId="AD" clId="Web-{20F888F2-2E59-F782-C24A-198E0B8F9491}" dt="2025-07-31T20:00:09.368" v="504" actId="14100"/>
          <ac:spMkLst>
            <pc:docMk/>
            <pc:sldMk cId="1521410083" sldId="326"/>
            <ac:spMk id="3" creationId="{AD82F872-3672-F564-7C3B-AB3932FF5944}"/>
          </ac:spMkLst>
        </pc:spChg>
      </pc:sldChg>
      <pc:sldChg chg="new del">
        <pc:chgData name="Anna Sterner" userId="S::asterner@firstinspires.org::e34ade42-3f4d-4ffb-96dc-1c6e40b6902f" providerId="AD" clId="Web-{20F888F2-2E59-F782-C24A-198E0B8F9491}" dt="2025-07-31T19:59:07.836" v="424"/>
        <pc:sldMkLst>
          <pc:docMk/>
          <pc:sldMk cId="1890112135" sldId="326"/>
        </pc:sldMkLst>
      </pc:sldChg>
    </pc:docChg>
  </pc:docChgLst>
  <pc:docChgLst>
    <pc:chgData name="Anna Sterner" userId="S::asterner@firstinspires.org::e34ade42-3f4d-4ffb-96dc-1c6e40b6902f" providerId="AD" clId="Web-{27B26A47-C590-FEAE-5D9A-996B1E1A29A2}"/>
    <pc:docChg chg="addSld modSld">
      <pc:chgData name="Anna Sterner" userId="S::asterner@firstinspires.org::e34ade42-3f4d-4ffb-96dc-1c6e40b6902f" providerId="AD" clId="Web-{27B26A47-C590-FEAE-5D9A-996B1E1A29A2}" dt="2025-07-31T19:27:05.198" v="288" actId="14100"/>
      <pc:docMkLst>
        <pc:docMk/>
      </pc:docMkLst>
      <pc:sldChg chg="modSp">
        <pc:chgData name="Anna Sterner" userId="S::asterner@firstinspires.org::e34ade42-3f4d-4ffb-96dc-1c6e40b6902f" providerId="AD" clId="Web-{27B26A47-C590-FEAE-5D9A-996B1E1A29A2}" dt="2025-07-31T19:22:31.026" v="214" actId="20577"/>
        <pc:sldMkLst>
          <pc:docMk/>
          <pc:sldMk cId="2906882878" sldId="305"/>
        </pc:sldMkLst>
      </pc:sldChg>
      <pc:sldChg chg="modSp">
        <pc:chgData name="Anna Sterner" userId="S::asterner@firstinspires.org::e34ade42-3f4d-4ffb-96dc-1c6e40b6902f" providerId="AD" clId="Web-{27B26A47-C590-FEAE-5D9A-996B1E1A29A2}" dt="2025-07-31T19:22:51.433" v="216" actId="20577"/>
        <pc:sldMkLst>
          <pc:docMk/>
          <pc:sldMk cId="2083093039" sldId="313"/>
        </pc:sldMkLst>
        <pc:spChg chg="mod">
          <ac:chgData name="Anna Sterner" userId="S::asterner@firstinspires.org::e34ade42-3f4d-4ffb-96dc-1c6e40b6902f" providerId="AD" clId="Web-{27B26A47-C590-FEAE-5D9A-996B1E1A29A2}" dt="2025-07-31T19:22:51.433" v="216" actId="20577"/>
          <ac:spMkLst>
            <pc:docMk/>
            <pc:sldMk cId="2083093039" sldId="313"/>
            <ac:spMk id="3" creationId="{FF3632C1-79FE-3F58-5A71-E833698BAEF5}"/>
          </ac:spMkLst>
        </pc:spChg>
      </pc:sldChg>
      <pc:sldChg chg="modSp">
        <pc:chgData name="Anna Sterner" userId="S::asterner@firstinspires.org::e34ade42-3f4d-4ffb-96dc-1c6e40b6902f" providerId="AD" clId="Web-{27B26A47-C590-FEAE-5D9A-996B1E1A29A2}" dt="2025-07-31T19:12:25.712" v="10" actId="1076"/>
        <pc:sldMkLst>
          <pc:docMk/>
          <pc:sldMk cId="3889074238" sldId="315"/>
        </pc:sldMkLst>
        <pc:spChg chg="mod">
          <ac:chgData name="Anna Sterner" userId="S::asterner@firstinspires.org::e34ade42-3f4d-4ffb-96dc-1c6e40b6902f" providerId="AD" clId="Web-{27B26A47-C590-FEAE-5D9A-996B1E1A29A2}" dt="2025-07-31T19:12:25.712" v="10" actId="1076"/>
          <ac:spMkLst>
            <pc:docMk/>
            <pc:sldMk cId="3889074238" sldId="315"/>
            <ac:spMk id="4" creationId="{E0E6B286-13C1-8385-A685-355EE52D9934}"/>
          </ac:spMkLst>
        </pc:spChg>
      </pc:sldChg>
      <pc:sldChg chg="delSp modSp add replId">
        <pc:chgData name="Anna Sterner" userId="S::asterner@firstinspires.org::e34ade42-3f4d-4ffb-96dc-1c6e40b6902f" providerId="AD" clId="Web-{27B26A47-C590-FEAE-5D9A-996B1E1A29A2}" dt="2025-07-31T19:27:05.198" v="288" actId="14100"/>
        <pc:sldMkLst>
          <pc:docMk/>
          <pc:sldMk cId="2968383936" sldId="323"/>
        </pc:sldMkLst>
        <pc:spChg chg="mod">
          <ac:chgData name="Anna Sterner" userId="S::asterner@firstinspires.org::e34ade42-3f4d-4ffb-96dc-1c6e40b6902f" providerId="AD" clId="Web-{27B26A47-C590-FEAE-5D9A-996B1E1A29A2}" dt="2025-07-31T19:27:05.198" v="288" actId="14100"/>
          <ac:spMkLst>
            <pc:docMk/>
            <pc:sldMk cId="2968383936" sldId="323"/>
            <ac:spMk id="3" creationId="{55BBF0D6-4F33-E4FB-212F-1FB6A39AC72A}"/>
          </ac:spMkLst>
        </pc:spChg>
      </pc:sldChg>
    </pc:docChg>
  </pc:docChgLst>
  <pc:docChgLst>
    <pc:chgData name="Charlie Gibson" userId="S::cgibson@firstinspires.org::05d73aa8-f094-42cf-9261-ec5251b97041" providerId="AD" clId="Web-{874DE82A-C36D-3CD8-0A3C-F0E809151B06}"/>
    <pc:docChg chg="modSld sldOrd">
      <pc:chgData name="Charlie Gibson" userId="S::cgibson@firstinspires.org::05d73aa8-f094-42cf-9261-ec5251b97041" providerId="AD" clId="Web-{874DE82A-C36D-3CD8-0A3C-F0E809151B06}" dt="2025-07-24T13:59:37.125" v="2" actId="20577"/>
      <pc:docMkLst>
        <pc:docMk/>
      </pc:docMkLst>
      <pc:sldChg chg="modSp ord">
        <pc:chgData name="Charlie Gibson" userId="S::cgibson@firstinspires.org::05d73aa8-f094-42cf-9261-ec5251b97041" providerId="AD" clId="Web-{874DE82A-C36D-3CD8-0A3C-F0E809151B06}" dt="2025-07-24T13:59:37.125" v="2" actId="20577"/>
        <pc:sldMkLst>
          <pc:docMk/>
          <pc:sldMk cId="3536778740" sldId="262"/>
        </pc:sldMkLst>
        <pc:spChg chg="mod">
          <ac:chgData name="Charlie Gibson" userId="S::cgibson@firstinspires.org::05d73aa8-f094-42cf-9261-ec5251b97041" providerId="AD" clId="Web-{874DE82A-C36D-3CD8-0A3C-F0E809151B06}" dt="2025-07-24T13:59:37.125" v="2" actId="20577"/>
          <ac:spMkLst>
            <pc:docMk/>
            <pc:sldMk cId="3536778740" sldId="262"/>
            <ac:spMk id="3" creationId="{4EC2F35D-C46C-944D-860D-64AFC92E1A13}"/>
          </ac:spMkLst>
        </pc:spChg>
      </pc:sldChg>
    </pc:docChg>
  </pc:docChgLst>
  <pc:docChgLst>
    <pc:chgData name="Karen Berger" userId="S::kberger@firstinspires.org::d534a2b1-c7b4-4477-b708-07f934a4f4b2" providerId="AD" clId="Web-{82E29BA0-6F87-D984-1630-921C79A90E69}"/>
    <pc:docChg chg="mod addSld modSld">
      <pc:chgData name="Karen Berger" userId="S::kberger@firstinspires.org::d534a2b1-c7b4-4477-b708-07f934a4f4b2" providerId="AD" clId="Web-{82E29BA0-6F87-D984-1630-921C79A90E69}" dt="2025-08-01T02:33:08.308" v="131"/>
      <pc:docMkLst>
        <pc:docMk/>
      </pc:docMkLst>
      <pc:sldChg chg="modSp add replId">
        <pc:chgData name="Karen Berger" userId="S::kberger@firstinspires.org::d534a2b1-c7b4-4477-b708-07f934a4f4b2" providerId="AD" clId="Web-{82E29BA0-6F87-D984-1630-921C79A90E69}" dt="2025-08-01T02:31:28.431" v="130" actId="20577"/>
        <pc:sldMkLst>
          <pc:docMk/>
          <pc:sldMk cId="3149520219" sldId="327"/>
        </pc:sldMkLst>
      </pc:sldChg>
    </pc:docChg>
  </pc:docChgLst>
  <pc:docChgLst>
    <pc:chgData name="Anna Sterner" userId="S::asterner@firstinspires.org::e34ade42-3f4d-4ffb-96dc-1c6e40b6902f" providerId="AD" clId="Web-{7ED8AB6C-E73A-649C-F1BA-E585C5B66EF0}"/>
    <pc:docChg chg="modSld">
      <pc:chgData name="Anna Sterner" userId="S::asterner@firstinspires.org::e34ade42-3f4d-4ffb-96dc-1c6e40b6902f" providerId="AD" clId="Web-{7ED8AB6C-E73A-649C-F1BA-E585C5B66EF0}" dt="2025-07-29T12:28:27.390" v="134" actId="20577"/>
      <pc:docMkLst>
        <pc:docMk/>
      </pc:docMkLst>
      <pc:sldChg chg="addSp delSp modSp">
        <pc:chgData name="Anna Sterner" userId="S::asterner@firstinspires.org::e34ade42-3f4d-4ffb-96dc-1c6e40b6902f" providerId="AD" clId="Web-{7ED8AB6C-E73A-649C-F1BA-E585C5B66EF0}" dt="2025-07-29T12:22:38.711" v="111" actId="1076"/>
        <pc:sldMkLst>
          <pc:docMk/>
          <pc:sldMk cId="3861979292" sldId="273"/>
        </pc:sldMkLst>
        <pc:picChg chg="add mod ord">
          <ac:chgData name="Anna Sterner" userId="S::asterner@firstinspires.org::e34ade42-3f4d-4ffb-96dc-1c6e40b6902f" providerId="AD" clId="Web-{7ED8AB6C-E73A-649C-F1BA-E585C5B66EF0}" dt="2025-07-29T12:22:38.711" v="111" actId="1076"/>
          <ac:picMkLst>
            <pc:docMk/>
            <pc:sldMk cId="3861979292" sldId="273"/>
            <ac:picMk id="6" creationId="{900335E3-6238-541A-1E6E-212CE69E973E}"/>
          </ac:picMkLst>
        </pc:picChg>
      </pc:sldChg>
      <pc:sldChg chg="modSp">
        <pc:chgData name="Anna Sterner" userId="S::asterner@firstinspires.org::e34ade42-3f4d-4ffb-96dc-1c6e40b6902f" providerId="AD" clId="Web-{7ED8AB6C-E73A-649C-F1BA-E585C5B66EF0}" dt="2025-07-29T12:18:06.147" v="88" actId="1076"/>
        <pc:sldMkLst>
          <pc:docMk/>
          <pc:sldMk cId="2618828980" sldId="274"/>
        </pc:sldMkLst>
      </pc:sldChg>
      <pc:sldChg chg="modSp">
        <pc:chgData name="Anna Sterner" userId="S::asterner@firstinspires.org::e34ade42-3f4d-4ffb-96dc-1c6e40b6902f" providerId="AD" clId="Web-{7ED8AB6C-E73A-649C-F1BA-E585C5B66EF0}" dt="2025-07-29T12:26:37.070" v="125" actId="1076"/>
        <pc:sldMkLst>
          <pc:docMk/>
          <pc:sldMk cId="473252621" sldId="279"/>
        </pc:sldMkLst>
        <pc:picChg chg="mod">
          <ac:chgData name="Anna Sterner" userId="S::asterner@firstinspires.org::e34ade42-3f4d-4ffb-96dc-1c6e40b6902f" providerId="AD" clId="Web-{7ED8AB6C-E73A-649C-F1BA-E585C5B66EF0}" dt="2025-07-29T12:26:37.070" v="125" actId="1076"/>
          <ac:picMkLst>
            <pc:docMk/>
            <pc:sldMk cId="473252621" sldId="279"/>
            <ac:picMk id="7" creationId="{84C7C24C-6253-7217-25E4-91FE09805EBD}"/>
          </ac:picMkLst>
        </pc:picChg>
        <pc:picChg chg="mod">
          <ac:chgData name="Anna Sterner" userId="S::asterner@firstinspires.org::e34ade42-3f4d-4ffb-96dc-1c6e40b6902f" providerId="AD" clId="Web-{7ED8AB6C-E73A-649C-F1BA-E585C5B66EF0}" dt="2025-07-29T12:26:30.460" v="124" actId="1076"/>
          <ac:picMkLst>
            <pc:docMk/>
            <pc:sldMk cId="473252621" sldId="279"/>
            <ac:picMk id="8" creationId="{9CBFA054-26AC-7792-CF43-3B1B6D3D18D9}"/>
          </ac:picMkLst>
        </pc:picChg>
        <pc:picChg chg="mod">
          <ac:chgData name="Anna Sterner" userId="S::asterner@firstinspires.org::e34ade42-3f4d-4ffb-96dc-1c6e40b6902f" providerId="AD" clId="Web-{7ED8AB6C-E73A-649C-F1BA-E585C5B66EF0}" dt="2025-07-29T12:26:16.710" v="122" actId="14100"/>
          <ac:picMkLst>
            <pc:docMk/>
            <pc:sldMk cId="473252621" sldId="279"/>
            <ac:picMk id="9" creationId="{666FE9BA-56A4-2CC9-17DC-1918E6ED3BD5}"/>
          </ac:picMkLst>
        </pc:picChg>
      </pc:sldChg>
      <pc:sldChg chg="modSp">
        <pc:chgData name="Anna Sterner" userId="S::asterner@firstinspires.org::e34ade42-3f4d-4ffb-96dc-1c6e40b6902f" providerId="AD" clId="Web-{7ED8AB6C-E73A-649C-F1BA-E585C5B66EF0}" dt="2025-07-29T12:28:27.390" v="134" actId="20577"/>
        <pc:sldMkLst>
          <pc:docMk/>
          <pc:sldMk cId="3620472824" sldId="292"/>
        </pc:sldMkLst>
        <pc:spChg chg="mod">
          <ac:chgData name="Anna Sterner" userId="S::asterner@firstinspires.org::e34ade42-3f4d-4ffb-96dc-1c6e40b6902f" providerId="AD" clId="Web-{7ED8AB6C-E73A-649C-F1BA-E585C5B66EF0}" dt="2025-07-29T12:28:27.390" v="134" actId="20577"/>
          <ac:spMkLst>
            <pc:docMk/>
            <pc:sldMk cId="3620472824" sldId="292"/>
            <ac:spMk id="3" creationId="{85FDA60E-00B4-3BEE-636A-517EA8BA7D32}"/>
          </ac:spMkLst>
        </pc:spChg>
      </pc:sldChg>
      <pc:sldChg chg="addSp delSp modSp">
        <pc:chgData name="Anna Sterner" userId="S::asterner@firstinspires.org::e34ade42-3f4d-4ffb-96dc-1c6e40b6902f" providerId="AD" clId="Web-{7ED8AB6C-E73A-649C-F1BA-E585C5B66EF0}" dt="2025-07-29T12:20:24.171" v="99" actId="1076"/>
        <pc:sldMkLst>
          <pc:docMk/>
          <pc:sldMk cId="790190124" sldId="302"/>
        </pc:sldMkLst>
        <pc:picChg chg="add mod">
          <ac:chgData name="Anna Sterner" userId="S::asterner@firstinspires.org::e34ade42-3f4d-4ffb-96dc-1c6e40b6902f" providerId="AD" clId="Web-{7ED8AB6C-E73A-649C-F1BA-E585C5B66EF0}" dt="2025-07-29T12:20:24.171" v="99" actId="1076"/>
          <ac:picMkLst>
            <pc:docMk/>
            <pc:sldMk cId="790190124" sldId="302"/>
            <ac:picMk id="9" creationId="{0F9CC701-14CA-2FEF-09DD-131E36289771}"/>
          </ac:picMkLst>
        </pc:picChg>
      </pc:sldChg>
      <pc:sldChg chg="modSp">
        <pc:chgData name="Anna Sterner" userId="S::asterner@firstinspires.org::e34ade42-3f4d-4ffb-96dc-1c6e40b6902f" providerId="AD" clId="Web-{7ED8AB6C-E73A-649C-F1BA-E585C5B66EF0}" dt="2025-07-29T12:26:43.821" v="126" actId="1076"/>
        <pc:sldMkLst>
          <pc:docMk/>
          <pc:sldMk cId="1301368766" sldId="309"/>
        </pc:sldMkLst>
        <pc:picChg chg="mod">
          <ac:chgData name="Anna Sterner" userId="S::asterner@firstinspires.org::e34ade42-3f4d-4ffb-96dc-1c6e40b6902f" providerId="AD" clId="Web-{7ED8AB6C-E73A-649C-F1BA-E585C5B66EF0}" dt="2025-07-29T12:26:43.821" v="126" actId="1076"/>
          <ac:picMkLst>
            <pc:docMk/>
            <pc:sldMk cId="1301368766" sldId="309"/>
            <ac:picMk id="10" creationId="{B08220F3-F106-9859-23EB-2404ECE70D4F}"/>
          </ac:picMkLst>
        </pc:picChg>
      </pc:sldChg>
      <pc:sldChg chg="modSp">
        <pc:chgData name="Anna Sterner" userId="S::asterner@firstinspires.org::e34ade42-3f4d-4ffb-96dc-1c6e40b6902f" providerId="AD" clId="Web-{7ED8AB6C-E73A-649C-F1BA-E585C5B66EF0}" dt="2025-07-29T12:27:08.119" v="128" actId="1076"/>
        <pc:sldMkLst>
          <pc:docMk/>
          <pc:sldMk cId="2849629528" sldId="310"/>
        </pc:sldMkLst>
        <pc:picChg chg="mod">
          <ac:chgData name="Anna Sterner" userId="S::asterner@firstinspires.org::e34ade42-3f4d-4ffb-96dc-1c6e40b6902f" providerId="AD" clId="Web-{7ED8AB6C-E73A-649C-F1BA-E585C5B66EF0}" dt="2025-07-29T12:26:55.915" v="127" actId="1076"/>
          <ac:picMkLst>
            <pc:docMk/>
            <pc:sldMk cId="2849629528" sldId="310"/>
            <ac:picMk id="5" creationId="{D71C039F-4FE9-BC34-2BD1-B69008573D74}"/>
          </ac:picMkLst>
        </pc:picChg>
        <pc:picChg chg="mod">
          <ac:chgData name="Anna Sterner" userId="S::asterner@firstinspires.org::e34ade42-3f4d-4ffb-96dc-1c6e40b6902f" providerId="AD" clId="Web-{7ED8AB6C-E73A-649C-F1BA-E585C5B66EF0}" dt="2025-07-29T12:27:08.119" v="128" actId="1076"/>
          <ac:picMkLst>
            <pc:docMk/>
            <pc:sldMk cId="2849629528" sldId="310"/>
            <ac:picMk id="7" creationId="{09FD20BC-FC9D-675F-30B9-BDD5E804BBA7}"/>
          </ac:picMkLst>
        </pc:picChg>
        <pc:picChg chg="mod">
          <ac:chgData name="Anna Sterner" userId="S::asterner@firstinspires.org::e34ade42-3f4d-4ffb-96dc-1c6e40b6902f" providerId="AD" clId="Web-{7ED8AB6C-E73A-649C-F1BA-E585C5B66EF0}" dt="2025-07-29T12:24:21.296" v="119" actId="1076"/>
          <ac:picMkLst>
            <pc:docMk/>
            <pc:sldMk cId="2849629528" sldId="310"/>
            <ac:picMk id="9" creationId="{2FACBC76-19AC-E3A1-D5C7-2D188776E10C}"/>
          </ac:picMkLst>
        </pc:picChg>
      </pc:sldChg>
      <pc:sldChg chg="modSp">
        <pc:chgData name="Anna Sterner" userId="S::asterner@firstinspires.org::e34ade42-3f4d-4ffb-96dc-1c6e40b6902f" providerId="AD" clId="Web-{7ED8AB6C-E73A-649C-F1BA-E585C5B66EF0}" dt="2025-07-29T12:24:15.249" v="118" actId="1076"/>
        <pc:sldMkLst>
          <pc:docMk/>
          <pc:sldMk cId="3127866748" sldId="311"/>
        </pc:sldMkLst>
        <pc:picChg chg="mod">
          <ac:chgData name="Anna Sterner" userId="S::asterner@firstinspires.org::e34ade42-3f4d-4ffb-96dc-1c6e40b6902f" providerId="AD" clId="Web-{7ED8AB6C-E73A-649C-F1BA-E585C5B66EF0}" dt="2025-07-29T12:24:02.873" v="117" actId="1076"/>
          <ac:picMkLst>
            <pc:docMk/>
            <pc:sldMk cId="3127866748" sldId="311"/>
            <ac:picMk id="5" creationId="{17D5EBF9-D58F-5B62-8997-896FC45061A3}"/>
          </ac:picMkLst>
        </pc:picChg>
        <pc:picChg chg="mod">
          <ac:chgData name="Anna Sterner" userId="S::asterner@firstinspires.org::e34ade42-3f4d-4ffb-96dc-1c6e40b6902f" providerId="AD" clId="Web-{7ED8AB6C-E73A-649C-F1BA-E585C5B66EF0}" dt="2025-07-29T12:24:15.249" v="118" actId="1076"/>
          <ac:picMkLst>
            <pc:docMk/>
            <pc:sldMk cId="3127866748" sldId="311"/>
            <ac:picMk id="7" creationId="{EA1FD412-D702-DC20-E54C-805DB8317DBA}"/>
          </ac:picMkLst>
        </pc:picChg>
        <pc:picChg chg="mod">
          <ac:chgData name="Anna Sterner" userId="S::asterner@firstinspires.org::e34ade42-3f4d-4ffb-96dc-1c6e40b6902f" providerId="AD" clId="Web-{7ED8AB6C-E73A-649C-F1BA-E585C5B66EF0}" dt="2025-07-29T12:23:35.496" v="115" actId="14100"/>
          <ac:picMkLst>
            <pc:docMk/>
            <pc:sldMk cId="3127866748" sldId="311"/>
            <ac:picMk id="9" creationId="{B7FC23EF-AE66-741C-8711-BDE39204485A}"/>
          </ac:picMkLst>
        </pc:picChg>
      </pc:sldChg>
      <pc:sldChg chg="modSp">
        <pc:chgData name="Anna Sterner" userId="S::asterner@firstinspires.org::e34ade42-3f4d-4ffb-96dc-1c6e40b6902f" providerId="AD" clId="Web-{7ED8AB6C-E73A-649C-F1BA-E585C5B66EF0}" dt="2025-07-29T12:27:51.981" v="132" actId="1076"/>
        <pc:sldMkLst>
          <pc:docMk/>
          <pc:sldMk cId="3585444750" sldId="312"/>
        </pc:sldMkLst>
        <pc:picChg chg="mod">
          <ac:chgData name="Anna Sterner" userId="S::asterner@firstinspires.org::e34ade42-3f4d-4ffb-96dc-1c6e40b6902f" providerId="AD" clId="Web-{7ED8AB6C-E73A-649C-F1BA-E585C5B66EF0}" dt="2025-07-29T12:27:51.981" v="132" actId="1076"/>
          <ac:picMkLst>
            <pc:docMk/>
            <pc:sldMk cId="3585444750" sldId="312"/>
            <ac:picMk id="5" creationId="{0FB9CCB2-29D1-DC48-7721-874825FC5D93}"/>
          </ac:picMkLst>
        </pc:picChg>
        <pc:picChg chg="mod">
          <ac:chgData name="Anna Sterner" userId="S::asterner@firstinspires.org::e34ade42-3f4d-4ffb-96dc-1c6e40b6902f" providerId="AD" clId="Web-{7ED8AB6C-E73A-649C-F1BA-E585C5B66EF0}" dt="2025-07-29T12:27:14.151" v="129" actId="14100"/>
          <ac:picMkLst>
            <pc:docMk/>
            <pc:sldMk cId="3585444750" sldId="312"/>
            <ac:picMk id="7" creationId="{17843D3C-C90F-CFE9-4F21-80238FB7A45B}"/>
          </ac:picMkLst>
        </pc:picChg>
      </pc:sldChg>
    </pc:docChg>
  </pc:docChgLst>
  <pc:docChgLst>
    <pc:chgData name="Charlie Gibson" userId="S::cgibson@firstinspires.org::05d73aa8-f094-42cf-9261-ec5251b97041" providerId="AD" clId="Web-{82CAB2A3-4A77-3609-B59F-B285B05F6388}"/>
    <pc:docChg chg="modSld sldOrd">
      <pc:chgData name="Charlie Gibson" userId="S::cgibson@firstinspires.org::05d73aa8-f094-42cf-9261-ec5251b97041" providerId="AD" clId="Web-{82CAB2A3-4A77-3609-B59F-B285B05F6388}" dt="2025-07-28T14:18:28.588" v="16" actId="20577"/>
      <pc:docMkLst>
        <pc:docMk/>
      </pc:docMkLst>
      <pc:sldChg chg="ord">
        <pc:chgData name="Charlie Gibson" userId="S::cgibson@firstinspires.org::05d73aa8-f094-42cf-9261-ec5251b97041" providerId="AD" clId="Web-{82CAB2A3-4A77-3609-B59F-B285B05F6388}" dt="2025-07-27T19:44:58.709" v="1"/>
        <pc:sldMkLst>
          <pc:docMk/>
          <pc:sldMk cId="1796594475" sldId="300"/>
        </pc:sldMkLst>
      </pc:sldChg>
      <pc:sldChg chg="addSp delSp modSp">
        <pc:chgData name="Charlie Gibson" userId="S::cgibson@firstinspires.org::05d73aa8-f094-42cf-9261-ec5251b97041" providerId="AD" clId="Web-{82CAB2A3-4A77-3609-B59F-B285B05F6388}" dt="2025-07-28T14:18:28.588" v="16" actId="20577"/>
        <pc:sldMkLst>
          <pc:docMk/>
          <pc:sldMk cId="3025543655" sldId="301"/>
        </pc:sldMkLst>
        <pc:spChg chg="add mod">
          <ac:chgData name="Charlie Gibson" userId="S::cgibson@firstinspires.org::05d73aa8-f094-42cf-9261-ec5251b97041" providerId="AD" clId="Web-{82CAB2A3-4A77-3609-B59F-B285B05F6388}" dt="2025-07-28T14:18:28.588" v="16" actId="20577"/>
          <ac:spMkLst>
            <pc:docMk/>
            <pc:sldMk cId="3025543655" sldId="301"/>
            <ac:spMk id="4" creationId="{DC969F7E-509D-F0A5-654A-4C6DDCFA603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3B902F-E79E-4B3C-9F6C-E9A29446F2B1}" type="doc">
      <dgm:prSet loTypeId="urn:microsoft.com/office/officeart/2005/8/layout/chevron1" loCatId="process" qsTypeId="urn:microsoft.com/office/officeart/2005/8/quickstyle/simple1" qsCatId="simple" csTypeId="urn:microsoft.com/office/officeart/2005/8/colors/accent5_2" csCatId="accent5" phldr="1"/>
      <dgm:spPr/>
    </dgm:pt>
    <dgm:pt modelId="{D03AB4F0-0C68-4D76-8B28-DCF7E8427037}">
      <dgm:prSet phldrT="[Text]"/>
      <dgm:spPr/>
      <dgm:t>
        <a:bodyPr/>
        <a:lstStyle/>
        <a:p>
          <a:r>
            <a:rPr lang="en-US"/>
            <a:t>Team Arrives</a:t>
          </a:r>
        </a:p>
      </dgm:t>
    </dgm:pt>
    <dgm:pt modelId="{19879264-62AB-4C56-8C24-60E747FB3397}" type="parTrans" cxnId="{D5811666-8E50-4C22-B018-7F56F08428E8}">
      <dgm:prSet/>
      <dgm:spPr/>
      <dgm:t>
        <a:bodyPr/>
        <a:lstStyle/>
        <a:p>
          <a:endParaRPr lang="en-US"/>
        </a:p>
      </dgm:t>
    </dgm:pt>
    <dgm:pt modelId="{CA344B3D-3A8C-41E8-A09E-4648A17971D2}" type="sibTrans" cxnId="{D5811666-8E50-4C22-B018-7F56F08428E8}">
      <dgm:prSet/>
      <dgm:spPr/>
      <dgm:t>
        <a:bodyPr/>
        <a:lstStyle/>
        <a:p>
          <a:endParaRPr lang="en-US"/>
        </a:p>
      </dgm:t>
    </dgm:pt>
    <dgm:pt modelId="{06EEAEAD-AC02-4D1D-85CC-C758FBE63830}">
      <dgm:prSet phldrT="[Text]"/>
      <dgm:spPr/>
      <dgm:t>
        <a:bodyPr/>
        <a:lstStyle/>
        <a:p>
          <a:r>
            <a:rPr lang="en-US"/>
            <a:t>Equipment Inspection</a:t>
          </a:r>
        </a:p>
      </dgm:t>
    </dgm:pt>
    <dgm:pt modelId="{8FBA3974-3C67-4924-A94A-5DB13F88F6C3}" type="parTrans" cxnId="{0621CCB1-0DB3-4822-8AAA-73137B595E1D}">
      <dgm:prSet/>
      <dgm:spPr/>
      <dgm:t>
        <a:bodyPr/>
        <a:lstStyle/>
        <a:p>
          <a:endParaRPr lang="en-US"/>
        </a:p>
      </dgm:t>
    </dgm:pt>
    <dgm:pt modelId="{CBB5E740-15E0-4824-B2A7-A162F3AF4FCF}" type="sibTrans" cxnId="{0621CCB1-0DB3-4822-8AAA-73137B595E1D}">
      <dgm:prSet/>
      <dgm:spPr/>
      <dgm:t>
        <a:bodyPr/>
        <a:lstStyle/>
        <a:p>
          <a:endParaRPr lang="en-US"/>
        </a:p>
      </dgm:t>
    </dgm:pt>
    <dgm:pt modelId="{CEE0E1AC-FA1C-4CBF-8101-EFCA0C9F63D0}">
      <dgm:prSet phldrT="[Text]"/>
      <dgm:spPr/>
      <dgm:t>
        <a:bodyPr/>
        <a:lstStyle/>
        <a:p>
          <a:r>
            <a:rPr lang="en-US"/>
            <a:t>Match Setup</a:t>
          </a:r>
        </a:p>
      </dgm:t>
    </dgm:pt>
    <dgm:pt modelId="{C91D1371-0DA7-4943-8E02-4703F1AAAB3C}" type="parTrans" cxnId="{277B6AFA-ACE6-4144-97AF-2073AC9E008D}">
      <dgm:prSet/>
      <dgm:spPr/>
      <dgm:t>
        <a:bodyPr/>
        <a:lstStyle/>
        <a:p>
          <a:endParaRPr lang="en-US"/>
        </a:p>
      </dgm:t>
    </dgm:pt>
    <dgm:pt modelId="{33C875FF-7219-4277-BE86-3840FCDBA84A}" type="sibTrans" cxnId="{277B6AFA-ACE6-4144-97AF-2073AC9E008D}">
      <dgm:prSet/>
      <dgm:spPr/>
      <dgm:t>
        <a:bodyPr/>
        <a:lstStyle/>
        <a:p>
          <a:endParaRPr lang="en-US"/>
        </a:p>
      </dgm:t>
    </dgm:pt>
    <dgm:pt modelId="{66A6702F-3AA0-4C98-970A-49CE6DB25F69}">
      <dgm:prSet phldrT="[Text]"/>
      <dgm:spPr/>
      <dgm:t>
        <a:bodyPr/>
        <a:lstStyle/>
        <a:p>
          <a:r>
            <a:rPr lang="en-US"/>
            <a:t>Play Match</a:t>
          </a:r>
        </a:p>
      </dgm:t>
    </dgm:pt>
    <dgm:pt modelId="{07F1009B-BA04-4C9E-8154-87A0CB3978D3}" type="parTrans" cxnId="{B5D04623-452E-4417-93B9-3A433B6C0807}">
      <dgm:prSet/>
      <dgm:spPr/>
      <dgm:t>
        <a:bodyPr/>
        <a:lstStyle/>
        <a:p>
          <a:endParaRPr lang="en-US"/>
        </a:p>
      </dgm:t>
    </dgm:pt>
    <dgm:pt modelId="{3B082BA6-0586-470A-83EE-5FFE14AD00F5}" type="sibTrans" cxnId="{B5D04623-452E-4417-93B9-3A433B6C0807}">
      <dgm:prSet/>
      <dgm:spPr/>
      <dgm:t>
        <a:bodyPr/>
        <a:lstStyle/>
        <a:p>
          <a:endParaRPr lang="en-US"/>
        </a:p>
      </dgm:t>
    </dgm:pt>
    <dgm:pt modelId="{572E80BF-B96C-4A3C-860C-F5D69C5030F2}">
      <dgm:prSet phldrT="[Text]"/>
      <dgm:spPr/>
      <dgm:t>
        <a:bodyPr/>
        <a:lstStyle/>
        <a:p>
          <a:r>
            <a:rPr lang="en-US"/>
            <a:t>Scoring</a:t>
          </a:r>
        </a:p>
      </dgm:t>
    </dgm:pt>
    <dgm:pt modelId="{806C3CD6-F24D-4811-9D99-3201AD26F0DC}" type="parTrans" cxnId="{FF09EBEF-0F87-4AE9-A960-DA40C5FCF109}">
      <dgm:prSet/>
      <dgm:spPr/>
      <dgm:t>
        <a:bodyPr/>
        <a:lstStyle/>
        <a:p>
          <a:endParaRPr lang="en-US"/>
        </a:p>
      </dgm:t>
    </dgm:pt>
    <dgm:pt modelId="{16ECC259-90EE-461C-A9BC-54FAC18622FF}" type="sibTrans" cxnId="{FF09EBEF-0F87-4AE9-A960-DA40C5FCF109}">
      <dgm:prSet/>
      <dgm:spPr/>
      <dgm:t>
        <a:bodyPr/>
        <a:lstStyle/>
        <a:p>
          <a:endParaRPr lang="en-US"/>
        </a:p>
      </dgm:t>
    </dgm:pt>
    <dgm:pt modelId="{0902A54D-438F-4C4C-B190-E3608DC9AD3C}">
      <dgm:prSet phldrT="[Text]"/>
      <dgm:spPr/>
      <dgm:t>
        <a:bodyPr/>
        <a:lstStyle/>
        <a:p>
          <a:r>
            <a:rPr lang="en-US"/>
            <a:t>Team Leaves</a:t>
          </a:r>
        </a:p>
      </dgm:t>
    </dgm:pt>
    <dgm:pt modelId="{593458D6-70C6-402A-8BC1-3097EA28A743}" type="parTrans" cxnId="{C9567B50-6E12-4FFD-A940-D2056DCF4645}">
      <dgm:prSet/>
      <dgm:spPr/>
      <dgm:t>
        <a:bodyPr/>
        <a:lstStyle/>
        <a:p>
          <a:endParaRPr lang="en-US"/>
        </a:p>
      </dgm:t>
    </dgm:pt>
    <dgm:pt modelId="{A16276E2-9A53-45F7-ADCB-9A4992DD27E2}" type="sibTrans" cxnId="{C9567B50-6E12-4FFD-A940-D2056DCF4645}">
      <dgm:prSet/>
      <dgm:spPr/>
      <dgm:t>
        <a:bodyPr/>
        <a:lstStyle/>
        <a:p>
          <a:endParaRPr lang="en-US"/>
        </a:p>
      </dgm:t>
    </dgm:pt>
    <dgm:pt modelId="{02EE1A6B-3E9D-4416-94A8-371CA53D16AD}">
      <dgm:prSet phldrT="[Text]"/>
      <dgm:spPr/>
      <dgm:t>
        <a:bodyPr/>
        <a:lstStyle/>
        <a:p>
          <a:r>
            <a:rPr lang="en-US"/>
            <a:t>Reset Table</a:t>
          </a:r>
        </a:p>
      </dgm:t>
    </dgm:pt>
    <dgm:pt modelId="{49DD02A0-305C-4943-B68D-CF25AEB446BF}" type="parTrans" cxnId="{7878AD64-468C-43FD-9C13-A249962AAFB2}">
      <dgm:prSet/>
      <dgm:spPr/>
      <dgm:t>
        <a:bodyPr/>
        <a:lstStyle/>
        <a:p>
          <a:endParaRPr lang="en-US"/>
        </a:p>
      </dgm:t>
    </dgm:pt>
    <dgm:pt modelId="{4A5E6DDA-9AD2-43CB-A77C-FA1229B93DC8}" type="sibTrans" cxnId="{7878AD64-468C-43FD-9C13-A249962AAFB2}">
      <dgm:prSet/>
      <dgm:spPr/>
      <dgm:t>
        <a:bodyPr/>
        <a:lstStyle/>
        <a:p>
          <a:endParaRPr lang="en-US"/>
        </a:p>
      </dgm:t>
    </dgm:pt>
    <dgm:pt modelId="{B70E319E-3F14-471E-BAE5-EA06D59F9684}" type="pres">
      <dgm:prSet presAssocID="{773B902F-E79E-4B3C-9F6C-E9A29446F2B1}" presName="Name0" presStyleCnt="0">
        <dgm:presLayoutVars>
          <dgm:dir/>
          <dgm:animLvl val="lvl"/>
          <dgm:resizeHandles val="exact"/>
        </dgm:presLayoutVars>
      </dgm:prSet>
      <dgm:spPr/>
    </dgm:pt>
    <dgm:pt modelId="{C7756011-D3DD-463C-8380-5AC62552B357}" type="pres">
      <dgm:prSet presAssocID="{D03AB4F0-0C68-4D76-8B28-DCF7E8427037}" presName="parTxOnly" presStyleLbl="node1" presStyleIdx="0" presStyleCnt="7">
        <dgm:presLayoutVars>
          <dgm:chMax val="0"/>
          <dgm:chPref val="0"/>
          <dgm:bulletEnabled val="1"/>
        </dgm:presLayoutVars>
      </dgm:prSet>
      <dgm:spPr/>
    </dgm:pt>
    <dgm:pt modelId="{18768985-2DE9-4E2E-A0CF-F3720F743BE6}" type="pres">
      <dgm:prSet presAssocID="{CA344B3D-3A8C-41E8-A09E-4648A17971D2}" presName="parTxOnlySpace" presStyleCnt="0"/>
      <dgm:spPr/>
    </dgm:pt>
    <dgm:pt modelId="{BFA58B7A-22AA-4330-B7AB-076E21D489E1}" type="pres">
      <dgm:prSet presAssocID="{06EEAEAD-AC02-4D1D-85CC-C758FBE63830}" presName="parTxOnly" presStyleLbl="node1" presStyleIdx="1" presStyleCnt="7">
        <dgm:presLayoutVars>
          <dgm:chMax val="0"/>
          <dgm:chPref val="0"/>
          <dgm:bulletEnabled val="1"/>
        </dgm:presLayoutVars>
      </dgm:prSet>
      <dgm:spPr/>
    </dgm:pt>
    <dgm:pt modelId="{52D7B8CD-FD50-4948-B344-E1F7BC038FAD}" type="pres">
      <dgm:prSet presAssocID="{CBB5E740-15E0-4824-B2A7-A162F3AF4FCF}" presName="parTxOnlySpace" presStyleCnt="0"/>
      <dgm:spPr/>
    </dgm:pt>
    <dgm:pt modelId="{C09A95A6-6CC2-4D1A-886D-27BD2D2D5C45}" type="pres">
      <dgm:prSet presAssocID="{CEE0E1AC-FA1C-4CBF-8101-EFCA0C9F63D0}" presName="parTxOnly" presStyleLbl="node1" presStyleIdx="2" presStyleCnt="7">
        <dgm:presLayoutVars>
          <dgm:chMax val="0"/>
          <dgm:chPref val="0"/>
          <dgm:bulletEnabled val="1"/>
        </dgm:presLayoutVars>
      </dgm:prSet>
      <dgm:spPr/>
    </dgm:pt>
    <dgm:pt modelId="{5EF06B36-DB4A-45DA-814E-131A22F1FCE3}" type="pres">
      <dgm:prSet presAssocID="{33C875FF-7219-4277-BE86-3840FCDBA84A}" presName="parTxOnlySpace" presStyleCnt="0"/>
      <dgm:spPr/>
    </dgm:pt>
    <dgm:pt modelId="{5094E818-E568-4240-AC06-3716C6F40974}" type="pres">
      <dgm:prSet presAssocID="{66A6702F-3AA0-4C98-970A-49CE6DB25F69}" presName="parTxOnly" presStyleLbl="node1" presStyleIdx="3" presStyleCnt="7">
        <dgm:presLayoutVars>
          <dgm:chMax val="0"/>
          <dgm:chPref val="0"/>
          <dgm:bulletEnabled val="1"/>
        </dgm:presLayoutVars>
      </dgm:prSet>
      <dgm:spPr/>
    </dgm:pt>
    <dgm:pt modelId="{25EEB075-6BDC-4F98-B7E4-3CA0D8007776}" type="pres">
      <dgm:prSet presAssocID="{3B082BA6-0586-470A-83EE-5FFE14AD00F5}" presName="parTxOnlySpace" presStyleCnt="0"/>
      <dgm:spPr/>
    </dgm:pt>
    <dgm:pt modelId="{FBEE4547-FC9D-404F-8B58-E58752496F53}" type="pres">
      <dgm:prSet presAssocID="{572E80BF-B96C-4A3C-860C-F5D69C5030F2}" presName="parTxOnly" presStyleLbl="node1" presStyleIdx="4" presStyleCnt="7">
        <dgm:presLayoutVars>
          <dgm:chMax val="0"/>
          <dgm:chPref val="0"/>
          <dgm:bulletEnabled val="1"/>
        </dgm:presLayoutVars>
      </dgm:prSet>
      <dgm:spPr/>
    </dgm:pt>
    <dgm:pt modelId="{5FDE9589-50AA-46E7-92B6-C89060D6506A}" type="pres">
      <dgm:prSet presAssocID="{16ECC259-90EE-461C-A9BC-54FAC18622FF}" presName="parTxOnlySpace" presStyleCnt="0"/>
      <dgm:spPr/>
    </dgm:pt>
    <dgm:pt modelId="{AA703028-FE7F-4385-87C2-C9DF80485524}" type="pres">
      <dgm:prSet presAssocID="{0902A54D-438F-4C4C-B190-E3608DC9AD3C}" presName="parTxOnly" presStyleLbl="node1" presStyleIdx="5" presStyleCnt="7">
        <dgm:presLayoutVars>
          <dgm:chMax val="0"/>
          <dgm:chPref val="0"/>
          <dgm:bulletEnabled val="1"/>
        </dgm:presLayoutVars>
      </dgm:prSet>
      <dgm:spPr/>
    </dgm:pt>
    <dgm:pt modelId="{E47AC5D0-6A97-4883-A0EF-71E636EE987C}" type="pres">
      <dgm:prSet presAssocID="{A16276E2-9A53-45F7-ADCB-9A4992DD27E2}" presName="parTxOnlySpace" presStyleCnt="0"/>
      <dgm:spPr/>
    </dgm:pt>
    <dgm:pt modelId="{3D5518B2-D9C0-4C40-8A02-D533D31A6612}" type="pres">
      <dgm:prSet presAssocID="{02EE1A6B-3E9D-4416-94A8-371CA53D16AD}" presName="parTxOnly" presStyleLbl="node1" presStyleIdx="6" presStyleCnt="7">
        <dgm:presLayoutVars>
          <dgm:chMax val="0"/>
          <dgm:chPref val="0"/>
          <dgm:bulletEnabled val="1"/>
        </dgm:presLayoutVars>
      </dgm:prSet>
      <dgm:spPr/>
    </dgm:pt>
  </dgm:ptLst>
  <dgm:cxnLst>
    <dgm:cxn modelId="{B5D04623-452E-4417-93B9-3A433B6C0807}" srcId="{773B902F-E79E-4B3C-9F6C-E9A29446F2B1}" destId="{66A6702F-3AA0-4C98-970A-49CE6DB25F69}" srcOrd="3" destOrd="0" parTransId="{07F1009B-BA04-4C9E-8154-87A0CB3978D3}" sibTransId="{3B082BA6-0586-470A-83EE-5FFE14AD00F5}"/>
    <dgm:cxn modelId="{56D4D633-2059-40AA-A6A4-2C4636855BEE}" type="presOf" srcId="{02EE1A6B-3E9D-4416-94A8-371CA53D16AD}" destId="{3D5518B2-D9C0-4C40-8A02-D533D31A6612}" srcOrd="0" destOrd="0" presId="urn:microsoft.com/office/officeart/2005/8/layout/chevron1"/>
    <dgm:cxn modelId="{7878AD64-468C-43FD-9C13-A249962AAFB2}" srcId="{773B902F-E79E-4B3C-9F6C-E9A29446F2B1}" destId="{02EE1A6B-3E9D-4416-94A8-371CA53D16AD}" srcOrd="6" destOrd="0" parTransId="{49DD02A0-305C-4943-B68D-CF25AEB446BF}" sibTransId="{4A5E6DDA-9AD2-43CB-A77C-FA1229B93DC8}"/>
    <dgm:cxn modelId="{D5811666-8E50-4C22-B018-7F56F08428E8}" srcId="{773B902F-E79E-4B3C-9F6C-E9A29446F2B1}" destId="{D03AB4F0-0C68-4D76-8B28-DCF7E8427037}" srcOrd="0" destOrd="0" parTransId="{19879264-62AB-4C56-8C24-60E747FB3397}" sibTransId="{CA344B3D-3A8C-41E8-A09E-4648A17971D2}"/>
    <dgm:cxn modelId="{C9567B50-6E12-4FFD-A940-D2056DCF4645}" srcId="{773B902F-E79E-4B3C-9F6C-E9A29446F2B1}" destId="{0902A54D-438F-4C4C-B190-E3608DC9AD3C}" srcOrd="5" destOrd="0" parTransId="{593458D6-70C6-402A-8BC1-3097EA28A743}" sibTransId="{A16276E2-9A53-45F7-ADCB-9A4992DD27E2}"/>
    <dgm:cxn modelId="{34B8C073-11E3-496F-87B1-437BE3016984}" type="presOf" srcId="{773B902F-E79E-4B3C-9F6C-E9A29446F2B1}" destId="{B70E319E-3F14-471E-BAE5-EA06D59F9684}" srcOrd="0" destOrd="0" presId="urn:microsoft.com/office/officeart/2005/8/layout/chevron1"/>
    <dgm:cxn modelId="{D26BE178-DF61-4385-8CDC-99056454C538}" type="presOf" srcId="{D03AB4F0-0C68-4D76-8B28-DCF7E8427037}" destId="{C7756011-D3DD-463C-8380-5AC62552B357}" srcOrd="0" destOrd="0" presId="urn:microsoft.com/office/officeart/2005/8/layout/chevron1"/>
    <dgm:cxn modelId="{A3094786-073C-47BE-9113-997E6827AA52}" type="presOf" srcId="{0902A54D-438F-4C4C-B190-E3608DC9AD3C}" destId="{AA703028-FE7F-4385-87C2-C9DF80485524}" srcOrd="0" destOrd="0" presId="urn:microsoft.com/office/officeart/2005/8/layout/chevron1"/>
    <dgm:cxn modelId="{2B9E1698-91A7-499A-AB57-E57F47C3F15F}" type="presOf" srcId="{CEE0E1AC-FA1C-4CBF-8101-EFCA0C9F63D0}" destId="{C09A95A6-6CC2-4D1A-886D-27BD2D2D5C45}" srcOrd="0" destOrd="0" presId="urn:microsoft.com/office/officeart/2005/8/layout/chevron1"/>
    <dgm:cxn modelId="{BB3C9398-DA0A-4DBC-BDF5-FC9D6A158DB9}" type="presOf" srcId="{06EEAEAD-AC02-4D1D-85CC-C758FBE63830}" destId="{BFA58B7A-22AA-4330-B7AB-076E21D489E1}" srcOrd="0" destOrd="0" presId="urn:microsoft.com/office/officeart/2005/8/layout/chevron1"/>
    <dgm:cxn modelId="{0DB7F89F-E669-4AD2-A8E8-CDC34DF817E2}" type="presOf" srcId="{572E80BF-B96C-4A3C-860C-F5D69C5030F2}" destId="{FBEE4547-FC9D-404F-8B58-E58752496F53}" srcOrd="0" destOrd="0" presId="urn:microsoft.com/office/officeart/2005/8/layout/chevron1"/>
    <dgm:cxn modelId="{0621CCB1-0DB3-4822-8AAA-73137B595E1D}" srcId="{773B902F-E79E-4B3C-9F6C-E9A29446F2B1}" destId="{06EEAEAD-AC02-4D1D-85CC-C758FBE63830}" srcOrd="1" destOrd="0" parTransId="{8FBA3974-3C67-4924-A94A-5DB13F88F6C3}" sibTransId="{CBB5E740-15E0-4824-B2A7-A162F3AF4FCF}"/>
    <dgm:cxn modelId="{7A4BF9C3-AD17-48D3-AC6D-765EC20C9096}" type="presOf" srcId="{66A6702F-3AA0-4C98-970A-49CE6DB25F69}" destId="{5094E818-E568-4240-AC06-3716C6F40974}" srcOrd="0" destOrd="0" presId="urn:microsoft.com/office/officeart/2005/8/layout/chevron1"/>
    <dgm:cxn modelId="{FF09EBEF-0F87-4AE9-A960-DA40C5FCF109}" srcId="{773B902F-E79E-4B3C-9F6C-E9A29446F2B1}" destId="{572E80BF-B96C-4A3C-860C-F5D69C5030F2}" srcOrd="4" destOrd="0" parTransId="{806C3CD6-F24D-4811-9D99-3201AD26F0DC}" sibTransId="{16ECC259-90EE-461C-A9BC-54FAC18622FF}"/>
    <dgm:cxn modelId="{277B6AFA-ACE6-4144-97AF-2073AC9E008D}" srcId="{773B902F-E79E-4B3C-9F6C-E9A29446F2B1}" destId="{CEE0E1AC-FA1C-4CBF-8101-EFCA0C9F63D0}" srcOrd="2" destOrd="0" parTransId="{C91D1371-0DA7-4943-8E02-4703F1AAAB3C}" sibTransId="{33C875FF-7219-4277-BE86-3840FCDBA84A}"/>
    <dgm:cxn modelId="{2CCBEB97-24BB-438B-980E-800EA63B5873}" type="presParOf" srcId="{B70E319E-3F14-471E-BAE5-EA06D59F9684}" destId="{C7756011-D3DD-463C-8380-5AC62552B357}" srcOrd="0" destOrd="0" presId="urn:microsoft.com/office/officeart/2005/8/layout/chevron1"/>
    <dgm:cxn modelId="{C4E68EF6-AC50-4CB9-8B4C-82BBFDD07C27}" type="presParOf" srcId="{B70E319E-3F14-471E-BAE5-EA06D59F9684}" destId="{18768985-2DE9-4E2E-A0CF-F3720F743BE6}" srcOrd="1" destOrd="0" presId="urn:microsoft.com/office/officeart/2005/8/layout/chevron1"/>
    <dgm:cxn modelId="{5BBD19EB-3C38-44B1-B6DF-E85F850E8C3E}" type="presParOf" srcId="{B70E319E-3F14-471E-BAE5-EA06D59F9684}" destId="{BFA58B7A-22AA-4330-B7AB-076E21D489E1}" srcOrd="2" destOrd="0" presId="urn:microsoft.com/office/officeart/2005/8/layout/chevron1"/>
    <dgm:cxn modelId="{BB91FA83-4F45-4189-B7E3-AB09D343B5A0}" type="presParOf" srcId="{B70E319E-3F14-471E-BAE5-EA06D59F9684}" destId="{52D7B8CD-FD50-4948-B344-E1F7BC038FAD}" srcOrd="3" destOrd="0" presId="urn:microsoft.com/office/officeart/2005/8/layout/chevron1"/>
    <dgm:cxn modelId="{2D33D0C0-02CE-4A97-A531-0DB6D83349DF}" type="presParOf" srcId="{B70E319E-3F14-471E-BAE5-EA06D59F9684}" destId="{C09A95A6-6CC2-4D1A-886D-27BD2D2D5C45}" srcOrd="4" destOrd="0" presId="urn:microsoft.com/office/officeart/2005/8/layout/chevron1"/>
    <dgm:cxn modelId="{8A479704-2485-49C8-BE9D-BAC456C72F18}" type="presParOf" srcId="{B70E319E-3F14-471E-BAE5-EA06D59F9684}" destId="{5EF06B36-DB4A-45DA-814E-131A22F1FCE3}" srcOrd="5" destOrd="0" presId="urn:microsoft.com/office/officeart/2005/8/layout/chevron1"/>
    <dgm:cxn modelId="{AB13E951-F358-4A30-A04C-0494FF9D0892}" type="presParOf" srcId="{B70E319E-3F14-471E-BAE5-EA06D59F9684}" destId="{5094E818-E568-4240-AC06-3716C6F40974}" srcOrd="6" destOrd="0" presId="urn:microsoft.com/office/officeart/2005/8/layout/chevron1"/>
    <dgm:cxn modelId="{BAA2955F-8240-4C3C-B1B6-9BD5138AC5F5}" type="presParOf" srcId="{B70E319E-3F14-471E-BAE5-EA06D59F9684}" destId="{25EEB075-6BDC-4F98-B7E4-3CA0D8007776}" srcOrd="7" destOrd="0" presId="urn:microsoft.com/office/officeart/2005/8/layout/chevron1"/>
    <dgm:cxn modelId="{9D226F90-6E35-441B-9356-A3E7D54E67BB}" type="presParOf" srcId="{B70E319E-3F14-471E-BAE5-EA06D59F9684}" destId="{FBEE4547-FC9D-404F-8B58-E58752496F53}" srcOrd="8" destOrd="0" presId="urn:microsoft.com/office/officeart/2005/8/layout/chevron1"/>
    <dgm:cxn modelId="{F9A42311-9C05-4C5A-8E3F-968A16EC3CC3}" type="presParOf" srcId="{B70E319E-3F14-471E-BAE5-EA06D59F9684}" destId="{5FDE9589-50AA-46E7-92B6-C89060D6506A}" srcOrd="9" destOrd="0" presId="urn:microsoft.com/office/officeart/2005/8/layout/chevron1"/>
    <dgm:cxn modelId="{04F3A53D-C9DA-4308-B30A-33339B22A1A0}" type="presParOf" srcId="{B70E319E-3F14-471E-BAE5-EA06D59F9684}" destId="{AA703028-FE7F-4385-87C2-C9DF80485524}" srcOrd="10" destOrd="0" presId="urn:microsoft.com/office/officeart/2005/8/layout/chevron1"/>
    <dgm:cxn modelId="{4B70EFB4-F801-419A-8428-30BCCB7A6D5A}" type="presParOf" srcId="{B70E319E-3F14-471E-BAE5-EA06D59F9684}" destId="{E47AC5D0-6A97-4883-A0EF-71E636EE987C}" srcOrd="11" destOrd="0" presId="urn:microsoft.com/office/officeart/2005/8/layout/chevron1"/>
    <dgm:cxn modelId="{68550317-1D04-4C2F-964B-1CB529E1DB52}" type="presParOf" srcId="{B70E319E-3F14-471E-BAE5-EA06D59F9684}" destId="{3D5518B2-D9C0-4C40-8A02-D533D31A6612}"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56011-D3DD-463C-8380-5AC62552B357}">
      <dsp:nvSpPr>
        <dsp:cNvPr id="0" name=""/>
        <dsp:cNvSpPr/>
      </dsp:nvSpPr>
      <dsp:spPr>
        <a:xfrm>
          <a:off x="0" y="811549"/>
          <a:ext cx="1295300" cy="518120"/>
        </a:xfrm>
        <a:prstGeom prst="chevron">
          <a:avLst/>
        </a:prstGeom>
        <a:solidFill>
          <a:schemeClr val="accent5">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Team Arrives</a:t>
          </a:r>
        </a:p>
      </dsp:txBody>
      <dsp:txXfrm>
        <a:off x="259060" y="811549"/>
        <a:ext cx="777180" cy="518120"/>
      </dsp:txXfrm>
    </dsp:sp>
    <dsp:sp modelId="{BFA58B7A-22AA-4330-B7AB-076E21D489E1}">
      <dsp:nvSpPr>
        <dsp:cNvPr id="0" name=""/>
        <dsp:cNvSpPr/>
      </dsp:nvSpPr>
      <dsp:spPr>
        <a:xfrm>
          <a:off x="1165770" y="811549"/>
          <a:ext cx="1295300" cy="518120"/>
        </a:xfrm>
        <a:prstGeom prst="chevron">
          <a:avLst/>
        </a:prstGeom>
        <a:solidFill>
          <a:schemeClr val="accent5">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Equipment Inspection</a:t>
          </a:r>
        </a:p>
      </dsp:txBody>
      <dsp:txXfrm>
        <a:off x="1424830" y="811549"/>
        <a:ext cx="777180" cy="518120"/>
      </dsp:txXfrm>
    </dsp:sp>
    <dsp:sp modelId="{C09A95A6-6CC2-4D1A-886D-27BD2D2D5C45}">
      <dsp:nvSpPr>
        <dsp:cNvPr id="0" name=""/>
        <dsp:cNvSpPr/>
      </dsp:nvSpPr>
      <dsp:spPr>
        <a:xfrm>
          <a:off x="2331541" y="811549"/>
          <a:ext cx="1295300" cy="518120"/>
        </a:xfrm>
        <a:prstGeom prst="chevron">
          <a:avLst/>
        </a:prstGeom>
        <a:solidFill>
          <a:schemeClr val="accent5">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Match Setup</a:t>
          </a:r>
        </a:p>
      </dsp:txBody>
      <dsp:txXfrm>
        <a:off x="2590601" y="811549"/>
        <a:ext cx="777180" cy="518120"/>
      </dsp:txXfrm>
    </dsp:sp>
    <dsp:sp modelId="{5094E818-E568-4240-AC06-3716C6F40974}">
      <dsp:nvSpPr>
        <dsp:cNvPr id="0" name=""/>
        <dsp:cNvSpPr/>
      </dsp:nvSpPr>
      <dsp:spPr>
        <a:xfrm>
          <a:off x="3497312" y="811549"/>
          <a:ext cx="1295300" cy="518120"/>
        </a:xfrm>
        <a:prstGeom prst="chevron">
          <a:avLst/>
        </a:prstGeom>
        <a:solidFill>
          <a:schemeClr val="accent5">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Play Match</a:t>
          </a:r>
        </a:p>
      </dsp:txBody>
      <dsp:txXfrm>
        <a:off x="3756372" y="811549"/>
        <a:ext cx="777180" cy="518120"/>
      </dsp:txXfrm>
    </dsp:sp>
    <dsp:sp modelId="{FBEE4547-FC9D-404F-8B58-E58752496F53}">
      <dsp:nvSpPr>
        <dsp:cNvPr id="0" name=""/>
        <dsp:cNvSpPr/>
      </dsp:nvSpPr>
      <dsp:spPr>
        <a:xfrm>
          <a:off x="4663082" y="811549"/>
          <a:ext cx="1295300" cy="518120"/>
        </a:xfrm>
        <a:prstGeom prst="chevron">
          <a:avLst/>
        </a:prstGeom>
        <a:solidFill>
          <a:schemeClr val="accent5">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Scoring</a:t>
          </a:r>
        </a:p>
      </dsp:txBody>
      <dsp:txXfrm>
        <a:off x="4922142" y="811549"/>
        <a:ext cx="777180" cy="518120"/>
      </dsp:txXfrm>
    </dsp:sp>
    <dsp:sp modelId="{AA703028-FE7F-4385-87C2-C9DF80485524}">
      <dsp:nvSpPr>
        <dsp:cNvPr id="0" name=""/>
        <dsp:cNvSpPr/>
      </dsp:nvSpPr>
      <dsp:spPr>
        <a:xfrm>
          <a:off x="5828853" y="811549"/>
          <a:ext cx="1295300" cy="518120"/>
        </a:xfrm>
        <a:prstGeom prst="chevron">
          <a:avLst/>
        </a:prstGeom>
        <a:solidFill>
          <a:schemeClr val="accent5">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Team Leaves</a:t>
          </a:r>
        </a:p>
      </dsp:txBody>
      <dsp:txXfrm>
        <a:off x="6087913" y="811549"/>
        <a:ext cx="777180" cy="518120"/>
      </dsp:txXfrm>
    </dsp:sp>
    <dsp:sp modelId="{3D5518B2-D9C0-4C40-8A02-D533D31A6612}">
      <dsp:nvSpPr>
        <dsp:cNvPr id="0" name=""/>
        <dsp:cNvSpPr/>
      </dsp:nvSpPr>
      <dsp:spPr>
        <a:xfrm>
          <a:off x="6994624" y="811549"/>
          <a:ext cx="1295300" cy="518120"/>
        </a:xfrm>
        <a:prstGeom prst="chevron">
          <a:avLst/>
        </a:prstGeom>
        <a:solidFill>
          <a:schemeClr val="accent5">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Reset Table</a:t>
          </a:r>
        </a:p>
      </dsp:txBody>
      <dsp:txXfrm>
        <a:off x="7253684" y="811549"/>
        <a:ext cx="777180" cy="51812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EBF98-CA0D-534C-A20C-64AD7B4C8B50}" type="datetimeFigureOut">
              <a:rPr lang="en-US" smtClean="0"/>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71015-C9A7-E442-A272-92807C04718A}" type="slidenum">
              <a:rPr lang="en-US" smtClean="0"/>
              <a:t>‹#›</a:t>
            </a:fld>
            <a:endParaRPr lang="en-US"/>
          </a:p>
        </p:txBody>
      </p:sp>
    </p:spTree>
    <p:extLst>
      <p:ext uri="{BB962C8B-B14F-4D97-AF65-F5344CB8AC3E}">
        <p14:creationId xmlns:p14="http://schemas.microsoft.com/office/powerpoint/2010/main" val="255330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FF0000"/>
                </a:solidFill>
              </a:rPr>
              <a:t>PLEASE NOTE THE FOLLOWING USAGE REQUIREMENTS FOR THE </a:t>
            </a:r>
            <a:r>
              <a:rPr lang="en-US" b="1" i="1">
                <a:solidFill>
                  <a:srgbClr val="FF0000"/>
                </a:solidFill>
              </a:rPr>
              <a:t>FIRST</a:t>
            </a:r>
            <a:r>
              <a:rPr lang="en-US" b="1" i="0" baseline="30000">
                <a:solidFill>
                  <a:srgbClr val="FF0000"/>
                </a:solidFill>
              </a:rPr>
              <a:t>®</a:t>
            </a:r>
            <a:r>
              <a:rPr lang="en-US" b="1">
                <a:solidFill>
                  <a:srgbClr val="FF0000"/>
                </a:solidFill>
              </a:rPr>
              <a:t> FORWARD</a:t>
            </a:r>
            <a:r>
              <a:rPr lang="en-US" b="1" baseline="30000">
                <a:solidFill>
                  <a:srgbClr val="FF0000"/>
                </a:solidFill>
              </a:rPr>
              <a:t>SM</a:t>
            </a:r>
            <a:r>
              <a:rPr lang="en-US" b="1">
                <a:solidFill>
                  <a:srgbClr val="FF0000"/>
                </a:solidFill>
              </a:rPr>
              <a:t> presented by Qualcomm template.</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Presentations using this deck must include the FIRST FORWARD cover slide (Slide 1) to ensure recognition of our presenting sponsor, Qualcomm.</a:t>
            </a:r>
          </a:p>
          <a:p>
            <a:pPr marL="171450" indent="-171450">
              <a:buFont typeface="Arial" panose="020B0604020202020204" pitchFamily="34" charset="0"/>
              <a:buChar char="•"/>
            </a:pPr>
            <a:r>
              <a:rPr lang="en-US"/>
              <a:t>Do not modify the template or overlap any of the built-in graphics.</a:t>
            </a:r>
          </a:p>
          <a:p>
            <a:pPr marL="171450" indent="-171450">
              <a:buFont typeface="Arial" panose="020B0604020202020204" pitchFamily="34" charset="0"/>
              <a:buChar char="•"/>
            </a:pPr>
            <a:r>
              <a:rPr lang="en-US"/>
              <a:t>This template uses the Roboto font family, which can be downloaded for free at </a:t>
            </a:r>
            <a:r>
              <a:rPr lang="en-US" b="1"/>
              <a:t>fonts.google.com/specimen/Roboto</a:t>
            </a:r>
          </a:p>
        </p:txBody>
      </p:sp>
      <p:sp>
        <p:nvSpPr>
          <p:cNvPr id="4" name="Slide Number Placeholder 3"/>
          <p:cNvSpPr>
            <a:spLocks noGrp="1"/>
          </p:cNvSpPr>
          <p:nvPr>
            <p:ph type="sldNum" sz="quarter" idx="5"/>
          </p:nvPr>
        </p:nvSpPr>
        <p:spPr/>
        <p:txBody>
          <a:bodyPr/>
          <a:lstStyle/>
          <a:p>
            <a:fld id="{3E671015-C9A7-E442-A272-92807C04718A}" type="slidenum">
              <a:rPr lang="en-US" smtClean="0"/>
              <a:t>2</a:t>
            </a:fld>
            <a:endParaRPr lang="en-US"/>
          </a:p>
        </p:txBody>
      </p:sp>
    </p:spTree>
    <p:extLst>
      <p:ext uri="{BB962C8B-B14F-4D97-AF65-F5344CB8AC3E}">
        <p14:creationId xmlns:p14="http://schemas.microsoft.com/office/powerpoint/2010/main" val="258540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671015-C9A7-E442-A272-92807C04718A}" type="slidenum">
              <a:rPr lang="en-US" smtClean="0"/>
              <a:t>3</a:t>
            </a:fld>
            <a:endParaRPr lang="en-US"/>
          </a:p>
        </p:txBody>
      </p:sp>
    </p:spTree>
    <p:extLst>
      <p:ext uri="{BB962C8B-B14F-4D97-AF65-F5344CB8AC3E}">
        <p14:creationId xmlns:p14="http://schemas.microsoft.com/office/powerpoint/2010/main" val="3671246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671015-C9A7-E442-A272-92807C04718A}" type="slidenum">
              <a:rPr lang="en-US" smtClean="0"/>
              <a:t>8</a:t>
            </a:fld>
            <a:endParaRPr lang="en-US"/>
          </a:p>
        </p:txBody>
      </p:sp>
    </p:spTree>
    <p:extLst>
      <p:ext uri="{BB962C8B-B14F-4D97-AF65-F5344CB8AC3E}">
        <p14:creationId xmlns:p14="http://schemas.microsoft.com/office/powerpoint/2010/main" val="2865340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13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0"/>
            <a:ext cx="9144001" cy="3336174"/>
          </a:xfrm>
          <a:prstGeom prst="rect">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685184" y="3518169"/>
            <a:ext cx="2822712" cy="381646"/>
          </a:xfrm>
          <a:prstGeom prst="rect">
            <a:avLst/>
          </a:prstGeom>
        </p:spPr>
        <p:txBody>
          <a:bodyPr>
            <a:noAutofit/>
          </a:bodyPr>
          <a:lstStyle>
            <a:lvl1pPr marL="0" indent="0" algn="r">
              <a:buNone/>
              <a:defRPr sz="1400">
                <a:latin typeface="Roboto" panose="02000000000000000000" pitchFamily="2" charset="0"/>
                <a:ea typeface="Roboto" panose="02000000000000000000" pitchFamily="2" charset="0"/>
                <a:cs typeface="Helvetica Neue" panose="02000503000000020004"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a:xfrm>
            <a:off x="636104" y="3518169"/>
            <a:ext cx="4744279" cy="446896"/>
          </a:xfrm>
          <a:prstGeom prst="rect">
            <a:avLst/>
          </a:prstGeom>
        </p:spPr>
        <p:txBody>
          <a:bodyPr anchor="t">
            <a:normAutofit/>
          </a:bodyPr>
          <a:lstStyle>
            <a:lvl1pPr algn="l">
              <a:defRPr sz="1800">
                <a:solidFill>
                  <a:schemeClr val="tx1"/>
                </a:solidFill>
              </a:defRPr>
            </a:lvl1pPr>
          </a:lstStyle>
          <a:p>
            <a:r>
              <a:rPr lang="en-US"/>
              <a:t>Click to edit Master title style</a:t>
            </a:r>
          </a:p>
        </p:txBody>
      </p:sp>
      <p:cxnSp>
        <p:nvCxnSpPr>
          <p:cNvPr id="5" name="Straight Connector 4"/>
          <p:cNvCxnSpPr>
            <a:cxnSpLocks/>
          </p:cNvCxnSpPr>
          <p:nvPr userDrawn="1"/>
        </p:nvCxnSpPr>
        <p:spPr>
          <a:xfrm>
            <a:off x="0" y="3347405"/>
            <a:ext cx="9144000" cy="0"/>
          </a:xfrm>
          <a:prstGeom prst="line">
            <a:avLst/>
          </a:prstGeom>
          <a:ln w="1270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1"/>
            <a:ext cx="8289235" cy="24193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8294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199" y="1647568"/>
            <a:ext cx="8289235" cy="29737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4440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0"/>
            <a:ext cx="8289235" cy="24193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0787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199" y="1647568"/>
            <a:ext cx="8289235" cy="29737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0624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0"/>
            <a:ext cx="8289235" cy="24193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262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199" y="1647826"/>
            <a:ext cx="8289235" cy="29734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1688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1"/>
            <a:ext cx="8289235" cy="24193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412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199" y="1647824"/>
            <a:ext cx="8289235" cy="29734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5244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457198" y="398045"/>
            <a:ext cx="8289236" cy="609599"/>
          </a:xfrm>
          <a:prstGeom prst="rect">
            <a:avLst/>
          </a:prstGeom>
        </p:spPr>
        <p:txBody>
          <a:bodyPr/>
          <a:lstStyle/>
          <a:p>
            <a:r>
              <a:rPr lang="en-US"/>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1"/>
            <a:ext cx="8289235" cy="24193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62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elcom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952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949927"/>
            <a:ext cx="8289236" cy="55418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199" y="1647825"/>
            <a:ext cx="8289235" cy="29734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371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457199" y="1143001"/>
            <a:ext cx="8289235" cy="24193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6710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918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554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1611" y="1011929"/>
            <a:ext cx="8460777" cy="654325"/>
          </a:xfrm>
          <a:prstGeom prst="rect">
            <a:avLst/>
          </a:prstGeom>
        </p:spPr>
        <p:txBody>
          <a:bodyPr anchor="t" anchorCtr="0">
            <a:noAutofit/>
          </a:bodyPr>
          <a:lstStyle>
            <a:lvl1pPr algn="ctr">
              <a:lnSpc>
                <a:spcPct val="90000"/>
              </a:lnSpc>
              <a:defRPr sz="3600" spc="-80" baseline="0">
                <a:solidFill>
                  <a:schemeClr val="bg1"/>
                </a:solidFill>
              </a:defRPr>
            </a:lvl1pPr>
          </a:lstStyle>
          <a:p>
            <a:r>
              <a:rPr lang="en-US"/>
              <a:t>Conference Session Title</a:t>
            </a:r>
          </a:p>
        </p:txBody>
      </p:sp>
      <p:sp>
        <p:nvSpPr>
          <p:cNvPr id="3" name="Subtitle 2"/>
          <p:cNvSpPr>
            <a:spLocks noGrp="1"/>
          </p:cNvSpPr>
          <p:nvPr>
            <p:ph type="subTitle" idx="1" hasCustomPrompt="1"/>
          </p:nvPr>
        </p:nvSpPr>
        <p:spPr>
          <a:xfrm>
            <a:off x="344558" y="2024683"/>
            <a:ext cx="8460776" cy="360367"/>
          </a:xfrm>
          <a:prstGeom prst="rect">
            <a:avLst/>
          </a:prstGeom>
        </p:spPr>
        <p:txBody>
          <a:bodyPr lIns="0" tIns="0" rIns="0" bIns="0">
            <a:normAutofit/>
          </a:bodyPr>
          <a:lstStyle>
            <a:lvl1pPr marL="0" indent="0" algn="ctr">
              <a:buNone/>
              <a:defRPr sz="2200" b="0" cap="none" spc="0" baseline="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 Name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085689" y="4651334"/>
            <a:ext cx="3496493" cy="199800"/>
          </a:xfrm>
          <a:prstGeom prst="rect">
            <a:avLst/>
          </a:prstGeom>
        </p:spPr>
        <p:txBody>
          <a:bodyPr lIns="0" tIns="0" rIns="0" bIns="0">
            <a:normAutofit/>
          </a:bodyPr>
          <a:lstStyle>
            <a:lvl1pPr marL="0" indent="0" algn="ctr">
              <a:buNone/>
              <a:defRPr sz="1500" b="0" cap="none" spc="0" baseline="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CONFIDENTIAL UNTIL APRIL 23</a:t>
            </a:r>
          </a:p>
        </p:txBody>
      </p:sp>
    </p:spTree>
    <p:extLst>
      <p:ext uri="{BB962C8B-B14F-4D97-AF65-F5344CB8AC3E}">
        <p14:creationId xmlns:p14="http://schemas.microsoft.com/office/powerpoint/2010/main" val="422478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97538" y="330543"/>
            <a:ext cx="3222507" cy="220576"/>
          </a:xfrm>
          <a:prstGeom prst="rect">
            <a:avLst/>
          </a:prstGeom>
        </p:spPr>
        <p:txBody>
          <a:bodyPr lIns="0" tIns="0" rIns="0" bIns="0">
            <a:normAutofit/>
          </a:bodyPr>
          <a:lstStyle>
            <a:lvl1pPr marL="0" indent="0" algn="ctr">
              <a:buNone/>
              <a:defRPr sz="1500" b="0" cap="none" spc="0" baseline="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CONFIDENTIAL UNTIL APRIL 23</a:t>
            </a:r>
          </a:p>
        </p:txBody>
      </p:sp>
    </p:spTree>
    <p:extLst>
      <p:ext uri="{BB962C8B-B14F-4D97-AF65-F5344CB8AC3E}">
        <p14:creationId xmlns:p14="http://schemas.microsoft.com/office/powerpoint/2010/main" val="26880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34139" y="1055377"/>
            <a:ext cx="4491612" cy="1140478"/>
          </a:xfrm>
          <a:prstGeom prst="rect">
            <a:avLst/>
          </a:prstGeom>
        </p:spPr>
        <p:txBody>
          <a:bodyPr anchor="t" anchorCtr="0">
            <a:noAutofit/>
          </a:bodyPr>
          <a:lstStyle>
            <a:lvl1pPr>
              <a:lnSpc>
                <a:spcPct val="90000"/>
              </a:lnSpc>
              <a:defRPr sz="3600" spc="-8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3134140" y="2874655"/>
            <a:ext cx="4491612" cy="1140477"/>
          </a:xfrm>
          <a:prstGeom prst="rect">
            <a:avLst/>
          </a:prstGeom>
        </p:spPr>
        <p:txBody>
          <a:bodyPr lIns="0" tIns="0" rIns="0" bIns="0"/>
          <a:lstStyle>
            <a:lvl1pPr marL="0" indent="0" algn="l">
              <a:buNone/>
              <a:defRPr b="0" cap="none" spc="0" baseline="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58360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884807"/>
            <a:ext cx="8289236" cy="64008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199" y="1667435"/>
            <a:ext cx="8289235" cy="2936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8" y="884807"/>
            <a:ext cx="8289236" cy="640080"/>
          </a:xfrm>
          <a:prstGeom prst="rect">
            <a:avLst/>
          </a:prstGeom>
        </p:spPr>
        <p:txBody>
          <a:bodyPr/>
          <a:lstStyle/>
          <a:p>
            <a:r>
              <a:rPr lang="en-US"/>
              <a:t>Click to edit Master title style</a:t>
            </a:r>
          </a:p>
        </p:txBody>
      </p:sp>
      <p:sp>
        <p:nvSpPr>
          <p:cNvPr id="4" name="Content Placeholder 2">
            <a:extLst>
              <a:ext uri="{FF2B5EF4-FFF2-40B4-BE49-F238E27FC236}">
                <a16:creationId xmlns:a16="http://schemas.microsoft.com/office/drawing/2014/main" id="{FEF8937E-7FDF-C44A-8A36-A5D313022C70}"/>
              </a:ext>
            </a:extLst>
          </p:cNvPr>
          <p:cNvSpPr>
            <a:spLocks noGrp="1"/>
          </p:cNvSpPr>
          <p:nvPr>
            <p:ph idx="1"/>
          </p:nvPr>
        </p:nvSpPr>
        <p:spPr>
          <a:xfrm>
            <a:off x="3575050" y="1667434"/>
            <a:ext cx="5111750" cy="2937647"/>
          </a:xfrm>
          <a:prstGeom prst="rect">
            <a:avLst/>
          </a:prstGeom>
        </p:spPr>
        <p:txBody>
          <a:bodyPr/>
          <a:lstStyle>
            <a:lvl1pPr>
              <a:defRPr sz="2000">
                <a:latin typeface="Roboto" panose="02000000000000000000" pitchFamily="2" charset="0"/>
                <a:ea typeface="Roboto" panose="02000000000000000000" pitchFamily="2" charset="0"/>
                <a:cs typeface="Helvetica Neue" panose="02000503000000020004" pitchFamily="2" charset="0"/>
              </a:defRPr>
            </a:lvl1pPr>
            <a:lvl2pPr>
              <a:defRPr sz="2000">
                <a:latin typeface="Roboto" panose="02000000000000000000" pitchFamily="2" charset="0"/>
                <a:ea typeface="Roboto" panose="02000000000000000000" pitchFamily="2" charset="0"/>
                <a:cs typeface="Helvetica Neue" panose="02000503000000020004" pitchFamily="2" charset="0"/>
              </a:defRPr>
            </a:lvl2pPr>
            <a:lvl3pPr>
              <a:defRPr sz="1800">
                <a:latin typeface="Roboto" panose="02000000000000000000" pitchFamily="2" charset="0"/>
                <a:ea typeface="Roboto" panose="02000000000000000000" pitchFamily="2" charset="0"/>
                <a:cs typeface="Helvetica Neue" panose="02000503000000020004" pitchFamily="2" charset="0"/>
              </a:defRPr>
            </a:lvl3pPr>
            <a:lvl4pPr>
              <a:defRPr sz="1600">
                <a:latin typeface="Roboto" panose="02000000000000000000" pitchFamily="2" charset="0"/>
                <a:ea typeface="Roboto" panose="02000000000000000000" pitchFamily="2" charset="0"/>
                <a:cs typeface="Helvetica Neue" panose="02000503000000020004" pitchFamily="2" charset="0"/>
              </a:defRPr>
            </a:lvl4pPr>
            <a:lvl5pPr>
              <a:defRPr sz="1400">
                <a:latin typeface="Roboto" panose="02000000000000000000" pitchFamily="2" charset="0"/>
                <a:ea typeface="Roboto" panose="02000000000000000000" pitchFamily="2" charset="0"/>
                <a:cs typeface="Helvetica Neue" panose="02000503000000020004"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E4F49F02-EF0A-1541-AE9A-C0D9F3AE3AAA}"/>
              </a:ext>
            </a:extLst>
          </p:cNvPr>
          <p:cNvSpPr>
            <a:spLocks noGrp="1"/>
          </p:cNvSpPr>
          <p:nvPr>
            <p:ph type="body" sz="half" idx="2"/>
          </p:nvPr>
        </p:nvSpPr>
        <p:spPr>
          <a:xfrm>
            <a:off x="457201" y="1667434"/>
            <a:ext cx="2922103" cy="2937647"/>
          </a:xfrm>
          <a:prstGeom prst="rect">
            <a:avLst/>
          </a:prstGeom>
        </p:spPr>
        <p:txBody>
          <a:bodyPr>
            <a:normAutofit/>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5969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A2E7-7AC0-7C42-BA19-C28C5C917E93}"/>
              </a:ext>
            </a:extLst>
          </p:cNvPr>
          <p:cNvSpPr>
            <a:spLocks noGrp="1"/>
          </p:cNvSpPr>
          <p:nvPr>
            <p:ph type="title"/>
          </p:nvPr>
        </p:nvSpPr>
        <p:spPr>
          <a:xfrm>
            <a:off x="2084294" y="598595"/>
            <a:ext cx="6754904" cy="675863"/>
          </a:xfrm>
        </p:spPr>
        <p:txBody>
          <a:bodyPr/>
          <a:lstStyle/>
          <a:p>
            <a:r>
              <a:rPr lang="en-US"/>
              <a:t>Click to edit Master title style</a:t>
            </a:r>
          </a:p>
        </p:txBody>
      </p:sp>
    </p:spTree>
    <p:extLst>
      <p:ext uri="{BB962C8B-B14F-4D97-AF65-F5344CB8AC3E}">
        <p14:creationId xmlns:p14="http://schemas.microsoft.com/office/powerpoint/2010/main" val="3415545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20196" y="598595"/>
            <a:ext cx="6119002" cy="675863"/>
          </a:xfrm>
          <a:prstGeom prst="rect">
            <a:avLst/>
          </a:prstGeom>
        </p:spPr>
        <p:txBody>
          <a:bodyPr vert="horz" lIns="0" tIns="0" rIns="0" bIns="0" rtlCol="0" anchor="ctr" anchorCtr="0">
            <a:noAutofit/>
          </a:bodyPr>
          <a:lstStyle/>
          <a:p>
            <a:r>
              <a:rPr lang="en-US"/>
              <a:t>Click to edit Master title style</a:t>
            </a:r>
          </a:p>
        </p:txBody>
      </p:sp>
      <p:sp>
        <p:nvSpPr>
          <p:cNvPr id="3" name="Text Placeholder 2"/>
          <p:cNvSpPr>
            <a:spLocks noGrp="1"/>
          </p:cNvSpPr>
          <p:nvPr>
            <p:ph type="body" idx="1"/>
          </p:nvPr>
        </p:nvSpPr>
        <p:spPr>
          <a:xfrm>
            <a:off x="2720196" y="1799293"/>
            <a:ext cx="6119002" cy="25537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924" r:id="rId1"/>
    <p:sldLayoutId id="2147483950" r:id="rId2"/>
    <p:sldLayoutId id="2147483913" r:id="rId3"/>
    <p:sldLayoutId id="2147483948" r:id="rId4"/>
    <p:sldLayoutId id="2147483949" r:id="rId5"/>
    <p:sldLayoutId id="2147483925" r:id="rId6"/>
    <p:sldLayoutId id="2147483914" r:id="rId7"/>
    <p:sldLayoutId id="2147483945" r:id="rId8"/>
    <p:sldLayoutId id="2147483936" r:id="rId9"/>
    <p:sldLayoutId id="2147483921" r:id="rId10"/>
    <p:sldLayoutId id="2147483934" r:id="rId11"/>
    <p:sldLayoutId id="2147483946" r:id="rId12"/>
    <p:sldLayoutId id="2147483947"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51" r:id="rId22"/>
    <p:sldLayoutId id="2147483952" r:id="rId23"/>
  </p:sldLayoutIdLst>
  <p:hf sldNum="0" hdr="0" ftr="0" dt="0"/>
  <p:txStyles>
    <p:titleStyle>
      <a:lvl1pPr algn="l" defTabSz="914400" rtl="0" eaLnBrk="1" latinLnBrk="0" hangingPunct="1">
        <a:spcBef>
          <a:spcPct val="0"/>
        </a:spcBef>
        <a:buNone/>
        <a:defRPr sz="2400" b="1" i="0" kern="1200" cap="none" spc="0" baseline="0">
          <a:solidFill>
            <a:schemeClr val="tx1"/>
          </a:solidFill>
          <a:latin typeface="Roboto" panose="02000000000000000000" pitchFamily="2" charset="0"/>
          <a:ea typeface="Roboto" panose="02000000000000000000" pitchFamily="2" charset="0"/>
          <a:cs typeface="Helvetica Neue" panose="02000503000000020004" pitchFamily="2" charset="0"/>
        </a:defRPr>
      </a:lvl1pPr>
    </p:titleStyle>
    <p:body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https://youtu.be/ErDj8myI_Tg"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firstlegoleague.org/season" TargetMode="External"/><Relationship Id="rId1" Type="http://schemas.openxmlformats.org/officeDocument/2006/relationships/slideLayout" Target="../slideLayouts/slideLayout17.xml"/><Relationship Id="rId4" Type="http://schemas.openxmlformats.org/officeDocument/2006/relationships/image" Target="../media/image5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24A7-9165-EC47-8FB3-E92FCDCB048E}"/>
              </a:ext>
            </a:extLst>
          </p:cNvPr>
          <p:cNvSpPr>
            <a:spLocks noGrp="1" noChangeAspect="1"/>
          </p:cNvSpPr>
          <p:nvPr>
            <p:ph type="ctrTitle"/>
          </p:nvPr>
        </p:nvSpPr>
        <p:spPr>
          <a:xfrm>
            <a:off x="3134139" y="828667"/>
            <a:ext cx="4491612" cy="584497"/>
          </a:xfrm>
        </p:spPr>
        <p:txBody>
          <a:bodyPr/>
          <a:lstStyle/>
          <a:p>
            <a:r>
              <a:rPr lang="en-US"/>
              <a:t>DISCLAIMER</a:t>
            </a:r>
          </a:p>
        </p:txBody>
      </p:sp>
      <p:sp>
        <p:nvSpPr>
          <p:cNvPr id="3" name="Subtitle 2">
            <a:extLst>
              <a:ext uri="{FF2B5EF4-FFF2-40B4-BE49-F238E27FC236}">
                <a16:creationId xmlns:a16="http://schemas.microsoft.com/office/drawing/2014/main" id="{4EC2F35D-C46C-944D-860D-64AFC92E1A13}"/>
              </a:ext>
            </a:extLst>
          </p:cNvPr>
          <p:cNvSpPr>
            <a:spLocks noGrp="1" noChangeAspect="1"/>
          </p:cNvSpPr>
          <p:nvPr>
            <p:ph type="subTitle" idx="1"/>
          </p:nvPr>
        </p:nvSpPr>
        <p:spPr>
          <a:xfrm>
            <a:off x="3134139" y="1760561"/>
            <a:ext cx="5541510" cy="2992580"/>
          </a:xfrm>
        </p:spPr>
        <p:txBody>
          <a:bodyPr vert="horz" lIns="0" tIns="0" rIns="0" bIns="0" rtlCol="0" anchor="t">
            <a:noAutofit/>
          </a:bodyPr>
          <a:lstStyle/>
          <a:p>
            <a:r>
              <a:rPr lang="en-US" dirty="0"/>
              <a:t>This presentation is designed for event referee training only. It should not be used as a reference for field setup or scoring at events.</a:t>
            </a:r>
          </a:p>
          <a:p>
            <a:endParaRPr lang="en-US" dirty="0"/>
          </a:p>
          <a:p>
            <a:r>
              <a:rPr lang="en-US" sz="1400" dirty="0">
                <a:latin typeface="Roboto"/>
                <a:ea typeface="Roboto"/>
              </a:rPr>
              <a:t>Referees must review all official sources of information for the UNEARTHED</a:t>
            </a:r>
            <a:r>
              <a:rPr lang="en-US" sz="1400" baseline="30000" dirty="0">
                <a:latin typeface="Roboto"/>
                <a:ea typeface="Roboto"/>
              </a:rPr>
              <a:t>TM</a:t>
            </a:r>
            <a:r>
              <a:rPr lang="en-US" sz="1400" dirty="0">
                <a:latin typeface="Roboto"/>
                <a:ea typeface="Roboto"/>
              </a:rPr>
              <a:t> robot game, including the </a:t>
            </a:r>
            <a:r>
              <a:rPr lang="en-US" sz="1400" i="1" dirty="0">
                <a:latin typeface="Roboto"/>
                <a:ea typeface="Roboto"/>
              </a:rPr>
              <a:t>Robot Game Rulebook, Robot Game Missions Video, Field Setup Video, </a:t>
            </a:r>
            <a:r>
              <a:rPr lang="en-US" sz="1400" dirty="0">
                <a:latin typeface="Roboto"/>
                <a:ea typeface="Roboto"/>
              </a:rPr>
              <a:t>and</a:t>
            </a:r>
            <a:r>
              <a:rPr lang="en-US" sz="1400" i="1" dirty="0">
                <a:latin typeface="Roboto"/>
                <a:ea typeface="Roboto"/>
              </a:rPr>
              <a:t> Challenge Updates.</a:t>
            </a:r>
          </a:p>
          <a:p>
            <a:endParaRPr lang="en-US" sz="1400" dirty="0">
              <a:solidFill>
                <a:srgbClr val="FF0000"/>
              </a:solidFill>
              <a:highlight>
                <a:srgbClr val="FFFF00"/>
              </a:highlight>
            </a:endParaRPr>
          </a:p>
          <a:p>
            <a:r>
              <a:rPr lang="en-US" sz="1400" dirty="0">
                <a:solidFill>
                  <a:srgbClr val="FF0000"/>
                </a:solidFill>
                <a:highlight>
                  <a:srgbClr val="FFFF00"/>
                </a:highlight>
              </a:rPr>
              <a:t>Highlighted content should be updated by the Head Referee.</a:t>
            </a:r>
            <a:endParaRPr lang="en-US" sz="1400" dirty="0">
              <a:solidFill>
                <a:srgbClr val="FF0000"/>
              </a:solidFill>
            </a:endParaRPr>
          </a:p>
          <a:p>
            <a:endParaRPr lang="en-US" sz="1400" i="1" dirty="0">
              <a:latin typeface="Roboto"/>
              <a:ea typeface="Roboto"/>
            </a:endParaRPr>
          </a:p>
        </p:txBody>
      </p:sp>
    </p:spTree>
    <p:extLst>
      <p:ext uri="{BB962C8B-B14F-4D97-AF65-F5344CB8AC3E}">
        <p14:creationId xmlns:p14="http://schemas.microsoft.com/office/powerpoint/2010/main" val="3536778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A561-05E2-E9C1-8A3A-1A476CBC562B}"/>
              </a:ext>
            </a:extLst>
          </p:cNvPr>
          <p:cNvSpPr>
            <a:spLocks noGrp="1"/>
          </p:cNvSpPr>
          <p:nvPr>
            <p:ph type="title"/>
          </p:nvPr>
        </p:nvSpPr>
        <p:spPr/>
        <p:txBody>
          <a:bodyPr/>
          <a:lstStyle/>
          <a:p>
            <a:r>
              <a:rPr lang="en-US">
                <a:cs typeface="Roboto"/>
              </a:rPr>
              <a:t>Before the Match – Setup</a:t>
            </a:r>
            <a:endParaRPr lang="en-US" b="0">
              <a:cs typeface="Roboto"/>
            </a:endParaRPr>
          </a:p>
        </p:txBody>
      </p:sp>
      <p:sp>
        <p:nvSpPr>
          <p:cNvPr id="3" name="Content Placeholder 2">
            <a:extLst>
              <a:ext uri="{FF2B5EF4-FFF2-40B4-BE49-F238E27FC236}">
                <a16:creationId xmlns:a16="http://schemas.microsoft.com/office/drawing/2014/main" id="{D238B563-9064-3CFD-31C1-7DB7ECACBB83}"/>
              </a:ext>
            </a:extLst>
          </p:cNvPr>
          <p:cNvSpPr>
            <a:spLocks noGrp="1"/>
          </p:cNvSpPr>
          <p:nvPr>
            <p:ph idx="1"/>
          </p:nvPr>
        </p:nvSpPr>
        <p:spPr>
          <a:xfrm>
            <a:off x="457199" y="1094215"/>
            <a:ext cx="3505201" cy="2928169"/>
          </a:xfrm>
        </p:spPr>
        <p:txBody>
          <a:bodyPr vert="horz" lIns="91440" tIns="45720" rIns="91440" bIns="45720" rtlCol="0" anchor="t">
            <a:noAutofit/>
          </a:bodyPr>
          <a:lstStyle/>
          <a:p>
            <a:pPr marL="342900" indent="-342900">
              <a:buChar char="•"/>
            </a:pPr>
            <a:r>
              <a:rPr lang="en-US" sz="1400" dirty="0">
                <a:latin typeface="Roboto"/>
                <a:ea typeface="Roboto"/>
                <a:cs typeface="Roboto"/>
              </a:rPr>
              <a:t>After inspection, teams should distribute equipment and ask final questions, then get in position for the match with no more than two technicians at each side of the table.</a:t>
            </a:r>
            <a:endParaRPr lang="en-US" sz="1400" dirty="0">
              <a:latin typeface="Roboto"/>
              <a:ea typeface="Roboto"/>
            </a:endParaRPr>
          </a:p>
          <a:p>
            <a:pPr marL="342900" indent="-342900">
              <a:buChar char="•"/>
            </a:pPr>
            <a:r>
              <a:rPr lang="en-US" sz="1400" dirty="0">
                <a:latin typeface="Roboto"/>
                <a:ea typeface="Roboto"/>
                <a:cs typeface="Roboto"/>
              </a:rPr>
              <a:t>Referee should stand in the middle, at the bottom of the table.</a:t>
            </a:r>
            <a:endParaRPr lang="en-US" sz="1400" dirty="0">
              <a:latin typeface="Roboto"/>
              <a:ea typeface="Roboto"/>
            </a:endParaRPr>
          </a:p>
        </p:txBody>
      </p:sp>
      <p:pic>
        <p:nvPicPr>
          <p:cNvPr id="5" name="Picture 4" descr="A screen shot of a game&#10;&#10;AI-generated content may be incorrect.">
            <a:extLst>
              <a:ext uri="{FF2B5EF4-FFF2-40B4-BE49-F238E27FC236}">
                <a16:creationId xmlns:a16="http://schemas.microsoft.com/office/drawing/2014/main" id="{1F366AF3-8B23-E8DD-407D-0AB9B8F6C94A}"/>
              </a:ext>
            </a:extLst>
          </p:cNvPr>
          <p:cNvPicPr>
            <a:picLocks noChangeAspect="1"/>
          </p:cNvPicPr>
          <p:nvPr/>
        </p:nvPicPr>
        <p:blipFill>
          <a:blip r:embed="rId2"/>
          <a:stretch>
            <a:fillRect/>
          </a:stretch>
        </p:blipFill>
        <p:spPr>
          <a:xfrm>
            <a:off x="4304272" y="1007644"/>
            <a:ext cx="4442162" cy="2455948"/>
          </a:xfrm>
          <a:prstGeom prst="rect">
            <a:avLst/>
          </a:prstGeom>
        </p:spPr>
      </p:pic>
      <p:sp>
        <p:nvSpPr>
          <p:cNvPr id="7" name="Content Placeholder 2">
            <a:extLst>
              <a:ext uri="{FF2B5EF4-FFF2-40B4-BE49-F238E27FC236}">
                <a16:creationId xmlns:a16="http://schemas.microsoft.com/office/drawing/2014/main" id="{D1556521-6A55-FA47-DE83-F0FC41159717}"/>
              </a:ext>
            </a:extLst>
          </p:cNvPr>
          <p:cNvSpPr txBox="1">
            <a:spLocks/>
          </p:cNvSpPr>
          <p:nvPr/>
        </p:nvSpPr>
        <p:spPr>
          <a:xfrm>
            <a:off x="4952532" y="4018211"/>
            <a:ext cx="3972244" cy="388619"/>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200" dirty="0"/>
              <a:t>See </a:t>
            </a:r>
            <a:r>
              <a:rPr lang="en-US" sz="1200" i="1" dirty="0"/>
              <a:t>Glossary; Rules – Before the Match </a:t>
            </a:r>
            <a:r>
              <a:rPr lang="en-US" sz="1200" dirty="0"/>
              <a:t>for more details</a:t>
            </a:r>
          </a:p>
        </p:txBody>
      </p:sp>
    </p:spTree>
    <p:extLst>
      <p:ext uri="{BB962C8B-B14F-4D97-AF65-F5344CB8AC3E}">
        <p14:creationId xmlns:p14="http://schemas.microsoft.com/office/powerpoint/2010/main" val="2412581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72EE-A667-5DB7-D92C-83D2940BB46A}"/>
              </a:ext>
            </a:extLst>
          </p:cNvPr>
          <p:cNvSpPr>
            <a:spLocks noGrp="1"/>
          </p:cNvSpPr>
          <p:nvPr>
            <p:ph type="title"/>
          </p:nvPr>
        </p:nvSpPr>
        <p:spPr/>
        <p:txBody>
          <a:bodyPr/>
          <a:lstStyle/>
          <a:p>
            <a:r>
              <a:rPr lang="en-US">
                <a:latin typeface="Roboto"/>
                <a:ea typeface="Roboto"/>
                <a:cs typeface="Roboto"/>
              </a:rPr>
              <a:t>During the Match – Inside Home</a:t>
            </a:r>
            <a:endParaRPr lang="en-US"/>
          </a:p>
        </p:txBody>
      </p:sp>
      <p:sp>
        <p:nvSpPr>
          <p:cNvPr id="3" name="Content Placeholder 2">
            <a:extLst>
              <a:ext uri="{FF2B5EF4-FFF2-40B4-BE49-F238E27FC236}">
                <a16:creationId xmlns:a16="http://schemas.microsoft.com/office/drawing/2014/main" id="{FF3632C1-79FE-3F58-5A71-E833698BAEF5}"/>
              </a:ext>
            </a:extLst>
          </p:cNvPr>
          <p:cNvSpPr>
            <a:spLocks noGrp="1"/>
          </p:cNvSpPr>
          <p:nvPr>
            <p:ph idx="1"/>
          </p:nvPr>
        </p:nvSpPr>
        <p:spPr>
          <a:xfrm>
            <a:off x="457199" y="1143002"/>
            <a:ext cx="8289235" cy="2851934"/>
          </a:xfrm>
        </p:spPr>
        <p:txBody>
          <a:bodyPr vert="horz" lIns="91440" tIns="45720" rIns="91440" bIns="45720" numCol="1" spcCol="228600" rtlCol="0" anchor="t">
            <a:normAutofit/>
          </a:bodyPr>
          <a:lstStyle/>
          <a:p>
            <a:pPr marL="285750" indent="-285750">
              <a:buChar char="•"/>
            </a:pPr>
            <a:r>
              <a:rPr lang="en-US" sz="1600" dirty="0">
                <a:latin typeface="Roboto"/>
                <a:ea typeface="Roboto"/>
                <a:cs typeface="Roboto"/>
              </a:rPr>
              <a:t>Technicians may use their hands to handle the robot, equipment, and mission models when these items are completely within their respective home area.</a:t>
            </a:r>
            <a:endParaRPr lang="en-US" sz="1600" dirty="0">
              <a:solidFill>
                <a:srgbClr val="FF0000"/>
              </a:solidFill>
              <a:latin typeface="Roboto"/>
              <a:ea typeface="Roboto"/>
              <a:cs typeface="Roboto"/>
            </a:endParaRPr>
          </a:p>
          <a:p>
            <a:pPr marL="285750" indent="-285750">
              <a:buChar char="•"/>
            </a:pPr>
            <a:r>
              <a:rPr lang="en-US" sz="1600" dirty="0">
                <a:latin typeface="Roboto"/>
                <a:ea typeface="Roboto"/>
                <a:cs typeface="Roboto"/>
              </a:rPr>
              <a:t>When launching, make sure technicians are not keep anything from moving and that the robot and anything it is about to move fits completely inside the launch area.</a:t>
            </a:r>
          </a:p>
          <a:p>
            <a:pPr marL="742950" lvl="1" indent="-285750"/>
            <a:r>
              <a:rPr lang="en-US" sz="1600" b="1" i="1" dirty="0"/>
              <a:t>Launch: </a:t>
            </a:r>
            <a:r>
              <a:rPr lang="en-US" sz="1600" i="1" dirty="0"/>
              <a:t>The act of activating the robot from rest when completely within its designated launch area to cause it to move autonomously.</a:t>
            </a:r>
            <a:endParaRPr lang="en-US" sz="1600" i="1" dirty="0">
              <a:latin typeface="Roboto"/>
              <a:ea typeface="Roboto"/>
            </a:endParaRPr>
          </a:p>
          <a:p>
            <a:pPr marL="742950" lvl="1">
              <a:buClr>
                <a:srgbClr val="000000"/>
              </a:buClr>
              <a:buFont typeface="Courier New" pitchFamily="34" charset="0"/>
              <a:buChar char="o"/>
            </a:pPr>
            <a:endParaRPr lang="en-US" sz="1500" dirty="0">
              <a:latin typeface="Roboto"/>
              <a:ea typeface="Roboto"/>
            </a:endParaRPr>
          </a:p>
          <a:p>
            <a:pPr marL="742950" lvl="1">
              <a:buClr>
                <a:srgbClr val="000000"/>
              </a:buClr>
              <a:buFont typeface="Courier New" pitchFamily="34" charset="0"/>
              <a:buChar char="o"/>
            </a:pPr>
            <a:endParaRPr lang="en-US" sz="1500" dirty="0">
              <a:latin typeface="Roboto"/>
              <a:ea typeface="Roboto"/>
            </a:endParaRPr>
          </a:p>
          <a:p>
            <a:pPr marL="742950" lvl="1">
              <a:buClr>
                <a:srgbClr val="000000"/>
              </a:buClr>
              <a:buFont typeface="Courier New" pitchFamily="34" charset="0"/>
              <a:buChar char="o"/>
            </a:pPr>
            <a:endParaRPr lang="en-US" sz="1500" dirty="0">
              <a:latin typeface="Roboto"/>
              <a:ea typeface="Roboto"/>
            </a:endParaRPr>
          </a:p>
          <a:p>
            <a:endParaRPr lang="en-US" dirty="0"/>
          </a:p>
        </p:txBody>
      </p:sp>
      <p:sp>
        <p:nvSpPr>
          <p:cNvPr id="4" name="Content Placeholder 2">
            <a:extLst>
              <a:ext uri="{FF2B5EF4-FFF2-40B4-BE49-F238E27FC236}">
                <a16:creationId xmlns:a16="http://schemas.microsoft.com/office/drawing/2014/main" id="{36B72E2A-2F0B-9DFE-2BF2-9CCF54F1FAD0}"/>
              </a:ext>
            </a:extLst>
          </p:cNvPr>
          <p:cNvSpPr txBox="1">
            <a:spLocks/>
          </p:cNvSpPr>
          <p:nvPr/>
        </p:nvSpPr>
        <p:spPr>
          <a:xfrm>
            <a:off x="457198" y="3994935"/>
            <a:ext cx="8289168" cy="402558"/>
          </a:xfrm>
          <a:prstGeom prst="rect">
            <a:avLst/>
          </a:prstGeom>
        </p:spPr>
        <p:txBody>
          <a:bodyPr vert="horz" lIns="91440" tIns="45720" rIns="91440" bIns="45720" rtlCol="0" anchor="t">
            <a:no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200" dirty="0">
                <a:latin typeface="Roboto"/>
                <a:ea typeface="Roboto"/>
              </a:rPr>
              <a:t>See</a:t>
            </a:r>
            <a:r>
              <a:rPr lang="en-US" sz="1200" i="1" dirty="0">
                <a:latin typeface="Roboto"/>
                <a:ea typeface="Roboto"/>
              </a:rPr>
              <a:t> Glossary; Rules – During the Match </a:t>
            </a:r>
            <a:r>
              <a:rPr lang="en-US" sz="1200" dirty="0">
                <a:latin typeface="Roboto"/>
                <a:ea typeface="Roboto"/>
              </a:rPr>
              <a:t>for a complete list of rules that apply</a:t>
            </a:r>
            <a:endParaRPr lang="en-US" sz="1200" dirty="0"/>
          </a:p>
        </p:txBody>
      </p:sp>
    </p:spTree>
    <p:extLst>
      <p:ext uri="{BB962C8B-B14F-4D97-AF65-F5344CB8AC3E}">
        <p14:creationId xmlns:p14="http://schemas.microsoft.com/office/powerpoint/2010/main" val="2083093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0EE02-1C02-219B-3DF2-0884F3843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55B884-59E9-FFD8-A562-A57C381C579A}"/>
              </a:ext>
            </a:extLst>
          </p:cNvPr>
          <p:cNvSpPr>
            <a:spLocks noGrp="1"/>
          </p:cNvSpPr>
          <p:nvPr>
            <p:ph type="title"/>
          </p:nvPr>
        </p:nvSpPr>
        <p:spPr/>
        <p:txBody>
          <a:bodyPr/>
          <a:lstStyle/>
          <a:p>
            <a:r>
              <a:rPr lang="en-US">
                <a:latin typeface="Roboto"/>
                <a:ea typeface="Roboto"/>
                <a:cs typeface="Roboto"/>
              </a:rPr>
              <a:t>During the Match – Outside Home</a:t>
            </a:r>
            <a:endParaRPr lang="en-US">
              <a:latin typeface="Roboto"/>
              <a:ea typeface="Roboto"/>
            </a:endParaRPr>
          </a:p>
        </p:txBody>
      </p:sp>
      <p:sp>
        <p:nvSpPr>
          <p:cNvPr id="3" name="Content Placeholder 2">
            <a:extLst>
              <a:ext uri="{FF2B5EF4-FFF2-40B4-BE49-F238E27FC236}">
                <a16:creationId xmlns:a16="http://schemas.microsoft.com/office/drawing/2014/main" id="{55BBF0D6-4F33-E4FB-212F-1FB6A39AC72A}"/>
              </a:ext>
            </a:extLst>
          </p:cNvPr>
          <p:cNvSpPr>
            <a:spLocks noGrp="1"/>
          </p:cNvSpPr>
          <p:nvPr>
            <p:ph idx="1"/>
          </p:nvPr>
        </p:nvSpPr>
        <p:spPr>
          <a:xfrm>
            <a:off x="454833" y="1079487"/>
            <a:ext cx="8287651" cy="2862047"/>
          </a:xfrm>
        </p:spPr>
        <p:txBody>
          <a:bodyPr vert="horz" lIns="91440" tIns="45720" rIns="91440" bIns="45720" numCol="1" spcCol="228600" rtlCol="0" anchor="t">
            <a:normAutofit lnSpcReduction="10000"/>
          </a:bodyPr>
          <a:lstStyle/>
          <a:p>
            <a:pPr marL="342900" indent="-342900">
              <a:spcBef>
                <a:spcPts val="0"/>
              </a:spcBef>
              <a:buChar char="•"/>
            </a:pPr>
            <a:r>
              <a:rPr lang="en-US" sz="1600" dirty="0">
                <a:latin typeface="Roboto"/>
                <a:ea typeface="Roboto"/>
                <a:cs typeface="Roboto"/>
              </a:rPr>
              <a:t>If technicians interrupt the robot, it must be relaunched. </a:t>
            </a:r>
            <a:endParaRPr lang="en-US" sz="1600" dirty="0">
              <a:cs typeface="Roboto"/>
            </a:endParaRPr>
          </a:p>
          <a:p>
            <a:pPr marL="342900" indent="-342900">
              <a:spcBef>
                <a:spcPts val="0"/>
              </a:spcBef>
              <a:buChar char="•"/>
            </a:pPr>
            <a:r>
              <a:rPr lang="en-US" sz="1600" dirty="0">
                <a:latin typeface="Roboto"/>
                <a:ea typeface="Roboto"/>
                <a:cs typeface="Roboto"/>
              </a:rPr>
              <a:t>If the team interrupts the robot, ask yourself:</a:t>
            </a:r>
          </a:p>
          <a:p>
            <a:pPr marL="628650" lvl="1" indent="-171450">
              <a:spcBef>
                <a:spcPts val="0"/>
              </a:spcBef>
              <a:spcAft>
                <a:spcPts val="600"/>
              </a:spcAft>
              <a:buClr>
                <a:srgbClr val="000000"/>
              </a:buClr>
              <a:buFont typeface="Courier New" pitchFamily="34" charset="0"/>
              <a:buChar char="o"/>
            </a:pPr>
            <a:r>
              <a:rPr lang="en-US" sz="1400" dirty="0">
                <a:solidFill>
                  <a:srgbClr val="000000"/>
                </a:solidFill>
                <a:latin typeface="Roboto"/>
                <a:ea typeface="Roboto"/>
                <a:cs typeface="Roboto"/>
              </a:rPr>
              <a:t>Where was the robot when interrupted: partly outside, or fully outside home? </a:t>
            </a:r>
          </a:p>
          <a:p>
            <a:pPr marL="628650" lvl="1" indent="-171450">
              <a:spcBef>
                <a:spcPts val="0"/>
              </a:spcBef>
              <a:spcAft>
                <a:spcPts val="600"/>
              </a:spcAft>
              <a:buClr>
                <a:srgbClr val="000000"/>
              </a:buClr>
              <a:buFont typeface="Courier New" pitchFamily="34" charset="0"/>
              <a:buChar char="o"/>
            </a:pPr>
            <a:r>
              <a:rPr lang="en-US" sz="1400" dirty="0">
                <a:solidFill>
                  <a:srgbClr val="000000"/>
                </a:solidFill>
                <a:latin typeface="Roboto"/>
                <a:ea typeface="Roboto"/>
                <a:cs typeface="Roboto"/>
              </a:rPr>
              <a:t>Was it touching a mission model?</a:t>
            </a:r>
          </a:p>
          <a:p>
            <a:pPr marL="628650" lvl="1" indent="-171450">
              <a:spcBef>
                <a:spcPts val="0"/>
              </a:spcBef>
              <a:spcAft>
                <a:spcPts val="600"/>
              </a:spcAft>
              <a:buClr>
                <a:srgbClr val="000000"/>
              </a:buClr>
              <a:buFont typeface="Courier New" pitchFamily="34" charset="0"/>
              <a:buChar char="o"/>
            </a:pPr>
            <a:r>
              <a:rPr lang="en-US" sz="1400" dirty="0">
                <a:solidFill>
                  <a:srgbClr val="000000"/>
                </a:solidFill>
                <a:latin typeface="Roboto"/>
                <a:ea typeface="Roboto"/>
                <a:cs typeface="Roboto"/>
              </a:rPr>
              <a:t>Had it obtained something after launch?</a:t>
            </a:r>
          </a:p>
          <a:p>
            <a:pPr marL="628650" lvl="1" indent="-171450">
              <a:spcBef>
                <a:spcPts val="0"/>
              </a:spcBef>
              <a:spcAft>
                <a:spcPts val="600"/>
              </a:spcAft>
              <a:buClr>
                <a:srgbClr val="000000"/>
              </a:buClr>
              <a:buFont typeface="Courier New" pitchFamily="34" charset="0"/>
              <a:buChar char="o"/>
            </a:pPr>
            <a:r>
              <a:rPr lang="en-US" sz="1400" dirty="0">
                <a:solidFill>
                  <a:srgbClr val="000000"/>
                </a:solidFill>
                <a:latin typeface="Roboto"/>
                <a:ea typeface="Roboto"/>
                <a:cs typeface="Roboto"/>
              </a:rPr>
              <a:t>What should happen to the robot and/or items it is in contact with? </a:t>
            </a:r>
            <a:r>
              <a:rPr lang="en-US" sz="1400" i="1" dirty="0">
                <a:solidFill>
                  <a:srgbClr val="000000"/>
                </a:solidFill>
                <a:latin typeface="Roboto"/>
                <a:ea typeface="Roboto"/>
                <a:cs typeface="Roboto"/>
              </a:rPr>
              <a:t>(See Rule #15)</a:t>
            </a:r>
          </a:p>
          <a:p>
            <a:pPr marL="171450" indent="-171450">
              <a:spcBef>
                <a:spcPts val="0"/>
              </a:spcBef>
              <a:buClr>
                <a:srgbClr val="000000"/>
              </a:buClr>
              <a:buFont typeface="Courier New" pitchFamily="34" charset="0"/>
              <a:buChar char="o"/>
            </a:pPr>
            <a:r>
              <a:rPr lang="en-US" sz="1600" dirty="0">
                <a:latin typeface="Roboto"/>
                <a:ea typeface="Roboto"/>
                <a:cs typeface="Roboto"/>
              </a:rPr>
              <a:t>If an object is dropped by the robot, ask yourself:</a:t>
            </a:r>
            <a:endParaRPr lang="en-US" dirty="0"/>
          </a:p>
          <a:p>
            <a:pPr marL="800100" lvl="1" indent="-285750">
              <a:spcBef>
                <a:spcPts val="0"/>
              </a:spcBef>
              <a:spcAft>
                <a:spcPts val="600"/>
              </a:spcAft>
              <a:buClr>
                <a:srgbClr val="000000"/>
              </a:buClr>
              <a:buFont typeface="Courier New" pitchFamily="34" charset="0"/>
              <a:buChar char="o"/>
            </a:pPr>
            <a:r>
              <a:rPr lang="en-US" sz="1400" dirty="0">
                <a:latin typeface="Roboto"/>
                <a:ea typeface="Roboto"/>
                <a:cs typeface="Roboto"/>
              </a:rPr>
              <a:t>Where did the item come to rest: partly outside, or fully outside home? </a:t>
            </a:r>
            <a:endParaRPr lang="en-US" dirty="0">
              <a:latin typeface="Roboto"/>
              <a:ea typeface="Roboto"/>
              <a:cs typeface="Roboto"/>
            </a:endParaRPr>
          </a:p>
          <a:p>
            <a:pPr marL="800100" lvl="1" indent="-285750">
              <a:spcBef>
                <a:spcPts val="0"/>
              </a:spcBef>
              <a:spcAft>
                <a:spcPts val="600"/>
              </a:spcAft>
              <a:buClr>
                <a:srgbClr val="000000"/>
              </a:buClr>
              <a:buFont typeface="Courier New" pitchFamily="34" charset="0"/>
              <a:buChar char="o"/>
            </a:pPr>
            <a:r>
              <a:rPr lang="en-US" sz="1400" dirty="0">
                <a:latin typeface="Roboto"/>
                <a:ea typeface="Roboto"/>
                <a:cs typeface="Roboto"/>
              </a:rPr>
              <a:t>What should happen to that item? </a:t>
            </a:r>
            <a:r>
              <a:rPr lang="en-US" sz="1400" i="1" dirty="0">
                <a:latin typeface="Roboto"/>
                <a:ea typeface="Roboto"/>
                <a:cs typeface="Roboto"/>
              </a:rPr>
              <a:t>(See Rule #17)</a:t>
            </a:r>
          </a:p>
          <a:p>
            <a:pPr marL="342900" indent="-285750">
              <a:spcBef>
                <a:spcPts val="0"/>
              </a:spcBef>
              <a:buClr>
                <a:srgbClr val="000000"/>
              </a:buClr>
              <a:buFont typeface="Courier New" pitchFamily="34" charset="0"/>
              <a:buChar char="o"/>
            </a:pPr>
            <a:r>
              <a:rPr lang="en-US" sz="1600" dirty="0">
                <a:latin typeface="Roboto"/>
                <a:ea typeface="Roboto"/>
                <a:cs typeface="Roboto"/>
              </a:rPr>
              <a:t>Teams may not interrupt their robot in such a way that they earn points from it.</a:t>
            </a:r>
            <a:endParaRPr lang="en-US" dirty="0">
              <a:latin typeface="Roboto"/>
              <a:ea typeface="Roboto"/>
              <a:cs typeface="Roboto"/>
            </a:endParaRPr>
          </a:p>
        </p:txBody>
      </p:sp>
      <p:sp>
        <p:nvSpPr>
          <p:cNvPr id="5" name="Content Placeholder 2">
            <a:extLst>
              <a:ext uri="{FF2B5EF4-FFF2-40B4-BE49-F238E27FC236}">
                <a16:creationId xmlns:a16="http://schemas.microsoft.com/office/drawing/2014/main" id="{40DD14E6-B6A6-1DC8-C15B-ADE574AB9272}"/>
              </a:ext>
            </a:extLst>
          </p:cNvPr>
          <p:cNvSpPr txBox="1">
            <a:spLocks/>
          </p:cNvSpPr>
          <p:nvPr/>
        </p:nvSpPr>
        <p:spPr>
          <a:xfrm>
            <a:off x="457198" y="3994935"/>
            <a:ext cx="8289168" cy="402558"/>
          </a:xfrm>
          <a:prstGeom prst="rect">
            <a:avLst/>
          </a:prstGeom>
        </p:spPr>
        <p:txBody>
          <a:bodyPr vert="horz" lIns="91440" tIns="45720" rIns="91440" bIns="45720" rtlCol="0" anchor="t">
            <a:no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200" dirty="0">
                <a:latin typeface="Roboto"/>
                <a:ea typeface="Roboto"/>
              </a:rPr>
              <a:t>See</a:t>
            </a:r>
            <a:r>
              <a:rPr lang="en-US" sz="1200" i="1" dirty="0">
                <a:latin typeface="Roboto"/>
                <a:ea typeface="Roboto"/>
              </a:rPr>
              <a:t> Rules – During the Match </a:t>
            </a:r>
            <a:r>
              <a:rPr lang="en-US" sz="1200" dirty="0">
                <a:latin typeface="Roboto"/>
                <a:ea typeface="Roboto"/>
              </a:rPr>
              <a:t>for a complete list of rules that apply</a:t>
            </a:r>
            <a:endParaRPr lang="en-US" sz="1200" dirty="0"/>
          </a:p>
        </p:txBody>
      </p:sp>
    </p:spTree>
    <p:extLst>
      <p:ext uri="{BB962C8B-B14F-4D97-AF65-F5344CB8AC3E}">
        <p14:creationId xmlns:p14="http://schemas.microsoft.com/office/powerpoint/2010/main" val="2968383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46CD-2DE7-5382-84D4-EA4C6A5EE55A}"/>
              </a:ext>
            </a:extLst>
          </p:cNvPr>
          <p:cNvSpPr>
            <a:spLocks noGrp="1"/>
          </p:cNvSpPr>
          <p:nvPr>
            <p:ph type="title"/>
          </p:nvPr>
        </p:nvSpPr>
        <p:spPr/>
        <p:txBody>
          <a:bodyPr/>
          <a:lstStyle/>
          <a:p>
            <a:r>
              <a:rPr lang="en-US" dirty="0"/>
              <a:t>After the Match – Scoring</a:t>
            </a:r>
          </a:p>
        </p:txBody>
      </p:sp>
      <p:sp>
        <p:nvSpPr>
          <p:cNvPr id="3" name="Content Placeholder 2">
            <a:extLst>
              <a:ext uri="{FF2B5EF4-FFF2-40B4-BE49-F238E27FC236}">
                <a16:creationId xmlns:a16="http://schemas.microsoft.com/office/drawing/2014/main" id="{BC40C3C6-03EE-27A7-E062-A6AA4E22C39D}"/>
              </a:ext>
            </a:extLst>
          </p:cNvPr>
          <p:cNvSpPr>
            <a:spLocks noGrp="1"/>
          </p:cNvSpPr>
          <p:nvPr>
            <p:ph idx="1"/>
          </p:nvPr>
        </p:nvSpPr>
        <p:spPr>
          <a:xfrm>
            <a:off x="448651" y="1009790"/>
            <a:ext cx="4121388" cy="3089194"/>
          </a:xfrm>
        </p:spPr>
        <p:txBody>
          <a:bodyPr vert="horz" lIns="91440" tIns="45720" rIns="91440" bIns="45720" rtlCol="0" anchor="t">
            <a:normAutofit/>
          </a:bodyPr>
          <a:lstStyle/>
          <a:p>
            <a:pPr marL="342900" indent="-342900">
              <a:buFont typeface="Arial" panose="020B0604020202020204" pitchFamily="34" charset="0"/>
              <a:buChar char="•"/>
            </a:pPr>
            <a:r>
              <a:rPr lang="en-US" sz="1600" dirty="0">
                <a:latin typeface="Roboto"/>
                <a:ea typeface="Roboto"/>
              </a:rPr>
              <a:t>Complete the scoresheet together with the team and have </a:t>
            </a:r>
            <a:r>
              <a:rPr lang="en-US" sz="1600" dirty="0">
                <a:latin typeface="Roboto"/>
                <a:ea typeface="Roboto"/>
                <a:cs typeface="Roboto"/>
              </a:rPr>
              <a:t>team members sign off on the scoresheet before they leave </a:t>
            </a:r>
            <a:endParaRPr lang="en-US" sz="1600" dirty="0">
              <a:latin typeface="Roboto"/>
              <a:ea typeface="Roboto"/>
            </a:endParaRPr>
          </a:p>
          <a:p>
            <a:pPr marL="342900" indent="-342900">
              <a:buFont typeface="Arial" panose="020B0604020202020204" pitchFamily="34" charset="0"/>
              <a:buChar char="•"/>
            </a:pPr>
            <a:r>
              <a:rPr lang="en-US" sz="1600" dirty="0">
                <a:latin typeface="Roboto"/>
                <a:ea typeface="Roboto"/>
              </a:rPr>
              <a:t>For scoring, all mission requirements must be visible at the end of the match unless a method was required in the mission</a:t>
            </a:r>
            <a:r>
              <a:rPr lang="en-US" sz="1600" dirty="0">
                <a:solidFill>
                  <a:srgbClr val="FF0000"/>
                </a:solidFill>
                <a:latin typeface="Roboto"/>
                <a:ea typeface="Roboto"/>
              </a:rPr>
              <a:t> </a:t>
            </a:r>
            <a:r>
              <a:rPr lang="en-US" sz="1600" i="1" dirty="0">
                <a:solidFill>
                  <a:srgbClr val="0070C0"/>
                </a:solidFill>
                <a:latin typeface="Roboto"/>
                <a:ea typeface="Roboto"/>
              </a:rPr>
              <a:t>(noted in blue text)</a:t>
            </a:r>
            <a:endParaRPr lang="en-US" sz="1600" dirty="0">
              <a:solidFill>
                <a:srgbClr val="FF0000"/>
              </a:solidFill>
              <a:latin typeface="Roboto"/>
              <a:ea typeface="Roboto"/>
            </a:endParaRPr>
          </a:p>
          <a:p>
            <a:pPr marL="342900" indent="-342900">
              <a:buFont typeface="Arial" panose="020B0604020202020204" pitchFamily="34" charset="0"/>
              <a:buChar char="•"/>
            </a:pPr>
            <a:r>
              <a:rPr lang="en-US" sz="1600" dirty="0">
                <a:latin typeface="Roboto"/>
                <a:ea typeface="Roboto"/>
              </a:rPr>
              <a:t>If you need help with scoring a mission, call your head referee</a:t>
            </a:r>
          </a:p>
          <a:p>
            <a:pPr marL="342900" indent="-342900">
              <a:buFont typeface="Arial" panose="020B0604020202020204" pitchFamily="34" charset="0"/>
              <a:buChar char="•"/>
            </a:pPr>
            <a:r>
              <a:rPr lang="en-US" sz="1600" b="1" i="1" dirty="0">
                <a:latin typeface="Roboto"/>
                <a:ea typeface="Roboto"/>
              </a:rPr>
              <a:t>When in doubt, give benefit of the doubt</a:t>
            </a:r>
          </a:p>
        </p:txBody>
      </p:sp>
      <p:pic>
        <p:nvPicPr>
          <p:cNvPr id="5" name="Picture 4" descr="A screenshot of a computer&#10;&#10;AI-generated content may be incorrect.">
            <a:extLst>
              <a:ext uri="{FF2B5EF4-FFF2-40B4-BE49-F238E27FC236}">
                <a16:creationId xmlns:a16="http://schemas.microsoft.com/office/drawing/2014/main" id="{200A0365-0FFB-AB9F-B357-07C5D0519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413" y="1003494"/>
            <a:ext cx="3765649" cy="2833417"/>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23D013A2-B799-1169-080D-D4CB3C78872F}"/>
              </a:ext>
            </a:extLst>
          </p:cNvPr>
          <p:cNvSpPr txBox="1">
            <a:spLocks/>
          </p:cNvSpPr>
          <p:nvPr/>
        </p:nvSpPr>
        <p:spPr>
          <a:xfrm>
            <a:off x="457198" y="4010096"/>
            <a:ext cx="4518662" cy="388619"/>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300" dirty="0"/>
              <a:t>See </a:t>
            </a:r>
            <a:r>
              <a:rPr lang="en-US" sz="1300" i="1" dirty="0"/>
              <a:t>Rules – After the Match </a:t>
            </a:r>
            <a:r>
              <a:rPr lang="en-US" sz="1300" dirty="0"/>
              <a:t>for more details</a:t>
            </a:r>
          </a:p>
        </p:txBody>
      </p:sp>
    </p:spTree>
    <p:extLst>
      <p:ext uri="{BB962C8B-B14F-4D97-AF65-F5344CB8AC3E}">
        <p14:creationId xmlns:p14="http://schemas.microsoft.com/office/powerpoint/2010/main" val="1812746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69A7-0C79-C8C7-4A1B-69D0E40EA698}"/>
              </a:ext>
            </a:extLst>
          </p:cNvPr>
          <p:cNvSpPr>
            <a:spLocks noGrp="1"/>
          </p:cNvSpPr>
          <p:nvPr>
            <p:ph type="title"/>
          </p:nvPr>
        </p:nvSpPr>
        <p:spPr/>
        <p:txBody>
          <a:bodyPr/>
          <a:lstStyle/>
          <a:p>
            <a:r>
              <a:rPr lang="en-US" i="1"/>
              <a:t>Gracious Professionalism</a:t>
            </a:r>
            <a:r>
              <a:rPr lang="en-US" baseline="30000"/>
              <a:t>®</a:t>
            </a:r>
            <a:r>
              <a:rPr lang="en-US"/>
              <a:t> at the Robot Game</a:t>
            </a:r>
          </a:p>
        </p:txBody>
      </p:sp>
      <p:sp>
        <p:nvSpPr>
          <p:cNvPr id="3" name="Content Placeholder 2">
            <a:extLst>
              <a:ext uri="{FF2B5EF4-FFF2-40B4-BE49-F238E27FC236}">
                <a16:creationId xmlns:a16="http://schemas.microsoft.com/office/drawing/2014/main" id="{783A3C1E-D146-63E8-1098-6BA5B1A370C9}"/>
              </a:ext>
            </a:extLst>
          </p:cNvPr>
          <p:cNvSpPr>
            <a:spLocks noGrp="1"/>
          </p:cNvSpPr>
          <p:nvPr>
            <p:ph idx="1"/>
          </p:nvPr>
        </p:nvSpPr>
        <p:spPr>
          <a:xfrm>
            <a:off x="457199" y="2598569"/>
            <a:ext cx="8289235" cy="1586854"/>
          </a:xfrm>
        </p:spPr>
        <p:txBody>
          <a:bodyPr>
            <a:normAutofit/>
          </a:bodyPr>
          <a:lstStyle/>
          <a:p>
            <a:pPr marL="342900" indent="-342900">
              <a:buFont typeface="Arial" panose="020B0604020202020204" pitchFamily="34" charset="0"/>
              <a:buChar char="•"/>
            </a:pPr>
            <a:r>
              <a:rPr lang="en-US" sz="1600"/>
              <a:t>Make sure to fill out the team’s </a:t>
            </a:r>
            <a:r>
              <a:rPr lang="en-US" sz="1600" i="1"/>
              <a:t>Gracious Professionalism</a:t>
            </a:r>
            <a:r>
              <a:rPr lang="en-US" sz="1600" baseline="30000"/>
              <a:t>®</a:t>
            </a:r>
            <a:r>
              <a:rPr lang="en-US" sz="1600" i="1"/>
              <a:t> </a:t>
            </a:r>
            <a:r>
              <a:rPr lang="en-US" sz="1600"/>
              <a:t>score for each match – these contribute to the team’s Core Values score (25% of Champion’s score)</a:t>
            </a:r>
          </a:p>
          <a:p>
            <a:pPr marL="800100" lvl="1" indent="-342900"/>
            <a:r>
              <a:rPr lang="en-US" sz="1600"/>
              <a:t>Teams who do not show for their match will score 0 points</a:t>
            </a:r>
          </a:p>
          <a:p>
            <a:pPr marL="800100" lvl="1" indent="-342900"/>
            <a:r>
              <a:rPr lang="en-US" sz="1600"/>
              <a:t>Teams who show up and do not run their robot can still earn 2, 3, or 4 points depending on the </a:t>
            </a:r>
            <a:r>
              <a:rPr lang="en-US" sz="1600" i="1"/>
              <a:t>Gracious Professionalism</a:t>
            </a:r>
            <a:r>
              <a:rPr lang="en-US" sz="1600" baseline="30000"/>
              <a:t>®</a:t>
            </a:r>
            <a:r>
              <a:rPr lang="en-US" sz="1600" i="1"/>
              <a:t> </a:t>
            </a:r>
            <a:r>
              <a:rPr lang="en-US" sz="1600"/>
              <a:t>they demonstrate</a:t>
            </a:r>
          </a:p>
        </p:txBody>
      </p:sp>
      <p:pic>
        <p:nvPicPr>
          <p:cNvPr id="4" name="Picture 3" descr="A screenshot of a computer&#10;&#10;AI-generated content may be incorrect.">
            <a:extLst>
              <a:ext uri="{FF2B5EF4-FFF2-40B4-BE49-F238E27FC236}">
                <a16:creationId xmlns:a16="http://schemas.microsoft.com/office/drawing/2014/main" id="{CBD7E43D-7EC5-91D6-C0F9-D7EFC9DA1852}"/>
              </a:ext>
            </a:extLst>
          </p:cNvPr>
          <p:cNvPicPr>
            <a:picLocks noChangeAspect="1"/>
          </p:cNvPicPr>
          <p:nvPr/>
        </p:nvPicPr>
        <p:blipFill>
          <a:blip r:embed="rId2">
            <a:extLst>
              <a:ext uri="{28A0092B-C50C-407E-A947-70E740481C1C}">
                <a14:useLocalDpi xmlns:a14="http://schemas.microsoft.com/office/drawing/2010/main" val="0"/>
              </a:ext>
            </a:extLst>
          </a:blip>
          <a:srcRect l="50446" t="84984" r="878" b="1150"/>
          <a:stretch>
            <a:fillRect/>
          </a:stretch>
        </p:blipFill>
        <p:spPr>
          <a:xfrm>
            <a:off x="1482705" y="1092494"/>
            <a:ext cx="6178590" cy="1320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8229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D01BB-B31D-1629-017C-2C8A7E6D206C}"/>
              </a:ext>
            </a:extLst>
          </p:cNvPr>
          <p:cNvSpPr>
            <a:spLocks noGrp="1"/>
          </p:cNvSpPr>
          <p:nvPr>
            <p:ph type="ctrTitle"/>
          </p:nvPr>
        </p:nvSpPr>
        <p:spPr/>
        <p:txBody>
          <a:bodyPr/>
          <a:lstStyle/>
          <a:p>
            <a:r>
              <a:rPr lang="en-US">
                <a:latin typeface="Roboto"/>
                <a:ea typeface="Roboto"/>
              </a:rPr>
              <a:t>Robot Game Missions</a:t>
            </a:r>
            <a:endParaRPr lang="en-US"/>
          </a:p>
        </p:txBody>
      </p:sp>
      <p:sp>
        <p:nvSpPr>
          <p:cNvPr id="3" name="Subtitle 2">
            <a:extLst>
              <a:ext uri="{FF2B5EF4-FFF2-40B4-BE49-F238E27FC236}">
                <a16:creationId xmlns:a16="http://schemas.microsoft.com/office/drawing/2014/main" id="{5BCD8AF6-9D10-76E2-107A-94186FC0921E}"/>
              </a:ext>
            </a:extLst>
          </p:cNvPr>
          <p:cNvSpPr>
            <a:spLocks noGrp="1"/>
          </p:cNvSpPr>
          <p:nvPr>
            <p:ph type="subTitle" idx="1"/>
          </p:nvPr>
        </p:nvSpPr>
        <p:spPr/>
        <p:txBody>
          <a:bodyPr vert="horz" lIns="0" tIns="0" rIns="0" bIns="0" rtlCol="0" anchor="t">
            <a:normAutofit/>
          </a:bodyPr>
          <a:lstStyle/>
          <a:p>
            <a:r>
              <a:rPr lang="en-US">
                <a:latin typeface="Roboto"/>
                <a:ea typeface="Roboto"/>
                <a:hlinkClick r:id="rId2"/>
              </a:rPr>
              <a:t>UNEARTHED Robot Game Missions Video</a:t>
            </a:r>
            <a:endParaRPr lang="en-US"/>
          </a:p>
        </p:txBody>
      </p:sp>
    </p:spTree>
    <p:extLst>
      <p:ext uri="{BB962C8B-B14F-4D97-AF65-F5344CB8AC3E}">
        <p14:creationId xmlns:p14="http://schemas.microsoft.com/office/powerpoint/2010/main" val="788054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9035-14B9-F630-9BF8-9B362EDBF2E8}"/>
              </a:ext>
            </a:extLst>
          </p:cNvPr>
          <p:cNvSpPr>
            <a:spLocks noGrp="1"/>
          </p:cNvSpPr>
          <p:nvPr>
            <p:ph type="title"/>
          </p:nvPr>
        </p:nvSpPr>
        <p:spPr/>
        <p:txBody>
          <a:bodyPr/>
          <a:lstStyle/>
          <a:p>
            <a:r>
              <a:rPr lang="en-US"/>
              <a:t>Mission Model Placement</a:t>
            </a:r>
          </a:p>
        </p:txBody>
      </p:sp>
      <p:sp>
        <p:nvSpPr>
          <p:cNvPr id="3" name="Content Placeholder 2">
            <a:extLst>
              <a:ext uri="{FF2B5EF4-FFF2-40B4-BE49-F238E27FC236}">
                <a16:creationId xmlns:a16="http://schemas.microsoft.com/office/drawing/2014/main" id="{B1D513DE-A27B-55CB-1427-6886164DE0B4}"/>
              </a:ext>
            </a:extLst>
          </p:cNvPr>
          <p:cNvSpPr>
            <a:spLocks noGrp="1"/>
          </p:cNvSpPr>
          <p:nvPr>
            <p:ph idx="1"/>
          </p:nvPr>
        </p:nvSpPr>
        <p:spPr>
          <a:xfrm>
            <a:off x="6377940" y="1143001"/>
            <a:ext cx="2368494" cy="2419396"/>
          </a:xfrm>
        </p:spPr>
        <p:txBody>
          <a:bodyPr>
            <a:normAutofit/>
          </a:bodyPr>
          <a:lstStyle/>
          <a:p>
            <a:pPr marL="285750" indent="-285750">
              <a:buFont typeface="Arial" panose="020B0604020202020204" pitchFamily="34" charset="0"/>
              <a:buChar char="•"/>
            </a:pPr>
            <a:r>
              <a:rPr lang="en-US" sz="1600"/>
              <a:t>Check that all models are in the correct setup position before the start of each match.</a:t>
            </a:r>
          </a:p>
          <a:p>
            <a:pPr marL="285750" indent="-285750">
              <a:buFont typeface="Arial" panose="020B0604020202020204" pitchFamily="34" charset="0"/>
              <a:buChar char="•"/>
            </a:pPr>
            <a:r>
              <a:rPr lang="en-US" sz="1600"/>
              <a:t>Missions 6 &amp; 8 have elements that are randomized.</a:t>
            </a:r>
          </a:p>
        </p:txBody>
      </p:sp>
      <p:sp>
        <p:nvSpPr>
          <p:cNvPr id="6" name="TextBox 5">
            <a:extLst>
              <a:ext uri="{FF2B5EF4-FFF2-40B4-BE49-F238E27FC236}">
                <a16:creationId xmlns:a16="http://schemas.microsoft.com/office/drawing/2014/main" id="{AE33FB0F-CBB5-6F8B-841F-B749A87D7C88}"/>
              </a:ext>
            </a:extLst>
          </p:cNvPr>
          <p:cNvSpPr txBox="1"/>
          <p:nvPr/>
        </p:nvSpPr>
        <p:spPr>
          <a:xfrm>
            <a:off x="2796540" y="3959053"/>
            <a:ext cx="2529840" cy="276999"/>
          </a:xfrm>
          <a:prstGeom prst="rect">
            <a:avLst/>
          </a:prstGeom>
          <a:noFill/>
        </p:spPr>
        <p:txBody>
          <a:bodyPr wrap="square">
            <a:spAutoFit/>
          </a:bodyPr>
          <a:lstStyle/>
          <a:p>
            <a:r>
              <a:rPr lang="en-US" sz="1200"/>
              <a:t>Mission 15 targets</a:t>
            </a:r>
          </a:p>
        </p:txBody>
      </p:sp>
      <p:sp>
        <p:nvSpPr>
          <p:cNvPr id="7" name="Isosceles Triangle 6">
            <a:extLst>
              <a:ext uri="{FF2B5EF4-FFF2-40B4-BE49-F238E27FC236}">
                <a16:creationId xmlns:a16="http://schemas.microsoft.com/office/drawing/2014/main" id="{30F57904-97FD-0A2E-BC81-28662740932B}"/>
              </a:ext>
            </a:extLst>
          </p:cNvPr>
          <p:cNvSpPr/>
          <p:nvPr/>
        </p:nvSpPr>
        <p:spPr>
          <a:xfrm rot="5400000">
            <a:off x="2605526" y="3993288"/>
            <a:ext cx="173499" cy="208528"/>
          </a:xfrm>
          <a:prstGeom prst="triangle">
            <a:avLst/>
          </a:prstGeom>
          <a:solidFill>
            <a:srgbClr val="FF00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 shot of a map&#10;&#10;AI-generated content may be incorrect.">
            <a:extLst>
              <a:ext uri="{FF2B5EF4-FFF2-40B4-BE49-F238E27FC236}">
                <a16:creationId xmlns:a16="http://schemas.microsoft.com/office/drawing/2014/main" id="{0F9CC701-14CA-2FEF-09DD-131E36289771}"/>
              </a:ext>
            </a:extLst>
          </p:cNvPr>
          <p:cNvPicPr>
            <a:picLocks noChangeAspect="1"/>
          </p:cNvPicPr>
          <p:nvPr/>
        </p:nvPicPr>
        <p:blipFill>
          <a:blip r:embed="rId2"/>
          <a:stretch>
            <a:fillRect/>
          </a:stretch>
        </p:blipFill>
        <p:spPr>
          <a:xfrm>
            <a:off x="459987" y="1010130"/>
            <a:ext cx="5561672" cy="2823552"/>
          </a:xfrm>
          <a:prstGeom prst="rect">
            <a:avLst/>
          </a:prstGeom>
        </p:spPr>
      </p:pic>
    </p:spTree>
    <p:extLst>
      <p:ext uri="{BB962C8B-B14F-4D97-AF65-F5344CB8AC3E}">
        <p14:creationId xmlns:p14="http://schemas.microsoft.com/office/powerpoint/2010/main" val="790190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paper&#10;&#10;AI-generated content may be incorrect.">
            <a:extLst>
              <a:ext uri="{FF2B5EF4-FFF2-40B4-BE49-F238E27FC236}">
                <a16:creationId xmlns:a16="http://schemas.microsoft.com/office/drawing/2014/main" id="{900335E3-6238-541A-1E6E-212CE69E973E}"/>
              </a:ext>
            </a:extLst>
          </p:cNvPr>
          <p:cNvPicPr>
            <a:picLocks noGrp="1" noChangeAspect="1"/>
          </p:cNvPicPr>
          <p:nvPr>
            <p:ph idx="1"/>
          </p:nvPr>
        </p:nvPicPr>
        <p:blipFill>
          <a:blip r:embed="rId2"/>
          <a:stretch>
            <a:fillRect/>
          </a:stretch>
        </p:blipFill>
        <p:spPr>
          <a:xfrm>
            <a:off x="1275468" y="707275"/>
            <a:ext cx="6593063" cy="2864475"/>
          </a:xfrm>
          <a:prstGeom prst="rect">
            <a:avLst/>
          </a:prstGeom>
        </p:spPr>
      </p:pic>
    </p:spTree>
    <p:extLst>
      <p:ext uri="{BB962C8B-B14F-4D97-AF65-F5344CB8AC3E}">
        <p14:creationId xmlns:p14="http://schemas.microsoft.com/office/powerpoint/2010/main" val="3861979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video game&#10;&#10;AI-generated content may be incorrect.">
            <a:extLst>
              <a:ext uri="{FF2B5EF4-FFF2-40B4-BE49-F238E27FC236}">
                <a16:creationId xmlns:a16="http://schemas.microsoft.com/office/drawing/2014/main" id="{84C7C24C-6253-7217-25E4-91FE09805EBD}"/>
              </a:ext>
            </a:extLst>
          </p:cNvPr>
          <p:cNvPicPr>
            <a:picLocks noGrp="1" noChangeAspect="1"/>
          </p:cNvPicPr>
          <p:nvPr>
            <p:ph idx="1"/>
          </p:nvPr>
        </p:nvPicPr>
        <p:blipFill>
          <a:blip r:embed="rId2"/>
          <a:stretch>
            <a:fillRect/>
          </a:stretch>
        </p:blipFill>
        <p:spPr>
          <a:xfrm>
            <a:off x="6115843" y="355446"/>
            <a:ext cx="2650705" cy="3527549"/>
          </a:xfrm>
          <a:prstGeom prst="rect">
            <a:avLst/>
          </a:prstGeom>
        </p:spPr>
      </p:pic>
      <p:pic>
        <p:nvPicPr>
          <p:cNvPr id="8" name="Picture 7" descr="A screenshot of a video game&#10;&#10;AI-generated content may be incorrect.">
            <a:extLst>
              <a:ext uri="{FF2B5EF4-FFF2-40B4-BE49-F238E27FC236}">
                <a16:creationId xmlns:a16="http://schemas.microsoft.com/office/drawing/2014/main" id="{9CBFA054-26AC-7792-CF43-3B1B6D3D18D9}"/>
              </a:ext>
            </a:extLst>
          </p:cNvPr>
          <p:cNvPicPr>
            <a:picLocks noChangeAspect="1"/>
          </p:cNvPicPr>
          <p:nvPr/>
        </p:nvPicPr>
        <p:blipFill>
          <a:blip r:embed="rId3"/>
          <a:stretch>
            <a:fillRect/>
          </a:stretch>
        </p:blipFill>
        <p:spPr>
          <a:xfrm>
            <a:off x="664012" y="511283"/>
            <a:ext cx="2470332" cy="3301040"/>
          </a:xfrm>
          <a:prstGeom prst="rect">
            <a:avLst/>
          </a:prstGeom>
        </p:spPr>
      </p:pic>
      <p:pic>
        <p:nvPicPr>
          <p:cNvPr id="9" name="Picture 8" descr="A screenshot of a cell phone&#10;&#10;AI-generated content may be incorrect.">
            <a:extLst>
              <a:ext uri="{FF2B5EF4-FFF2-40B4-BE49-F238E27FC236}">
                <a16:creationId xmlns:a16="http://schemas.microsoft.com/office/drawing/2014/main" id="{666FE9BA-56A4-2CC9-17DC-1918E6ED3BD5}"/>
              </a:ext>
            </a:extLst>
          </p:cNvPr>
          <p:cNvPicPr>
            <a:picLocks noChangeAspect="1"/>
          </p:cNvPicPr>
          <p:nvPr/>
        </p:nvPicPr>
        <p:blipFill>
          <a:blip r:embed="rId4"/>
          <a:stretch>
            <a:fillRect/>
          </a:stretch>
        </p:blipFill>
        <p:spPr>
          <a:xfrm>
            <a:off x="3245084" y="358883"/>
            <a:ext cx="2758191" cy="3595154"/>
          </a:xfrm>
          <a:prstGeom prst="rect">
            <a:avLst/>
          </a:prstGeom>
        </p:spPr>
      </p:pic>
    </p:spTree>
    <p:extLst>
      <p:ext uri="{BB962C8B-B14F-4D97-AF65-F5344CB8AC3E}">
        <p14:creationId xmlns:p14="http://schemas.microsoft.com/office/powerpoint/2010/main" val="473252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B08220F3-F106-9859-23EB-2404ECE70D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89898" y="370686"/>
            <a:ext cx="2645394" cy="3527549"/>
          </a:xfrm>
          <a:prstGeom prst="rect">
            <a:avLst/>
          </a:prstGeom>
        </p:spPr>
      </p:pic>
      <p:pic>
        <p:nvPicPr>
          <p:cNvPr id="12" name="Picture 11">
            <a:extLst>
              <a:ext uri="{FF2B5EF4-FFF2-40B4-BE49-F238E27FC236}">
                <a16:creationId xmlns:a16="http://schemas.microsoft.com/office/drawing/2014/main" id="{0B314270-896B-8646-6CDE-C9183563FF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9681" y="429875"/>
            <a:ext cx="2644663" cy="3526572"/>
          </a:xfrm>
          <a:prstGeom prst="rect">
            <a:avLst/>
          </a:prstGeom>
        </p:spPr>
      </p:pic>
      <p:pic>
        <p:nvPicPr>
          <p:cNvPr id="14" name="Picture 13">
            <a:extLst>
              <a:ext uri="{FF2B5EF4-FFF2-40B4-BE49-F238E27FC236}">
                <a16:creationId xmlns:a16="http://schemas.microsoft.com/office/drawing/2014/main" id="{795D876D-80D6-2135-6ECE-E5F8680E78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48508" y="427463"/>
            <a:ext cx="2644663" cy="3526574"/>
          </a:xfrm>
          <a:prstGeom prst="rect">
            <a:avLst/>
          </a:prstGeom>
        </p:spPr>
      </p:pic>
    </p:spTree>
    <p:extLst>
      <p:ext uri="{BB962C8B-B14F-4D97-AF65-F5344CB8AC3E}">
        <p14:creationId xmlns:p14="http://schemas.microsoft.com/office/powerpoint/2010/main" val="1301368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215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D71C039F-4FE9-BC34-2BD1-B69008573D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73718" y="355446"/>
            <a:ext cx="2759694" cy="3626609"/>
          </a:xfrm>
          <a:prstGeom prst="rect">
            <a:avLst/>
          </a:prstGeom>
        </p:spPr>
      </p:pic>
      <p:pic>
        <p:nvPicPr>
          <p:cNvPr id="7" name="Picture 6">
            <a:extLst>
              <a:ext uri="{FF2B5EF4-FFF2-40B4-BE49-F238E27FC236}">
                <a16:creationId xmlns:a16="http://schemas.microsoft.com/office/drawing/2014/main" id="{09FD20BC-FC9D-675F-30B9-BDD5E804BB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695" y="445115"/>
            <a:ext cx="2654949" cy="3545352"/>
          </a:xfrm>
          <a:prstGeom prst="rect">
            <a:avLst/>
          </a:prstGeom>
        </p:spPr>
      </p:pic>
      <p:pic>
        <p:nvPicPr>
          <p:cNvPr id="9" name="Picture 8">
            <a:extLst>
              <a:ext uri="{FF2B5EF4-FFF2-40B4-BE49-F238E27FC236}">
                <a16:creationId xmlns:a16="http://schemas.microsoft.com/office/drawing/2014/main" id="{2FACBC76-19AC-E3A1-D5C7-2D188776E1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48508" y="457943"/>
            <a:ext cx="2644663" cy="3526574"/>
          </a:xfrm>
          <a:prstGeom prst="rect">
            <a:avLst/>
          </a:prstGeom>
        </p:spPr>
      </p:pic>
    </p:spTree>
    <p:extLst>
      <p:ext uri="{BB962C8B-B14F-4D97-AF65-F5344CB8AC3E}">
        <p14:creationId xmlns:p14="http://schemas.microsoft.com/office/powerpoint/2010/main" val="2849629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17D5EBF9-D58F-5B62-8997-896FC45061A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89898" y="340206"/>
            <a:ext cx="2645394" cy="3527549"/>
          </a:xfrm>
          <a:prstGeom prst="rect">
            <a:avLst/>
          </a:prstGeom>
        </p:spPr>
      </p:pic>
      <p:pic>
        <p:nvPicPr>
          <p:cNvPr id="7" name="Picture 6">
            <a:extLst>
              <a:ext uri="{FF2B5EF4-FFF2-40B4-BE49-F238E27FC236}">
                <a16:creationId xmlns:a16="http://schemas.microsoft.com/office/drawing/2014/main" id="{EA1FD412-D702-DC20-E54C-805DB8317D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2255" y="429875"/>
            <a:ext cx="2647329" cy="3522492"/>
          </a:xfrm>
          <a:prstGeom prst="rect">
            <a:avLst/>
          </a:prstGeom>
        </p:spPr>
      </p:pic>
      <p:pic>
        <p:nvPicPr>
          <p:cNvPr id="9" name="Picture 8">
            <a:extLst>
              <a:ext uri="{FF2B5EF4-FFF2-40B4-BE49-F238E27FC236}">
                <a16:creationId xmlns:a16="http://schemas.microsoft.com/office/drawing/2014/main" id="{B7FC23EF-AE66-741C-8711-BDE3920448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48508" y="427463"/>
            <a:ext cx="2644663" cy="3526574"/>
          </a:xfrm>
          <a:prstGeom prst="rect">
            <a:avLst/>
          </a:prstGeom>
        </p:spPr>
      </p:pic>
    </p:spTree>
    <p:extLst>
      <p:ext uri="{BB962C8B-B14F-4D97-AF65-F5344CB8AC3E}">
        <p14:creationId xmlns:p14="http://schemas.microsoft.com/office/powerpoint/2010/main" val="3127866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0FB9CCB2-29D1-DC48-7721-874825FC5D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41358" y="370686"/>
            <a:ext cx="2645394" cy="3527549"/>
          </a:xfrm>
          <a:prstGeom prst="rect">
            <a:avLst/>
          </a:prstGeom>
        </p:spPr>
      </p:pic>
      <p:pic>
        <p:nvPicPr>
          <p:cNvPr id="7" name="Picture 6">
            <a:extLst>
              <a:ext uri="{FF2B5EF4-FFF2-40B4-BE49-F238E27FC236}">
                <a16:creationId xmlns:a16="http://schemas.microsoft.com/office/drawing/2014/main" id="{17843D3C-C90F-CFE9-4F21-80238FB7A4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1315" y="429875"/>
            <a:ext cx="2647329" cy="3522492"/>
          </a:xfrm>
          <a:prstGeom prst="rect">
            <a:avLst/>
          </a:prstGeom>
        </p:spPr>
      </p:pic>
      <p:pic>
        <p:nvPicPr>
          <p:cNvPr id="9" name="Picture 8">
            <a:extLst>
              <a:ext uri="{FF2B5EF4-FFF2-40B4-BE49-F238E27FC236}">
                <a16:creationId xmlns:a16="http://schemas.microsoft.com/office/drawing/2014/main" id="{B9935471-A83D-0B03-629A-E663BD86E5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48508" y="427463"/>
            <a:ext cx="2644663" cy="3526574"/>
          </a:xfrm>
          <a:prstGeom prst="rect">
            <a:avLst/>
          </a:prstGeom>
        </p:spPr>
      </p:pic>
    </p:spTree>
    <p:extLst>
      <p:ext uri="{BB962C8B-B14F-4D97-AF65-F5344CB8AC3E}">
        <p14:creationId xmlns:p14="http://schemas.microsoft.com/office/powerpoint/2010/main" val="3585444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E89C-C0A8-8D2E-5E9F-443FE73AC8BD}"/>
              </a:ext>
            </a:extLst>
          </p:cNvPr>
          <p:cNvSpPr>
            <a:spLocks noGrp="1"/>
          </p:cNvSpPr>
          <p:nvPr>
            <p:ph type="title"/>
          </p:nvPr>
        </p:nvSpPr>
        <p:spPr/>
        <p:txBody>
          <a:bodyPr/>
          <a:lstStyle/>
          <a:p>
            <a:r>
              <a:rPr lang="en-US" dirty="0"/>
              <a:t>Precision Tokens</a:t>
            </a:r>
          </a:p>
        </p:txBody>
      </p:sp>
      <p:pic>
        <p:nvPicPr>
          <p:cNvPr id="5" name="Content Placeholder 4">
            <a:extLst>
              <a:ext uri="{FF2B5EF4-FFF2-40B4-BE49-F238E27FC236}">
                <a16:creationId xmlns:a16="http://schemas.microsoft.com/office/drawing/2014/main" id="{873D2AF9-CD54-C15B-846C-3B7C726ACDD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0492" b="20492"/>
          <a:stretch/>
        </p:blipFill>
        <p:spPr>
          <a:xfrm>
            <a:off x="457198" y="1127422"/>
            <a:ext cx="3742269" cy="2940755"/>
          </a:xfrm>
        </p:spPr>
      </p:pic>
      <p:sp>
        <p:nvSpPr>
          <p:cNvPr id="6" name="Content Placeholder 2">
            <a:extLst>
              <a:ext uri="{FF2B5EF4-FFF2-40B4-BE49-F238E27FC236}">
                <a16:creationId xmlns:a16="http://schemas.microsoft.com/office/drawing/2014/main" id="{2D3BD5F7-9B50-5708-9E7F-114E804CF811}"/>
              </a:ext>
            </a:extLst>
          </p:cNvPr>
          <p:cNvSpPr txBox="1">
            <a:spLocks/>
          </p:cNvSpPr>
          <p:nvPr/>
        </p:nvSpPr>
        <p:spPr>
          <a:xfrm>
            <a:off x="4572000" y="1127422"/>
            <a:ext cx="4282439" cy="299285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1600" dirty="0"/>
              <a:t>Find a convenient place to store precision tokens during the match that is visible to the team</a:t>
            </a:r>
          </a:p>
          <a:p>
            <a:pPr marL="342900" indent="-342900">
              <a:buFont typeface="Arial" panose="020B0604020202020204" pitchFamily="34" charset="0"/>
              <a:buChar char="•"/>
            </a:pPr>
            <a:r>
              <a:rPr lang="en-US" sz="1600" b="1" i="1" dirty="0"/>
              <a:t>Interruption: </a:t>
            </a:r>
            <a:r>
              <a:rPr lang="en-US" sz="1600" i="1" dirty="0"/>
              <a:t>Any interaction by technicians with the robot or objects in contact with the robot after it has been launched (See Glossary)</a:t>
            </a:r>
          </a:p>
        </p:txBody>
      </p:sp>
      <p:sp>
        <p:nvSpPr>
          <p:cNvPr id="3" name="Content Placeholder 2">
            <a:extLst>
              <a:ext uri="{FF2B5EF4-FFF2-40B4-BE49-F238E27FC236}">
                <a16:creationId xmlns:a16="http://schemas.microsoft.com/office/drawing/2014/main" id="{714B5D81-C7E7-77DC-5917-69CC8A31CAAB}"/>
              </a:ext>
            </a:extLst>
          </p:cNvPr>
          <p:cNvSpPr txBox="1">
            <a:spLocks/>
          </p:cNvSpPr>
          <p:nvPr/>
        </p:nvSpPr>
        <p:spPr>
          <a:xfrm>
            <a:off x="4601816" y="3559780"/>
            <a:ext cx="4282439" cy="50839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300"/>
              <a:t>See </a:t>
            </a:r>
            <a:r>
              <a:rPr lang="en-US" sz="1300" i="1"/>
              <a:t>Rules – During the Match </a:t>
            </a:r>
            <a:r>
              <a:rPr lang="en-US" sz="1300"/>
              <a:t>for a complete list of rules that apply during the match</a:t>
            </a:r>
          </a:p>
        </p:txBody>
      </p:sp>
    </p:spTree>
    <p:extLst>
      <p:ext uri="{BB962C8B-B14F-4D97-AF65-F5344CB8AC3E}">
        <p14:creationId xmlns:p14="http://schemas.microsoft.com/office/powerpoint/2010/main" val="722619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26C5-0783-45E4-465E-502323A3B0E6}"/>
              </a:ext>
            </a:extLst>
          </p:cNvPr>
          <p:cNvSpPr>
            <a:spLocks noGrp="1"/>
          </p:cNvSpPr>
          <p:nvPr>
            <p:ph type="ctrTitle"/>
          </p:nvPr>
        </p:nvSpPr>
        <p:spPr/>
        <p:txBody>
          <a:bodyPr/>
          <a:lstStyle/>
          <a:p>
            <a:r>
              <a:rPr lang="en-US"/>
              <a:t>Challenge Updates</a:t>
            </a:r>
          </a:p>
        </p:txBody>
      </p:sp>
      <p:sp>
        <p:nvSpPr>
          <p:cNvPr id="3" name="Subtitle 2">
            <a:extLst>
              <a:ext uri="{FF2B5EF4-FFF2-40B4-BE49-F238E27FC236}">
                <a16:creationId xmlns:a16="http://schemas.microsoft.com/office/drawing/2014/main" id="{DBE3C1C7-F094-58BC-0DA1-EA92324A0FE0}"/>
              </a:ext>
            </a:extLst>
          </p:cNvPr>
          <p:cNvSpPr>
            <a:spLocks noGrp="1"/>
          </p:cNvSpPr>
          <p:nvPr>
            <p:ph type="subTitle" idx="1"/>
          </p:nvPr>
        </p:nvSpPr>
        <p:spPr>
          <a:xfrm>
            <a:off x="344558" y="2024683"/>
            <a:ext cx="8460776" cy="740819"/>
          </a:xfrm>
        </p:spPr>
        <p:txBody>
          <a:bodyPr>
            <a:normAutofit fontScale="92500"/>
          </a:bodyPr>
          <a:lstStyle/>
          <a:p>
            <a:r>
              <a:rPr lang="en-US"/>
              <a:t>Challenge Updates are posted throughout the season and supersede what is written in the </a:t>
            </a:r>
            <a:r>
              <a:rPr lang="en-US" i="1"/>
              <a:t>Robot Game Rulebook </a:t>
            </a:r>
            <a:r>
              <a:rPr lang="en-US"/>
              <a:t>or shown in official videos.</a:t>
            </a:r>
          </a:p>
        </p:txBody>
      </p:sp>
    </p:spTree>
    <p:extLst>
      <p:ext uri="{BB962C8B-B14F-4D97-AF65-F5344CB8AC3E}">
        <p14:creationId xmlns:p14="http://schemas.microsoft.com/office/powerpoint/2010/main" val="2499777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CA2E-31E9-6E53-670C-A0062BCB85C6}"/>
              </a:ext>
            </a:extLst>
          </p:cNvPr>
          <p:cNvSpPr>
            <a:spLocks noGrp="1"/>
          </p:cNvSpPr>
          <p:nvPr>
            <p:ph type="title"/>
          </p:nvPr>
        </p:nvSpPr>
        <p:spPr/>
        <p:txBody>
          <a:bodyPr/>
          <a:lstStyle/>
          <a:p>
            <a:r>
              <a:rPr lang="en-US">
                <a:latin typeface="Roboto"/>
                <a:ea typeface="Roboto"/>
              </a:rPr>
              <a:t>Challenge Updates – </a:t>
            </a:r>
            <a:r>
              <a:rPr lang="en-US">
                <a:highlight>
                  <a:srgbClr val="FFFF00"/>
                </a:highlight>
                <a:latin typeface="Roboto"/>
                <a:ea typeface="Roboto"/>
              </a:rPr>
              <a:t>as of August 5, 2025</a:t>
            </a:r>
            <a:endParaRPr lang="en-US">
              <a:highlight>
                <a:srgbClr val="FFFF00"/>
              </a:highlight>
            </a:endParaRPr>
          </a:p>
        </p:txBody>
      </p:sp>
      <p:sp>
        <p:nvSpPr>
          <p:cNvPr id="3" name="Content Placeholder 2">
            <a:extLst>
              <a:ext uri="{FF2B5EF4-FFF2-40B4-BE49-F238E27FC236}">
                <a16:creationId xmlns:a16="http://schemas.microsoft.com/office/drawing/2014/main" id="{8A8B26C8-ADED-14B3-BA4A-F7AE57409F41}"/>
              </a:ext>
            </a:extLst>
          </p:cNvPr>
          <p:cNvSpPr>
            <a:spLocks noGrp="1"/>
          </p:cNvSpPr>
          <p:nvPr>
            <p:ph idx="1"/>
          </p:nvPr>
        </p:nvSpPr>
        <p:spPr>
          <a:xfrm>
            <a:off x="457199" y="1143001"/>
            <a:ext cx="8289235" cy="3084841"/>
          </a:xfrm>
        </p:spPr>
        <p:txBody>
          <a:bodyPr vert="horz" lIns="91440" tIns="45720" rIns="91440" bIns="45720" rtlCol="0" anchor="t">
            <a:normAutofit fontScale="92500" lnSpcReduction="10000"/>
          </a:bodyPr>
          <a:lstStyle/>
          <a:p>
            <a:r>
              <a:rPr lang="en-US" sz="1200" b="1">
                <a:solidFill>
                  <a:schemeClr val="accent5"/>
                </a:solidFill>
                <a:latin typeface="Arial"/>
                <a:ea typeface="Roboto"/>
              </a:rPr>
              <a:t>UPDATE 01 – </a:t>
            </a:r>
            <a:r>
              <a:rPr lang="en-US" sz="1200" b="1">
                <a:solidFill>
                  <a:schemeClr val="accent5"/>
                </a:solidFill>
                <a:latin typeface="Arial"/>
                <a:ea typeface="Roboto"/>
                <a:cs typeface="Arial"/>
              </a:rPr>
              <a:t>EXTENDING PAST THE WALLS OF HOME UPON RETURN</a:t>
            </a:r>
            <a:r>
              <a:rPr lang="en-US" sz="1200" b="1">
                <a:latin typeface="Arial"/>
                <a:ea typeface="Roboto"/>
                <a:cs typeface="Arial"/>
              </a:rPr>
              <a:t> – </a:t>
            </a:r>
            <a:r>
              <a:rPr lang="en-US" sz="1200">
                <a:latin typeface="Arial"/>
                <a:ea typeface="Roboto"/>
                <a:cs typeface="Arial"/>
              </a:rPr>
              <a:t>Extending past any wall of Home </a:t>
            </a:r>
            <a:r>
              <a:rPr lang="en-US" sz="1200" b="1">
                <a:latin typeface="Arial"/>
                <a:ea typeface="Roboto"/>
                <a:cs typeface="Arial"/>
              </a:rPr>
              <a:t>upon return</a:t>
            </a:r>
            <a:r>
              <a:rPr lang="en-US" sz="1200">
                <a:latin typeface="Arial"/>
                <a:ea typeface="Roboto"/>
                <a:cs typeface="Arial"/>
              </a:rPr>
              <a:t> counts as “completely in” and can be handled without penalty.</a:t>
            </a:r>
            <a:endParaRPr lang="en-US">
              <a:ea typeface="Roboto"/>
              <a:cs typeface="Arial"/>
            </a:endParaRPr>
          </a:p>
          <a:p>
            <a:endParaRPr lang="en-US" sz="1200">
              <a:latin typeface="Arial"/>
              <a:ea typeface="Roboto"/>
              <a:cs typeface="Arial"/>
            </a:endParaRPr>
          </a:p>
          <a:p>
            <a:r>
              <a:rPr lang="en-US" sz="1200" b="1">
                <a:solidFill>
                  <a:schemeClr val="accent5"/>
                </a:solidFill>
                <a:latin typeface="Arial"/>
                <a:ea typeface="Roboto"/>
                <a:cs typeface="Arial"/>
              </a:rPr>
              <a:t>UPDATE 02 – MISSION 02: MAP REVEAL SETUP</a:t>
            </a:r>
            <a:r>
              <a:rPr lang="en-US" sz="1200" b="1">
                <a:latin typeface="Arial"/>
                <a:ea typeface="Roboto"/>
                <a:cs typeface="Arial"/>
              </a:rPr>
              <a:t> – </a:t>
            </a:r>
            <a:r>
              <a:rPr lang="en-US" sz="1200">
                <a:latin typeface="Arial"/>
                <a:ea typeface="Roboto"/>
                <a:cs typeface="Arial"/>
              </a:rPr>
              <a:t>3M™ Dual Lock™ </a:t>
            </a:r>
            <a:r>
              <a:rPr lang="en-US" sz="1200" err="1">
                <a:latin typeface="Arial"/>
                <a:ea typeface="Roboto"/>
                <a:cs typeface="Arial"/>
              </a:rPr>
              <a:t>Reclosable</a:t>
            </a:r>
            <a:r>
              <a:rPr lang="en-US" sz="1200">
                <a:latin typeface="Arial"/>
                <a:ea typeface="Roboto"/>
                <a:cs typeface="Arial"/>
              </a:rPr>
              <a:t> Fasteners should be aligned carefully to avoid unintended contact with the topsoil sections. Misalignment may cause sticking or movement issues that could affect the model’s performance. Teams should check for smooth operation during setup.</a:t>
            </a:r>
            <a:endParaRPr lang="en-US"/>
          </a:p>
          <a:p>
            <a:endParaRPr lang="en-US" sz="1200">
              <a:latin typeface="Arial"/>
              <a:ea typeface="Roboto"/>
              <a:cs typeface="Arial"/>
            </a:endParaRPr>
          </a:p>
          <a:p>
            <a:r>
              <a:rPr lang="en-US" sz="1200" b="1">
                <a:solidFill>
                  <a:schemeClr val="accent5"/>
                </a:solidFill>
                <a:latin typeface="Arial"/>
                <a:ea typeface="Roboto"/>
                <a:cs typeface="Arial"/>
              </a:rPr>
              <a:t>UPDATE 03 – MISSION 02: TOPSOIL CLEARING CRITERIA</a:t>
            </a:r>
            <a:r>
              <a:rPr lang="en-US" sz="1200" b="1">
                <a:latin typeface="Arial"/>
                <a:ea typeface="Roboto"/>
                <a:cs typeface="Arial"/>
              </a:rPr>
              <a:t> – </a:t>
            </a:r>
            <a:r>
              <a:rPr lang="en-US" sz="1200">
                <a:latin typeface="Arial"/>
                <a:ea typeface="Roboto"/>
                <a:cs typeface="Arial"/>
              </a:rPr>
              <a:t>Mission 02 includes three topsoil sections, each requiring a unique action to be considered cleared:</a:t>
            </a:r>
            <a:endParaRPr lang="en-US">
              <a:cs typeface="Arial"/>
            </a:endParaRPr>
          </a:p>
          <a:p>
            <a:pPr marL="285750" indent="-285750">
              <a:buChar char="•"/>
            </a:pPr>
            <a:r>
              <a:rPr lang="en-US" sz="1200">
                <a:latin typeface="Arial"/>
                <a:ea typeface="Roboto"/>
                <a:cs typeface="Arial"/>
              </a:rPr>
              <a:t>One section (identified by its loop) must be completely removed, so it is no longer touching the model.</a:t>
            </a:r>
            <a:endParaRPr lang="en-US"/>
          </a:p>
          <a:p>
            <a:pPr marL="285750" indent="-285750">
              <a:buChar char="•"/>
            </a:pPr>
            <a:r>
              <a:rPr lang="en-US" sz="1200">
                <a:latin typeface="Arial"/>
                <a:ea typeface="Roboto"/>
                <a:cs typeface="Arial"/>
              </a:rPr>
              <a:t>The second section must be slid until the latch drops fully.</a:t>
            </a:r>
            <a:endParaRPr lang="en-US"/>
          </a:p>
          <a:p>
            <a:pPr marL="285750" indent="-285750">
              <a:buChar char="•"/>
            </a:pPr>
            <a:r>
              <a:rPr lang="en-US" sz="1200">
                <a:latin typeface="Arial"/>
                <a:ea typeface="Roboto"/>
                <a:cs typeface="Arial"/>
              </a:rPr>
              <a:t>The third section must be rotated until it is completely past the designated line marked on the mat.</a:t>
            </a:r>
            <a:endParaRPr lang="en-US"/>
          </a:p>
          <a:p>
            <a:r>
              <a:rPr lang="en-US" sz="1200">
                <a:latin typeface="Arial"/>
                <a:ea typeface="Roboto"/>
                <a:cs typeface="Arial"/>
              </a:rPr>
              <a:t>The mission video demonstrates each clearing method and can be used as a reference for intended functionality.</a:t>
            </a:r>
            <a:endParaRPr lang="en-US"/>
          </a:p>
          <a:p>
            <a:endParaRPr lang="en-US" sz="1200" b="1">
              <a:latin typeface="Arial"/>
              <a:cs typeface="Arial"/>
            </a:endParaRPr>
          </a:p>
        </p:txBody>
      </p:sp>
      <p:cxnSp>
        <p:nvCxnSpPr>
          <p:cNvPr id="5" name="Straight Arrow Connector 4">
            <a:extLst>
              <a:ext uri="{FF2B5EF4-FFF2-40B4-BE49-F238E27FC236}">
                <a16:creationId xmlns:a16="http://schemas.microsoft.com/office/drawing/2014/main" id="{0EE72D7E-D84C-4858-30BF-C4EFE424DD2A}"/>
              </a:ext>
            </a:extLst>
          </p:cNvPr>
          <p:cNvCxnSpPr/>
          <p:nvPr/>
        </p:nvCxnSpPr>
        <p:spPr>
          <a:xfrm>
            <a:off x="548013" y="2473890"/>
            <a:ext cx="8079287" cy="7828"/>
          </a:xfrm>
          <a:prstGeom prst="straightConnector1">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086336D-B738-A743-06C3-88F91DE97145}"/>
              </a:ext>
            </a:extLst>
          </p:cNvPr>
          <p:cNvCxnSpPr>
            <a:cxnSpLocks/>
          </p:cNvCxnSpPr>
          <p:nvPr/>
        </p:nvCxnSpPr>
        <p:spPr>
          <a:xfrm>
            <a:off x="548012" y="1644040"/>
            <a:ext cx="8079287" cy="7828"/>
          </a:xfrm>
          <a:prstGeom prst="straightConnector1">
            <a:avLst/>
          </a:prstGeom>
          <a:ln>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646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3DEED-746D-416D-2EF6-245600F85151}"/>
              </a:ext>
            </a:extLst>
          </p:cNvPr>
          <p:cNvSpPr>
            <a:spLocks noGrp="1"/>
          </p:cNvSpPr>
          <p:nvPr>
            <p:ph type="title"/>
          </p:nvPr>
        </p:nvSpPr>
        <p:spPr/>
        <p:txBody>
          <a:bodyPr/>
          <a:lstStyle/>
          <a:p>
            <a:r>
              <a:rPr lang="en-US">
                <a:latin typeface="Roboto"/>
                <a:ea typeface="Roboto"/>
              </a:rPr>
              <a:t>Challenge Updates – Updated throughout the season</a:t>
            </a:r>
            <a:endParaRPr lang="en-US"/>
          </a:p>
        </p:txBody>
      </p:sp>
      <p:sp>
        <p:nvSpPr>
          <p:cNvPr id="3" name="Content Placeholder 2">
            <a:extLst>
              <a:ext uri="{FF2B5EF4-FFF2-40B4-BE49-F238E27FC236}">
                <a16:creationId xmlns:a16="http://schemas.microsoft.com/office/drawing/2014/main" id="{E298679B-2844-ECE8-705A-893484C0CB73}"/>
              </a:ext>
            </a:extLst>
          </p:cNvPr>
          <p:cNvSpPr>
            <a:spLocks noGrp="1"/>
          </p:cNvSpPr>
          <p:nvPr>
            <p:ph idx="1"/>
          </p:nvPr>
        </p:nvSpPr>
        <p:spPr>
          <a:xfrm>
            <a:off x="3371615" y="1186786"/>
            <a:ext cx="5058939" cy="2419396"/>
          </a:xfrm>
        </p:spPr>
        <p:txBody>
          <a:bodyPr/>
          <a:lstStyle/>
          <a:p>
            <a:r>
              <a:rPr lang="en-US"/>
              <a:t>Review the most recent version of the Challenge Updates from the </a:t>
            </a:r>
            <a:r>
              <a:rPr lang="en-US">
                <a:solidFill>
                  <a:srgbClr val="0070C0"/>
                </a:solidFill>
                <a:hlinkClick r:id="rId2">
                  <a:extLst>
                    <a:ext uri="{A12FA001-AC4F-418D-AE19-62706E023703}">
                      <ahyp:hlinkClr xmlns:ahyp="http://schemas.microsoft.com/office/drawing/2018/hyperlinkcolor" val="tx"/>
                    </a:ext>
                  </a:extLst>
                </a:hlinkClick>
              </a:rPr>
              <a:t>Season Resources</a:t>
            </a:r>
            <a:r>
              <a:rPr lang="en-US">
                <a:solidFill>
                  <a:srgbClr val="0070C0"/>
                </a:solidFill>
              </a:rPr>
              <a:t> </a:t>
            </a:r>
            <a:r>
              <a:rPr lang="en-US"/>
              <a:t>page.</a:t>
            </a:r>
          </a:p>
        </p:txBody>
      </p:sp>
      <p:pic>
        <p:nvPicPr>
          <p:cNvPr id="11" name="Graphic 10">
            <a:extLst>
              <a:ext uri="{FF2B5EF4-FFF2-40B4-BE49-F238E27FC236}">
                <a16:creationId xmlns:a16="http://schemas.microsoft.com/office/drawing/2014/main" id="{D51FD9FA-6056-1E2F-F341-B8341715FD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812" y="1179094"/>
            <a:ext cx="2296460" cy="2304624"/>
          </a:xfrm>
          <a:prstGeom prst="rect">
            <a:avLst/>
          </a:prstGeom>
        </p:spPr>
      </p:pic>
    </p:spTree>
    <p:extLst>
      <p:ext uri="{BB962C8B-B14F-4D97-AF65-F5344CB8AC3E}">
        <p14:creationId xmlns:p14="http://schemas.microsoft.com/office/powerpoint/2010/main" val="403224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2DAF-0860-0DBD-CE6F-6E4D901B46FA}"/>
              </a:ext>
            </a:extLst>
          </p:cNvPr>
          <p:cNvSpPr>
            <a:spLocks noGrp="1"/>
          </p:cNvSpPr>
          <p:nvPr>
            <p:ph type="title"/>
          </p:nvPr>
        </p:nvSpPr>
        <p:spPr/>
        <p:txBody>
          <a:bodyPr/>
          <a:lstStyle/>
          <a:p>
            <a:r>
              <a:rPr lang="en-US"/>
              <a:t>Remember:</a:t>
            </a:r>
          </a:p>
        </p:txBody>
      </p:sp>
      <p:sp>
        <p:nvSpPr>
          <p:cNvPr id="3" name="Content Placeholder 2">
            <a:extLst>
              <a:ext uri="{FF2B5EF4-FFF2-40B4-BE49-F238E27FC236}">
                <a16:creationId xmlns:a16="http://schemas.microsoft.com/office/drawing/2014/main" id="{85FDA60E-00B4-3BEE-636A-517EA8BA7D32}"/>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US"/>
              <a:t>The goal of the day is to </a:t>
            </a:r>
            <a:r>
              <a:rPr lang="en-US" b="1"/>
              <a:t>CELEBRATE</a:t>
            </a:r>
            <a:r>
              <a:rPr lang="en-US"/>
              <a:t> all the team has achieved, no matter the points they score</a:t>
            </a:r>
          </a:p>
          <a:p>
            <a:pPr marL="342900" indent="-342900">
              <a:buFont typeface="Arial" panose="020B0604020202020204" pitchFamily="34" charset="0"/>
              <a:buChar char="•"/>
            </a:pPr>
            <a:r>
              <a:rPr lang="en-US"/>
              <a:t>Your head referee is here to help</a:t>
            </a:r>
          </a:p>
          <a:p>
            <a:pPr marL="342900" indent="-342900">
              <a:buFont typeface="Arial" panose="020B0604020202020204" pitchFamily="34" charset="0"/>
              <a:buChar char="•"/>
            </a:pPr>
            <a:r>
              <a:rPr lang="en-US">
                <a:latin typeface="Roboto"/>
                <a:ea typeface="Roboto"/>
              </a:rPr>
              <a:t>When in doubt, give benefit of the doubt</a:t>
            </a:r>
          </a:p>
        </p:txBody>
      </p:sp>
    </p:spTree>
    <p:extLst>
      <p:ext uri="{BB962C8B-B14F-4D97-AF65-F5344CB8AC3E}">
        <p14:creationId xmlns:p14="http://schemas.microsoft.com/office/powerpoint/2010/main" val="3620472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9DB65-4CF8-0F4E-BABD-F6BA54E801CA}"/>
              </a:ext>
            </a:extLst>
          </p:cNvPr>
          <p:cNvSpPr>
            <a:spLocks noGrp="1"/>
          </p:cNvSpPr>
          <p:nvPr>
            <p:ph type="title"/>
          </p:nvPr>
        </p:nvSpPr>
        <p:spPr/>
        <p:txBody>
          <a:bodyPr/>
          <a:lstStyle/>
          <a:p>
            <a:r>
              <a:rPr lang="en-US" dirty="0">
                <a:latin typeface="Roboto"/>
                <a:ea typeface="Roboto"/>
              </a:rPr>
              <a:t>Questions?</a:t>
            </a:r>
            <a:endParaRPr lang="en-US" dirty="0"/>
          </a:p>
        </p:txBody>
      </p:sp>
      <p:sp>
        <p:nvSpPr>
          <p:cNvPr id="3" name="Content Placeholder 2">
            <a:extLst>
              <a:ext uri="{FF2B5EF4-FFF2-40B4-BE49-F238E27FC236}">
                <a16:creationId xmlns:a16="http://schemas.microsoft.com/office/drawing/2014/main" id="{5EA68407-A2E2-4916-AEBB-4A3AA13D3F8F}"/>
              </a:ext>
            </a:extLst>
          </p:cNvPr>
          <p:cNvSpPr>
            <a:spLocks noGrp="1"/>
          </p:cNvSpPr>
          <p:nvPr>
            <p:ph idx="1"/>
          </p:nvPr>
        </p:nvSpPr>
        <p:spPr>
          <a:xfrm>
            <a:off x="457200" y="1143001"/>
            <a:ext cx="5160818" cy="2419396"/>
          </a:xfrm>
        </p:spPr>
        <p:txBody>
          <a:bodyPr vert="horz" lIns="91440" tIns="45720" rIns="91440" bIns="45720" rtlCol="0" anchor="t">
            <a:normAutofit/>
          </a:bodyPr>
          <a:lstStyle/>
          <a:p>
            <a:r>
              <a:rPr lang="en-US" dirty="0">
                <a:latin typeface="Roboto"/>
                <a:ea typeface="Roboto"/>
              </a:rPr>
              <a:t>Remember, this is a high-level overview of the UNEARTHED</a:t>
            </a:r>
            <a:r>
              <a:rPr lang="en-US" baseline="30000" dirty="0">
                <a:latin typeface="Roboto"/>
                <a:ea typeface="Roboto"/>
              </a:rPr>
              <a:t>TM</a:t>
            </a:r>
            <a:r>
              <a:rPr lang="en-US" dirty="0">
                <a:latin typeface="Roboto"/>
                <a:ea typeface="Roboto"/>
              </a:rPr>
              <a:t> Robot Game and Rules. </a:t>
            </a:r>
          </a:p>
          <a:p>
            <a:r>
              <a:rPr lang="en-US" dirty="0">
                <a:latin typeface="Roboto"/>
                <a:ea typeface="Roboto"/>
              </a:rPr>
              <a:t>Be sure to review the </a:t>
            </a:r>
            <a:r>
              <a:rPr lang="en-US" i="1" dirty="0">
                <a:latin typeface="Roboto"/>
                <a:ea typeface="Roboto"/>
              </a:rPr>
              <a:t>Robot Game Rulebook</a:t>
            </a:r>
            <a:r>
              <a:rPr lang="en-US" dirty="0">
                <a:latin typeface="Roboto"/>
                <a:ea typeface="Roboto"/>
              </a:rPr>
              <a:t>, official videos, and Referee Guide &amp; Quiz for detailed guidance.</a:t>
            </a:r>
            <a:endParaRPr lang="en-US" dirty="0"/>
          </a:p>
        </p:txBody>
      </p:sp>
      <p:pic>
        <p:nvPicPr>
          <p:cNvPr id="5" name="Picture 4" descr="A toy building blocks&#10;&#10;AI-generated content may be incorrect.">
            <a:extLst>
              <a:ext uri="{FF2B5EF4-FFF2-40B4-BE49-F238E27FC236}">
                <a16:creationId xmlns:a16="http://schemas.microsoft.com/office/drawing/2014/main" id="{375414FF-226D-7789-9833-AF5CB9228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492" y="535373"/>
            <a:ext cx="3616036" cy="3801102"/>
          </a:xfrm>
          <a:prstGeom prst="rect">
            <a:avLst/>
          </a:prstGeom>
        </p:spPr>
      </p:pic>
    </p:spTree>
    <p:extLst>
      <p:ext uri="{BB962C8B-B14F-4D97-AF65-F5344CB8AC3E}">
        <p14:creationId xmlns:p14="http://schemas.microsoft.com/office/powerpoint/2010/main" val="24511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5C805-4E0D-A1BE-7C1A-25E0CB107242}"/>
              </a:ext>
            </a:extLst>
          </p:cNvPr>
          <p:cNvSpPr>
            <a:spLocks noGrp="1"/>
          </p:cNvSpPr>
          <p:nvPr>
            <p:ph type="ctrTitle"/>
          </p:nvPr>
        </p:nvSpPr>
        <p:spPr/>
        <p:txBody>
          <a:bodyPr/>
          <a:lstStyle/>
          <a:p>
            <a:r>
              <a:rPr lang="en-US"/>
              <a:t>Event Information</a:t>
            </a:r>
          </a:p>
        </p:txBody>
      </p:sp>
      <p:sp>
        <p:nvSpPr>
          <p:cNvPr id="3" name="Subtitle 2">
            <a:extLst>
              <a:ext uri="{FF2B5EF4-FFF2-40B4-BE49-F238E27FC236}">
                <a16:creationId xmlns:a16="http://schemas.microsoft.com/office/drawing/2014/main" id="{EBC10F95-C88D-9513-4E47-45C90AB18040}"/>
              </a:ext>
            </a:extLst>
          </p:cNvPr>
          <p:cNvSpPr>
            <a:spLocks noGrp="1"/>
          </p:cNvSpPr>
          <p:nvPr>
            <p:ph type="subTitle" idx="1"/>
          </p:nvPr>
        </p:nvSpPr>
        <p:spPr>
          <a:xfrm>
            <a:off x="344558" y="2024683"/>
            <a:ext cx="8460776" cy="1587947"/>
          </a:xfrm>
        </p:spPr>
        <p:txBody>
          <a:bodyPr>
            <a:normAutofit/>
          </a:bodyPr>
          <a:lstStyle/>
          <a:p>
            <a:r>
              <a:rPr lang="en-US">
                <a:solidFill>
                  <a:srgbClr val="FF0000"/>
                </a:solidFill>
                <a:highlight>
                  <a:srgbClr val="FFFF00"/>
                </a:highlight>
              </a:rPr>
              <a:t>On the following slides, you may add event-specific information such as referee table assignments, schedules and breaks, etc.</a:t>
            </a:r>
          </a:p>
          <a:p>
            <a:r>
              <a:rPr lang="en-US">
                <a:solidFill>
                  <a:srgbClr val="FF0000"/>
                </a:solidFill>
                <a:highlight>
                  <a:srgbClr val="FFFF00"/>
                </a:highlight>
              </a:rPr>
              <a:t>Edit or delete these slides if not used.</a:t>
            </a:r>
          </a:p>
        </p:txBody>
      </p:sp>
    </p:spTree>
    <p:extLst>
      <p:ext uri="{BB962C8B-B14F-4D97-AF65-F5344CB8AC3E}">
        <p14:creationId xmlns:p14="http://schemas.microsoft.com/office/powerpoint/2010/main" val="2110972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D8B9C-F006-704E-91E6-CF2B984FE19D}"/>
              </a:ext>
            </a:extLst>
          </p:cNvPr>
          <p:cNvSpPr>
            <a:spLocks noGrp="1" noChangeAspect="1"/>
          </p:cNvSpPr>
          <p:nvPr>
            <p:ph type="ctrTitle"/>
          </p:nvPr>
        </p:nvSpPr>
        <p:spPr>
          <a:xfrm>
            <a:off x="341611" y="3912755"/>
            <a:ext cx="8460777" cy="654325"/>
          </a:xfrm>
        </p:spPr>
        <p:txBody>
          <a:bodyPr/>
          <a:lstStyle/>
          <a:p>
            <a:r>
              <a:rPr lang="en-US"/>
              <a:t>Referee Training</a:t>
            </a:r>
          </a:p>
        </p:txBody>
      </p:sp>
      <p:grpSp>
        <p:nvGrpSpPr>
          <p:cNvPr id="4" name="Group 3">
            <a:extLst>
              <a:ext uri="{FF2B5EF4-FFF2-40B4-BE49-F238E27FC236}">
                <a16:creationId xmlns:a16="http://schemas.microsoft.com/office/drawing/2014/main" id="{CC48815F-A1D4-8F00-14F7-D0E19DE3D57E}"/>
              </a:ext>
            </a:extLst>
          </p:cNvPr>
          <p:cNvGrpSpPr/>
          <p:nvPr/>
        </p:nvGrpSpPr>
        <p:grpSpPr>
          <a:xfrm>
            <a:off x="1214283" y="702925"/>
            <a:ext cx="6715431" cy="3003987"/>
            <a:chOff x="1016028" y="710360"/>
            <a:chExt cx="6715431" cy="3003987"/>
          </a:xfrm>
        </p:grpSpPr>
        <p:pic>
          <p:nvPicPr>
            <p:cNvPr id="11" name="Picture 10" descr="A logo of a video game&#10;&#10;AI-generated content may be incorrect.">
              <a:extLst>
                <a:ext uri="{FF2B5EF4-FFF2-40B4-BE49-F238E27FC236}">
                  <a16:creationId xmlns:a16="http://schemas.microsoft.com/office/drawing/2014/main" id="{EDACD255-C9EA-CE9C-9156-8997BA81B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700" y="710360"/>
              <a:ext cx="2774759" cy="2773428"/>
            </a:xfrm>
            <a:prstGeom prst="rect">
              <a:avLst/>
            </a:prstGeom>
          </p:spPr>
        </p:pic>
        <p:pic>
          <p:nvPicPr>
            <p:cNvPr id="13" name="Picture 12" descr="A black background with white text&#10;&#10;AI-generated content may be incorrect.">
              <a:extLst>
                <a:ext uri="{FF2B5EF4-FFF2-40B4-BE49-F238E27FC236}">
                  <a16:creationId xmlns:a16="http://schemas.microsoft.com/office/drawing/2014/main" id="{B754CC8C-A646-F800-FFCE-299DD4EE8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28" y="710360"/>
              <a:ext cx="3503071" cy="3003987"/>
            </a:xfrm>
            <a:prstGeom prst="rect">
              <a:avLst/>
            </a:prstGeom>
          </p:spPr>
        </p:pic>
      </p:grpSp>
    </p:spTree>
    <p:extLst>
      <p:ext uri="{BB962C8B-B14F-4D97-AF65-F5344CB8AC3E}">
        <p14:creationId xmlns:p14="http://schemas.microsoft.com/office/powerpoint/2010/main" val="3353433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FFD37-BF66-1A60-58AA-22B4043A724F}"/>
              </a:ext>
            </a:extLst>
          </p:cNvPr>
          <p:cNvSpPr>
            <a:spLocks noGrp="1"/>
          </p:cNvSpPr>
          <p:nvPr>
            <p:ph type="title"/>
          </p:nvPr>
        </p:nvSpPr>
        <p:spPr/>
        <p:txBody>
          <a:bodyPr/>
          <a:lstStyle/>
          <a:p>
            <a:r>
              <a:rPr lang="en-US"/>
              <a:t>Referee Table Assignments</a:t>
            </a:r>
          </a:p>
        </p:txBody>
      </p:sp>
      <p:graphicFrame>
        <p:nvGraphicFramePr>
          <p:cNvPr id="4" name="Content Placeholder 3">
            <a:extLst>
              <a:ext uri="{FF2B5EF4-FFF2-40B4-BE49-F238E27FC236}">
                <a16:creationId xmlns:a16="http://schemas.microsoft.com/office/drawing/2014/main" id="{F1DCE95B-840A-C7AF-F425-5FF337D74294}"/>
              </a:ext>
            </a:extLst>
          </p:cNvPr>
          <p:cNvGraphicFramePr>
            <a:graphicFrameLocks noGrp="1"/>
          </p:cNvGraphicFramePr>
          <p:nvPr>
            <p:ph idx="1"/>
            <p:extLst>
              <p:ext uri="{D42A27DB-BD31-4B8C-83A1-F6EECF244321}">
                <p14:modId xmlns:p14="http://schemas.microsoft.com/office/powerpoint/2010/main" val="4083085253"/>
              </p:ext>
            </p:extLst>
          </p:nvPr>
        </p:nvGraphicFramePr>
        <p:xfrm>
          <a:off x="457200" y="1143000"/>
          <a:ext cx="8183880" cy="1828800"/>
        </p:xfrm>
        <a:graphic>
          <a:graphicData uri="http://schemas.openxmlformats.org/drawingml/2006/table">
            <a:tbl>
              <a:tblPr firstRow="1" bandRow="1">
                <a:tableStyleId>{FABFCF23-3B69-468F-B69F-88F6DE6A72F2}</a:tableStyleId>
              </a:tblPr>
              <a:tblGrid>
                <a:gridCol w="2722908">
                  <a:extLst>
                    <a:ext uri="{9D8B030D-6E8A-4147-A177-3AD203B41FA5}">
                      <a16:colId xmlns:a16="http://schemas.microsoft.com/office/drawing/2014/main" val="423614286"/>
                    </a:ext>
                  </a:extLst>
                </a:gridCol>
                <a:gridCol w="5460972">
                  <a:extLst>
                    <a:ext uri="{9D8B030D-6E8A-4147-A177-3AD203B41FA5}">
                      <a16:colId xmlns:a16="http://schemas.microsoft.com/office/drawing/2014/main" val="779351862"/>
                    </a:ext>
                  </a:extLst>
                </a:gridCol>
              </a:tblGrid>
              <a:tr h="321564">
                <a:tc>
                  <a:txBody>
                    <a:bodyPr/>
                    <a:lstStyle/>
                    <a:p>
                      <a:r>
                        <a:rPr lang="en-US"/>
                        <a:t>Table</a:t>
                      </a:r>
                    </a:p>
                  </a:txBody>
                  <a:tcPr/>
                </a:tc>
                <a:tc>
                  <a:txBody>
                    <a:bodyPr/>
                    <a:lstStyle/>
                    <a:p>
                      <a:r>
                        <a:rPr lang="en-US"/>
                        <a:t>Referee</a:t>
                      </a:r>
                    </a:p>
                  </a:txBody>
                  <a:tcPr/>
                </a:tc>
                <a:extLst>
                  <a:ext uri="{0D108BD9-81ED-4DB2-BD59-A6C34878D82A}">
                    <a16:rowId xmlns:a16="http://schemas.microsoft.com/office/drawing/2014/main" val="344528216"/>
                  </a:ext>
                </a:extLst>
              </a:tr>
              <a:tr h="321564">
                <a:tc>
                  <a:txBody>
                    <a:bodyPr/>
                    <a:lstStyle/>
                    <a:p>
                      <a:r>
                        <a:rPr lang="en-US">
                          <a:highlight>
                            <a:srgbClr val="FFFF00"/>
                          </a:highlight>
                        </a:rPr>
                        <a:t>#</a:t>
                      </a:r>
                    </a:p>
                  </a:txBody>
                  <a:tcPr/>
                </a:tc>
                <a:tc>
                  <a:txBody>
                    <a:bodyPr/>
                    <a:lstStyle/>
                    <a:p>
                      <a:r>
                        <a:rPr lang="en-US">
                          <a:highlight>
                            <a:srgbClr val="FFFF00"/>
                          </a:highlight>
                        </a:rPr>
                        <a:t>Name</a:t>
                      </a:r>
                    </a:p>
                  </a:txBody>
                  <a:tcPr/>
                </a:tc>
                <a:extLst>
                  <a:ext uri="{0D108BD9-81ED-4DB2-BD59-A6C34878D82A}">
                    <a16:rowId xmlns:a16="http://schemas.microsoft.com/office/drawing/2014/main" val="459158368"/>
                  </a:ext>
                </a:extLst>
              </a:tr>
              <a:tr h="321564">
                <a:tc>
                  <a:txBody>
                    <a:bodyPr/>
                    <a:lstStyle/>
                    <a:p>
                      <a:r>
                        <a:rPr lang="en-US">
                          <a:highlight>
                            <a:srgbClr val="FFFF00"/>
                          </a:highlight>
                        </a:rPr>
                        <a:t>#</a:t>
                      </a:r>
                    </a:p>
                  </a:txBody>
                  <a:tcPr/>
                </a:tc>
                <a:tc>
                  <a:txBody>
                    <a:bodyPr/>
                    <a:lstStyle/>
                    <a:p>
                      <a:r>
                        <a:rPr lang="en-US">
                          <a:highlight>
                            <a:srgbClr val="FFFF00"/>
                          </a:highlight>
                        </a:rPr>
                        <a:t>Name</a:t>
                      </a:r>
                    </a:p>
                  </a:txBody>
                  <a:tcPr/>
                </a:tc>
                <a:extLst>
                  <a:ext uri="{0D108BD9-81ED-4DB2-BD59-A6C34878D82A}">
                    <a16:rowId xmlns:a16="http://schemas.microsoft.com/office/drawing/2014/main" val="28776326"/>
                  </a:ext>
                </a:extLst>
              </a:tr>
              <a:tr h="321564">
                <a:tc>
                  <a:txBody>
                    <a:bodyPr/>
                    <a:lstStyle/>
                    <a:p>
                      <a:r>
                        <a:rPr lang="en-US">
                          <a:highlight>
                            <a:srgbClr val="FFFF00"/>
                          </a:highlight>
                        </a:rPr>
                        <a:t>#</a:t>
                      </a:r>
                    </a:p>
                  </a:txBody>
                  <a:tcPr/>
                </a:tc>
                <a:tc>
                  <a:txBody>
                    <a:bodyPr/>
                    <a:lstStyle/>
                    <a:p>
                      <a:r>
                        <a:rPr lang="en-US">
                          <a:highlight>
                            <a:srgbClr val="FFFF00"/>
                          </a:highlight>
                        </a:rPr>
                        <a:t>Name</a:t>
                      </a:r>
                    </a:p>
                  </a:txBody>
                  <a:tcPr/>
                </a:tc>
                <a:extLst>
                  <a:ext uri="{0D108BD9-81ED-4DB2-BD59-A6C34878D82A}">
                    <a16:rowId xmlns:a16="http://schemas.microsoft.com/office/drawing/2014/main" val="2243682434"/>
                  </a:ext>
                </a:extLst>
              </a:tr>
              <a:tr h="321564">
                <a:tc>
                  <a:txBody>
                    <a:bodyPr/>
                    <a:lstStyle/>
                    <a:p>
                      <a:r>
                        <a:rPr lang="en-US">
                          <a:highlight>
                            <a:srgbClr val="FFFF00"/>
                          </a:highlight>
                        </a:rPr>
                        <a:t>#</a:t>
                      </a:r>
                    </a:p>
                  </a:txBody>
                  <a:tcPr/>
                </a:tc>
                <a:tc>
                  <a:txBody>
                    <a:bodyPr/>
                    <a:lstStyle/>
                    <a:p>
                      <a:r>
                        <a:rPr lang="en-US">
                          <a:highlight>
                            <a:srgbClr val="FFFF00"/>
                          </a:highlight>
                        </a:rPr>
                        <a:t>Name</a:t>
                      </a:r>
                    </a:p>
                  </a:txBody>
                  <a:tcPr/>
                </a:tc>
                <a:extLst>
                  <a:ext uri="{0D108BD9-81ED-4DB2-BD59-A6C34878D82A}">
                    <a16:rowId xmlns:a16="http://schemas.microsoft.com/office/drawing/2014/main" val="1945131776"/>
                  </a:ext>
                </a:extLst>
              </a:tr>
            </a:tbl>
          </a:graphicData>
        </a:graphic>
      </p:graphicFrame>
    </p:spTree>
    <p:extLst>
      <p:ext uri="{BB962C8B-B14F-4D97-AF65-F5344CB8AC3E}">
        <p14:creationId xmlns:p14="http://schemas.microsoft.com/office/powerpoint/2010/main" val="1421350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2FE21-B9D3-029D-1DE5-32D9A13EC905}"/>
              </a:ext>
            </a:extLst>
          </p:cNvPr>
          <p:cNvSpPr>
            <a:spLocks noGrp="1"/>
          </p:cNvSpPr>
          <p:nvPr>
            <p:ph type="title"/>
          </p:nvPr>
        </p:nvSpPr>
        <p:spPr/>
        <p:txBody>
          <a:bodyPr/>
          <a:lstStyle/>
          <a:p>
            <a:r>
              <a:rPr lang="en-US"/>
              <a:t>Event Schedule</a:t>
            </a:r>
          </a:p>
        </p:txBody>
      </p:sp>
      <p:sp>
        <p:nvSpPr>
          <p:cNvPr id="3" name="Content Placeholder 2">
            <a:extLst>
              <a:ext uri="{FF2B5EF4-FFF2-40B4-BE49-F238E27FC236}">
                <a16:creationId xmlns:a16="http://schemas.microsoft.com/office/drawing/2014/main" id="{B895CB89-19A6-0623-6110-1626B3018D56}"/>
              </a:ext>
            </a:extLst>
          </p:cNvPr>
          <p:cNvSpPr>
            <a:spLocks noGrp="1"/>
          </p:cNvSpPr>
          <p:nvPr>
            <p:ph idx="1"/>
          </p:nvPr>
        </p:nvSpPr>
        <p:spPr/>
        <p:txBody>
          <a:bodyPr/>
          <a:lstStyle/>
          <a:p>
            <a:r>
              <a:rPr lang="en-US">
                <a:highlight>
                  <a:srgbClr val="FFFF00"/>
                </a:highlight>
              </a:rPr>
              <a:t>Add event/match schedule here</a:t>
            </a:r>
          </a:p>
        </p:txBody>
      </p:sp>
    </p:spTree>
    <p:extLst>
      <p:ext uri="{BB962C8B-B14F-4D97-AF65-F5344CB8AC3E}">
        <p14:creationId xmlns:p14="http://schemas.microsoft.com/office/powerpoint/2010/main" val="1796594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969F7E-509D-F0A5-654A-4C6DDCFA6035}"/>
              </a:ext>
            </a:extLst>
          </p:cNvPr>
          <p:cNvSpPr>
            <a:spLocks noGrp="1"/>
          </p:cNvSpPr>
          <p:nvPr>
            <p:ph type="ctrTitle"/>
          </p:nvPr>
        </p:nvSpPr>
        <p:spPr>
          <a:xfrm>
            <a:off x="2685620" y="1431554"/>
            <a:ext cx="5858871" cy="1140478"/>
          </a:xfrm>
        </p:spPr>
        <p:txBody>
          <a:bodyPr/>
          <a:lstStyle/>
          <a:p>
            <a:pPr algn="ctr"/>
            <a:r>
              <a:rPr lang="en-US" sz="4400" b="0">
                <a:latin typeface="Roboto"/>
                <a:ea typeface="Roboto"/>
                <a:cs typeface="Roboto"/>
              </a:rPr>
              <a:t>Thank you for being a </a:t>
            </a:r>
            <a:r>
              <a:rPr lang="en-US" sz="4400" b="0" i="1">
                <a:latin typeface="Roboto"/>
                <a:ea typeface="Roboto"/>
                <a:cs typeface="Roboto"/>
              </a:rPr>
              <a:t>FIRST</a:t>
            </a:r>
            <a:r>
              <a:rPr lang="en-US" sz="4400" b="0" baseline="30000">
                <a:latin typeface="Roboto"/>
                <a:ea typeface="Roboto"/>
                <a:cs typeface="Roboto"/>
              </a:rPr>
              <a:t>®</a:t>
            </a:r>
            <a:r>
              <a:rPr lang="en-US" sz="4400" b="0" i="1">
                <a:latin typeface="Roboto"/>
                <a:ea typeface="Roboto"/>
                <a:cs typeface="Roboto"/>
              </a:rPr>
              <a:t> </a:t>
            </a:r>
            <a:r>
              <a:rPr lang="en-US" sz="4400" b="0">
                <a:latin typeface="Roboto"/>
                <a:ea typeface="Roboto"/>
                <a:cs typeface="Roboto"/>
              </a:rPr>
              <a:t>LEGO</a:t>
            </a:r>
            <a:r>
              <a:rPr lang="en-US" sz="4400" b="0" baseline="30000">
                <a:latin typeface="Roboto"/>
                <a:ea typeface="Roboto"/>
                <a:cs typeface="Roboto"/>
              </a:rPr>
              <a:t>®</a:t>
            </a:r>
            <a:r>
              <a:rPr lang="en-US" sz="4400" b="0">
                <a:latin typeface="Roboto"/>
                <a:ea typeface="Roboto"/>
                <a:cs typeface="Roboto"/>
              </a:rPr>
              <a:t> League Challenge referee!</a:t>
            </a:r>
            <a:endParaRPr lang="en-US">
              <a:latin typeface="Roboto"/>
              <a:ea typeface="Roboto"/>
            </a:endParaRPr>
          </a:p>
        </p:txBody>
      </p:sp>
      <p:sp>
        <p:nvSpPr>
          <p:cNvPr id="2" name="TextBox 1">
            <a:extLst>
              <a:ext uri="{FF2B5EF4-FFF2-40B4-BE49-F238E27FC236}">
                <a16:creationId xmlns:a16="http://schemas.microsoft.com/office/drawing/2014/main" id="{88391C0B-2FD5-4ED2-73C3-4D84D40B5682}"/>
              </a:ext>
            </a:extLst>
          </p:cNvPr>
          <p:cNvSpPr txBox="1"/>
          <p:nvPr/>
        </p:nvSpPr>
        <p:spPr>
          <a:xfrm>
            <a:off x="2684657" y="3646449"/>
            <a:ext cx="585857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Roboto"/>
              </a:rPr>
              <a:t>Remember, this has been a high-level overview of the referee role. Be sure to review the </a:t>
            </a:r>
            <a:r>
              <a:rPr lang="en-US" sz="1400" i="1" dirty="0">
                <a:latin typeface="Roboto"/>
              </a:rPr>
              <a:t>Robot Game Rulebook</a:t>
            </a:r>
            <a:r>
              <a:rPr lang="en-US" sz="1400" dirty="0">
                <a:latin typeface="Roboto"/>
              </a:rPr>
              <a:t>, official videos, and Referee Guide &amp; Quiz for detailed guidance and training.</a:t>
            </a:r>
            <a:endParaRPr lang="en-US" sz="1400" dirty="0"/>
          </a:p>
        </p:txBody>
      </p:sp>
    </p:spTree>
    <p:extLst>
      <p:ext uri="{BB962C8B-B14F-4D97-AF65-F5344CB8AC3E}">
        <p14:creationId xmlns:p14="http://schemas.microsoft.com/office/powerpoint/2010/main" val="3025543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72BB4-06F3-883E-94BF-F74751DE2BDB}"/>
              </a:ext>
            </a:extLst>
          </p:cNvPr>
          <p:cNvSpPr>
            <a:spLocks noGrp="1"/>
          </p:cNvSpPr>
          <p:nvPr>
            <p:ph type="title"/>
          </p:nvPr>
        </p:nvSpPr>
        <p:spPr/>
        <p:txBody>
          <a:bodyPr/>
          <a:lstStyle/>
          <a:p>
            <a:r>
              <a:rPr lang="en-US">
                <a:latin typeface="Roboto"/>
                <a:ea typeface="Roboto"/>
              </a:rPr>
              <a:t>Agenda</a:t>
            </a:r>
            <a:endParaRPr lang="en-US"/>
          </a:p>
        </p:txBody>
      </p:sp>
      <p:sp>
        <p:nvSpPr>
          <p:cNvPr id="3" name="Content Placeholder 2">
            <a:extLst>
              <a:ext uri="{FF2B5EF4-FFF2-40B4-BE49-F238E27FC236}">
                <a16:creationId xmlns:a16="http://schemas.microsoft.com/office/drawing/2014/main" id="{AD82F872-3672-F564-7C3B-AB3932FF5944}"/>
              </a:ext>
            </a:extLst>
          </p:cNvPr>
          <p:cNvSpPr>
            <a:spLocks noGrp="1"/>
          </p:cNvSpPr>
          <p:nvPr>
            <p:ph idx="1"/>
          </p:nvPr>
        </p:nvSpPr>
        <p:spPr>
          <a:xfrm>
            <a:off x="457199" y="1143001"/>
            <a:ext cx="8289235" cy="2900292"/>
          </a:xfrm>
        </p:spPr>
        <p:txBody>
          <a:bodyPr vert="horz" lIns="91440" tIns="45720" rIns="91440" bIns="45720" rtlCol="0" anchor="t">
            <a:normAutofit/>
          </a:bodyPr>
          <a:lstStyle/>
          <a:p>
            <a:pPr marL="457200" indent="-457200">
              <a:buAutoNum type="arabicPeriod"/>
            </a:pPr>
            <a:r>
              <a:rPr lang="en-US" dirty="0">
                <a:latin typeface="Roboto"/>
                <a:ea typeface="Roboto"/>
              </a:rPr>
              <a:t>Referee Role &amp; Core Values</a:t>
            </a:r>
          </a:p>
          <a:p>
            <a:pPr marL="457200" indent="-457200">
              <a:buAutoNum type="arabicPeriod"/>
            </a:pPr>
            <a:r>
              <a:rPr lang="en-US" dirty="0">
                <a:latin typeface="Roboto"/>
                <a:ea typeface="Roboto"/>
              </a:rPr>
              <a:t>Referee Toolkit</a:t>
            </a:r>
            <a:endParaRPr lang="en-US" dirty="0"/>
          </a:p>
          <a:p>
            <a:pPr marL="457200" indent="-457200">
              <a:buAutoNum type="arabicPeriod"/>
            </a:pPr>
            <a:r>
              <a:rPr lang="en-US" dirty="0">
                <a:latin typeface="Roboto"/>
                <a:ea typeface="Roboto"/>
              </a:rPr>
              <a:t>Match Overview</a:t>
            </a:r>
            <a:endParaRPr lang="en-US" dirty="0"/>
          </a:p>
          <a:p>
            <a:pPr marL="457200" indent="-457200">
              <a:buAutoNum type="arabicPeriod"/>
            </a:pPr>
            <a:r>
              <a:rPr lang="en-US" dirty="0">
                <a:latin typeface="Roboto"/>
                <a:ea typeface="Roboto"/>
              </a:rPr>
              <a:t>UNEARTHED Missions</a:t>
            </a:r>
          </a:p>
          <a:p>
            <a:pPr marL="457200" indent="-457200">
              <a:buAutoNum type="arabicPeriod"/>
            </a:pPr>
            <a:r>
              <a:rPr lang="en-US" dirty="0">
                <a:latin typeface="Roboto"/>
                <a:ea typeface="Roboto"/>
              </a:rPr>
              <a:t>Challenge Updates</a:t>
            </a:r>
          </a:p>
          <a:p>
            <a:pPr marL="457200" indent="-457200">
              <a:buAutoNum type="arabicPeriod"/>
            </a:pPr>
            <a:r>
              <a:rPr lang="en-US" dirty="0">
                <a:latin typeface="Roboto"/>
                <a:ea typeface="Roboto"/>
              </a:rPr>
              <a:t>Reminders</a:t>
            </a:r>
            <a:endParaRPr lang="en-US" dirty="0"/>
          </a:p>
          <a:p>
            <a:pPr marL="457200" indent="-457200">
              <a:buAutoNum type="arabicPeriod"/>
            </a:pPr>
            <a:endParaRPr lang="en-US" dirty="0"/>
          </a:p>
          <a:p>
            <a:pPr marL="457200" indent="-457200">
              <a:buAutoNum type="arabicPeriod"/>
            </a:pPr>
            <a:endParaRPr lang="en-US" dirty="0"/>
          </a:p>
        </p:txBody>
      </p:sp>
    </p:spTree>
    <p:extLst>
      <p:ext uri="{BB962C8B-B14F-4D97-AF65-F5344CB8AC3E}">
        <p14:creationId xmlns:p14="http://schemas.microsoft.com/office/powerpoint/2010/main" val="1521410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273C1-C5B3-C9EC-1D60-6FF2BA6DBE57}"/>
              </a:ext>
            </a:extLst>
          </p:cNvPr>
          <p:cNvSpPr>
            <a:spLocks noGrp="1"/>
          </p:cNvSpPr>
          <p:nvPr>
            <p:ph type="title"/>
          </p:nvPr>
        </p:nvSpPr>
        <p:spPr/>
        <p:txBody>
          <a:bodyPr/>
          <a:lstStyle/>
          <a:p>
            <a:r>
              <a:rPr lang="en-US"/>
              <a:t>The Referee Role</a:t>
            </a:r>
          </a:p>
        </p:txBody>
      </p:sp>
      <p:sp>
        <p:nvSpPr>
          <p:cNvPr id="3" name="Content Placeholder 2">
            <a:extLst>
              <a:ext uri="{FF2B5EF4-FFF2-40B4-BE49-F238E27FC236}">
                <a16:creationId xmlns:a16="http://schemas.microsoft.com/office/drawing/2014/main" id="{FF395414-EA10-8E08-1C1D-EFE3F1241251}"/>
              </a:ext>
            </a:extLst>
          </p:cNvPr>
          <p:cNvSpPr>
            <a:spLocks noGrp="1"/>
          </p:cNvSpPr>
          <p:nvPr>
            <p:ph idx="1"/>
          </p:nvPr>
        </p:nvSpPr>
        <p:spPr/>
        <p:txBody>
          <a:bodyPr/>
          <a:lstStyle/>
          <a:p>
            <a:pPr marL="342900" indent="-342900">
              <a:buFont typeface="Arial" panose="020B0604020202020204" pitchFamily="34" charset="0"/>
              <a:buChar char="•"/>
            </a:pPr>
            <a:r>
              <a:rPr lang="en-US"/>
              <a:t>Regulate the action and fairness of the robot game</a:t>
            </a:r>
          </a:p>
          <a:p>
            <a:pPr marL="342900" indent="-342900">
              <a:buFont typeface="Arial" panose="020B0604020202020204" pitchFamily="34" charset="0"/>
              <a:buChar char="•"/>
            </a:pPr>
            <a:r>
              <a:rPr lang="en-US"/>
              <a:t>Score matches together with the team</a:t>
            </a:r>
          </a:p>
          <a:p>
            <a:pPr marL="342900" indent="-342900">
              <a:buFont typeface="Arial" panose="020B0604020202020204" pitchFamily="34" charset="0"/>
              <a:buChar char="•"/>
            </a:pPr>
            <a:r>
              <a:rPr lang="en-US"/>
              <a:t>Be a kind, encouraging role model</a:t>
            </a:r>
          </a:p>
          <a:p>
            <a:pPr marL="342900" indent="-342900">
              <a:buFont typeface="Arial" panose="020B0604020202020204" pitchFamily="34" charset="0"/>
              <a:buChar char="•"/>
            </a:pPr>
            <a:r>
              <a:rPr lang="en-US"/>
              <a:t>Demonstrate </a:t>
            </a:r>
            <a:r>
              <a:rPr lang="en-US" i="1"/>
              <a:t>Gracious Professionalism</a:t>
            </a:r>
            <a:r>
              <a:rPr lang="en-US" baseline="30000"/>
              <a:t>®</a:t>
            </a:r>
            <a:r>
              <a:rPr lang="en-US"/>
              <a:t> and </a:t>
            </a:r>
            <a:r>
              <a:rPr lang="en-US" i="1"/>
              <a:t>FIRST </a:t>
            </a:r>
            <a:r>
              <a:rPr lang="en-US"/>
              <a:t>Core Values in everything you do</a:t>
            </a:r>
          </a:p>
        </p:txBody>
      </p:sp>
    </p:spTree>
    <p:extLst>
      <p:ext uri="{BB962C8B-B14F-4D97-AF65-F5344CB8AC3E}">
        <p14:creationId xmlns:p14="http://schemas.microsoft.com/office/powerpoint/2010/main" val="490095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C8EE7-B03F-C4BE-B372-94C1DF844C77}"/>
              </a:ext>
            </a:extLst>
          </p:cNvPr>
          <p:cNvSpPr>
            <a:spLocks noGrp="1"/>
          </p:cNvSpPr>
          <p:nvPr>
            <p:ph type="title"/>
          </p:nvPr>
        </p:nvSpPr>
        <p:spPr/>
        <p:txBody>
          <a:bodyPr/>
          <a:lstStyle/>
          <a:p>
            <a:r>
              <a:rPr lang="en-US" i="1"/>
              <a:t>FIRST</a:t>
            </a:r>
            <a:r>
              <a:rPr lang="en-US" baseline="30000"/>
              <a:t>®</a:t>
            </a:r>
            <a:r>
              <a:rPr lang="en-US"/>
              <a:t> Core Values</a:t>
            </a:r>
          </a:p>
        </p:txBody>
      </p:sp>
      <p:grpSp>
        <p:nvGrpSpPr>
          <p:cNvPr id="6" name="Group 5">
            <a:extLst>
              <a:ext uri="{FF2B5EF4-FFF2-40B4-BE49-F238E27FC236}">
                <a16:creationId xmlns:a16="http://schemas.microsoft.com/office/drawing/2014/main" id="{EB9FD380-9E47-FFEB-6A6D-A67635878AAD}"/>
              </a:ext>
            </a:extLst>
          </p:cNvPr>
          <p:cNvGrpSpPr/>
          <p:nvPr/>
        </p:nvGrpSpPr>
        <p:grpSpPr>
          <a:xfrm>
            <a:off x="567199" y="1619986"/>
            <a:ext cx="8069233" cy="1049656"/>
            <a:chOff x="667727" y="1606865"/>
            <a:chExt cx="8069233" cy="1049656"/>
          </a:xfrm>
        </p:grpSpPr>
        <p:pic>
          <p:nvPicPr>
            <p:cNvPr id="5" name="Picture 4" descr="A purple square with a magnifying glass and a gear&#10;&#10;AI-generated content may be incorrect.">
              <a:extLst>
                <a:ext uri="{FF2B5EF4-FFF2-40B4-BE49-F238E27FC236}">
                  <a16:creationId xmlns:a16="http://schemas.microsoft.com/office/drawing/2014/main" id="{CCCC56BE-5024-72DE-2228-1F7FC60F5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4877" y="1619986"/>
              <a:ext cx="1036535" cy="1036535"/>
            </a:xfrm>
            <a:prstGeom prst="rect">
              <a:avLst/>
            </a:prstGeom>
          </p:spPr>
        </p:pic>
        <p:pic>
          <p:nvPicPr>
            <p:cNvPr id="7" name="Picture 6" descr="A green square with white outline of a face with a mask&#10;&#10;AI-generated content may be incorrect.">
              <a:extLst>
                <a:ext uri="{FF2B5EF4-FFF2-40B4-BE49-F238E27FC236}">
                  <a16:creationId xmlns:a16="http://schemas.microsoft.com/office/drawing/2014/main" id="{6F7945DD-7696-B55D-E5E8-AF961A4DD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425" y="1606865"/>
              <a:ext cx="1036535" cy="1036535"/>
            </a:xfrm>
            <a:prstGeom prst="rect">
              <a:avLst/>
            </a:prstGeom>
          </p:spPr>
        </p:pic>
        <p:pic>
          <p:nvPicPr>
            <p:cNvPr id="9" name="Picture 8" descr="A green square with arrows and lightning bolt&#10;&#10;AI-generated content may be incorrect.">
              <a:extLst>
                <a:ext uri="{FF2B5EF4-FFF2-40B4-BE49-F238E27FC236}">
                  <a16:creationId xmlns:a16="http://schemas.microsoft.com/office/drawing/2014/main" id="{2734C4D2-D228-9E7C-2EBB-FF773DE24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5415" y="1619986"/>
              <a:ext cx="1036535" cy="1036535"/>
            </a:xfrm>
            <a:prstGeom prst="rect">
              <a:avLst/>
            </a:prstGeom>
          </p:spPr>
        </p:pic>
        <p:pic>
          <p:nvPicPr>
            <p:cNvPr id="11" name="Picture 10" descr="A purple square with white hands&#10;&#10;AI-generated content may be incorrect.">
              <a:extLst>
                <a:ext uri="{FF2B5EF4-FFF2-40B4-BE49-F238E27FC236}">
                  <a16:creationId xmlns:a16="http://schemas.microsoft.com/office/drawing/2014/main" id="{0150A634-C6BB-098A-3E55-611F5F24E5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1501" y="1606865"/>
              <a:ext cx="1036535" cy="1036535"/>
            </a:xfrm>
            <a:prstGeom prst="rect">
              <a:avLst/>
            </a:prstGeom>
          </p:spPr>
        </p:pic>
        <p:pic>
          <p:nvPicPr>
            <p:cNvPr id="13" name="Picture 12" descr="A red square with a light bulb and text&#10;&#10;AI-generated content may be incorrect.">
              <a:extLst>
                <a:ext uri="{FF2B5EF4-FFF2-40B4-BE49-F238E27FC236}">
                  <a16:creationId xmlns:a16="http://schemas.microsoft.com/office/drawing/2014/main" id="{EC51A2D4-5388-D34E-32BD-7F213D31E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9330" y="1606865"/>
              <a:ext cx="1036535" cy="1036535"/>
            </a:xfrm>
            <a:prstGeom prst="rect">
              <a:avLst/>
            </a:prstGeom>
          </p:spPr>
        </p:pic>
        <p:pic>
          <p:nvPicPr>
            <p:cNvPr id="15" name="Picture 14" descr="A red square with white hands and a circuit board&#10;&#10;AI-generated content may be incorrect.">
              <a:extLst>
                <a:ext uri="{FF2B5EF4-FFF2-40B4-BE49-F238E27FC236}">
                  <a16:creationId xmlns:a16="http://schemas.microsoft.com/office/drawing/2014/main" id="{10A79D94-617D-E33E-1677-1CE37734B3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727" y="1619986"/>
              <a:ext cx="1036535" cy="1036535"/>
            </a:xfrm>
            <a:prstGeom prst="rect">
              <a:avLst/>
            </a:prstGeom>
          </p:spPr>
        </p:pic>
      </p:grpSp>
    </p:spTree>
    <p:extLst>
      <p:ext uri="{BB962C8B-B14F-4D97-AF65-F5344CB8AC3E}">
        <p14:creationId xmlns:p14="http://schemas.microsoft.com/office/powerpoint/2010/main" val="3977790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21A54-DD07-5B53-A7A6-85DA99E7ACD1}"/>
              </a:ext>
            </a:extLst>
          </p:cNvPr>
          <p:cNvSpPr>
            <a:spLocks noGrp="1"/>
          </p:cNvSpPr>
          <p:nvPr>
            <p:ph type="title"/>
          </p:nvPr>
        </p:nvSpPr>
        <p:spPr/>
        <p:txBody>
          <a:bodyPr/>
          <a:lstStyle/>
          <a:p>
            <a:r>
              <a:rPr lang="en-US"/>
              <a:t>The Referee Toolkit</a:t>
            </a:r>
          </a:p>
        </p:txBody>
      </p:sp>
      <p:sp>
        <p:nvSpPr>
          <p:cNvPr id="3" name="Content Placeholder 2">
            <a:extLst>
              <a:ext uri="{FF2B5EF4-FFF2-40B4-BE49-F238E27FC236}">
                <a16:creationId xmlns:a16="http://schemas.microsoft.com/office/drawing/2014/main" id="{007AA38E-00D4-4DD8-F8C7-DB60FA811487}"/>
              </a:ext>
            </a:extLst>
          </p:cNvPr>
          <p:cNvSpPr>
            <a:spLocks noGrp="1"/>
          </p:cNvSpPr>
          <p:nvPr>
            <p:ph idx="1"/>
          </p:nvPr>
        </p:nvSpPr>
        <p:spPr>
          <a:xfrm>
            <a:off x="457199" y="1143000"/>
            <a:ext cx="4404361" cy="2948939"/>
          </a:xfrm>
        </p:spPr>
        <p:txBody>
          <a:bodyPr vert="horz" lIns="91440" tIns="45720" rIns="91440" bIns="45720" rtlCol="0" anchor="t">
            <a:normAutofit/>
          </a:bodyPr>
          <a:lstStyle/>
          <a:p>
            <a:r>
              <a:rPr lang="en-US" sz="1800" dirty="0">
                <a:latin typeface="Roboto"/>
                <a:ea typeface="Roboto"/>
              </a:rPr>
              <a:t>At the table, you will need:</a:t>
            </a:r>
          </a:p>
          <a:p>
            <a:pPr marL="342900" indent="-342900">
              <a:buFont typeface="Arial" panose="020B0604020202020204" pitchFamily="34" charset="0"/>
              <a:buChar char="•"/>
            </a:pPr>
            <a:r>
              <a:rPr lang="en-US" sz="1600" i="1" dirty="0">
                <a:latin typeface="Roboto"/>
                <a:ea typeface="Roboto"/>
              </a:rPr>
              <a:t>Robot Game Rulebook</a:t>
            </a:r>
            <a:endParaRPr lang="en-US" sz="1600" dirty="0">
              <a:latin typeface="Roboto"/>
              <a:ea typeface="Roboto"/>
            </a:endParaRPr>
          </a:p>
          <a:p>
            <a:pPr marL="342900" indent="-342900">
              <a:buFont typeface="Arial" panose="020B0604020202020204" pitchFamily="34" charset="0"/>
              <a:buChar char="•"/>
            </a:pPr>
            <a:r>
              <a:rPr lang="en-US" sz="1600" dirty="0">
                <a:latin typeface="Roboto"/>
                <a:ea typeface="Roboto"/>
              </a:rPr>
              <a:t>Challenge Updates</a:t>
            </a:r>
          </a:p>
          <a:p>
            <a:pPr marL="342900" indent="-342900">
              <a:buFont typeface="Arial" panose="020B0604020202020204" pitchFamily="34" charset="0"/>
              <a:buChar char="•"/>
            </a:pPr>
            <a:r>
              <a:rPr lang="en-US" sz="1600" dirty="0">
                <a:latin typeface="Roboto"/>
                <a:ea typeface="Roboto"/>
              </a:rPr>
              <a:t>Scoresheet (paper or digital)</a:t>
            </a:r>
          </a:p>
          <a:p>
            <a:pPr marL="342900" indent="-342900">
              <a:buFont typeface="Arial" panose="020B0604020202020204" pitchFamily="34" charset="0"/>
              <a:buChar char="•"/>
            </a:pPr>
            <a:r>
              <a:rPr lang="en-US" sz="1600" dirty="0">
                <a:latin typeface="Roboto"/>
                <a:ea typeface="Roboto"/>
              </a:rPr>
              <a:t>Field Setup Video (or printed reference guide)</a:t>
            </a:r>
          </a:p>
          <a:p>
            <a:pPr marL="342900" indent="-342900">
              <a:buFont typeface="Arial" panose="020B0604020202020204" pitchFamily="34" charset="0"/>
              <a:buChar char="•"/>
            </a:pPr>
            <a:r>
              <a:rPr lang="en-US" sz="1600" dirty="0">
                <a:latin typeface="Roboto"/>
                <a:ea typeface="Roboto"/>
              </a:rPr>
              <a:t>Measuring device for equipment inspection</a:t>
            </a:r>
            <a:endParaRPr lang="en-US" sz="1600" dirty="0"/>
          </a:p>
        </p:txBody>
      </p:sp>
      <p:pic>
        <p:nvPicPr>
          <p:cNvPr id="5" name="Picture 4" descr="A lego toy on a cart&#10;&#10;AI-generated content may be incorrect.">
            <a:extLst>
              <a:ext uri="{FF2B5EF4-FFF2-40B4-BE49-F238E27FC236}">
                <a16:creationId xmlns:a16="http://schemas.microsoft.com/office/drawing/2014/main" id="{A99B8790-A589-562B-3F1F-A03047608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7050" y="398045"/>
            <a:ext cx="2714450" cy="36178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7700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5138D-70D0-FF29-53F4-6410BDAB1BD1}"/>
              </a:ext>
            </a:extLst>
          </p:cNvPr>
          <p:cNvSpPr>
            <a:spLocks noGrp="1"/>
          </p:cNvSpPr>
          <p:nvPr>
            <p:ph type="title"/>
          </p:nvPr>
        </p:nvSpPr>
        <p:spPr/>
        <p:txBody>
          <a:bodyPr/>
          <a:lstStyle/>
          <a:p>
            <a:r>
              <a:rPr lang="en-US"/>
              <a:t>Match Overview</a:t>
            </a:r>
          </a:p>
        </p:txBody>
      </p:sp>
      <p:graphicFrame>
        <p:nvGraphicFramePr>
          <p:cNvPr id="4" name="Content Placeholder 3">
            <a:extLst>
              <a:ext uri="{FF2B5EF4-FFF2-40B4-BE49-F238E27FC236}">
                <a16:creationId xmlns:a16="http://schemas.microsoft.com/office/drawing/2014/main" id="{9A02D1A1-9643-A91D-C5E0-4E241FB0C541}"/>
              </a:ext>
            </a:extLst>
          </p:cNvPr>
          <p:cNvGraphicFramePr>
            <a:graphicFrameLocks noGrp="1"/>
          </p:cNvGraphicFramePr>
          <p:nvPr>
            <p:ph idx="1"/>
            <p:extLst>
              <p:ext uri="{D42A27DB-BD31-4B8C-83A1-F6EECF244321}">
                <p14:modId xmlns:p14="http://schemas.microsoft.com/office/powerpoint/2010/main" val="1566166330"/>
              </p:ext>
            </p:extLst>
          </p:nvPr>
        </p:nvGraphicFramePr>
        <p:xfrm>
          <a:off x="457200" y="1143000"/>
          <a:ext cx="8289925" cy="2141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1557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76ED2-5488-9004-113F-177A31B4F6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15CEE1-5F54-7846-3B8C-21E7EAC6B8E3}"/>
              </a:ext>
            </a:extLst>
          </p:cNvPr>
          <p:cNvSpPr>
            <a:spLocks noGrp="1"/>
          </p:cNvSpPr>
          <p:nvPr>
            <p:ph type="title"/>
          </p:nvPr>
        </p:nvSpPr>
        <p:spPr/>
        <p:txBody>
          <a:bodyPr/>
          <a:lstStyle/>
          <a:p>
            <a:r>
              <a:rPr lang="en-US">
                <a:latin typeface="Roboto"/>
                <a:ea typeface="Roboto"/>
              </a:rPr>
              <a:t>Before the Match – Equipment &amp; Inspection</a:t>
            </a:r>
            <a:endParaRPr lang="en-US"/>
          </a:p>
        </p:txBody>
      </p:sp>
      <p:sp>
        <p:nvSpPr>
          <p:cNvPr id="3" name="Content Placeholder 2">
            <a:extLst>
              <a:ext uri="{FF2B5EF4-FFF2-40B4-BE49-F238E27FC236}">
                <a16:creationId xmlns:a16="http://schemas.microsoft.com/office/drawing/2014/main" id="{2AFE3B28-590D-01B9-9FF1-1966D08A991F}"/>
              </a:ext>
            </a:extLst>
          </p:cNvPr>
          <p:cNvSpPr>
            <a:spLocks noGrp="1"/>
          </p:cNvSpPr>
          <p:nvPr>
            <p:ph idx="1"/>
          </p:nvPr>
        </p:nvSpPr>
        <p:spPr>
          <a:xfrm>
            <a:off x="459436" y="1065416"/>
            <a:ext cx="4034095" cy="2879185"/>
          </a:xfrm>
        </p:spPr>
        <p:txBody>
          <a:bodyPr vert="horz" lIns="91440" tIns="45720" rIns="91440" bIns="45720" rtlCol="0" anchor="t">
            <a:normAutofit fontScale="92500" lnSpcReduction="10000"/>
          </a:bodyPr>
          <a:lstStyle/>
          <a:p>
            <a:r>
              <a:rPr lang="en-US" sz="1600" b="1" i="1" dirty="0">
                <a:latin typeface="Roboto"/>
                <a:ea typeface="Roboto"/>
              </a:rPr>
              <a:t>Equipment: </a:t>
            </a:r>
            <a:r>
              <a:rPr lang="en-US" sz="1600" i="1" dirty="0">
                <a:latin typeface="Roboto"/>
                <a:ea typeface="Roboto"/>
              </a:rPr>
              <a:t>All items that teams bring to the match, including the robot, attachments, and any other materials specified in the rules.</a:t>
            </a:r>
          </a:p>
          <a:p>
            <a:pPr marL="285750" indent="-285750">
              <a:buChar char="•"/>
            </a:pPr>
            <a:r>
              <a:rPr lang="en-US" sz="1400" dirty="0">
                <a:latin typeface="Roboto"/>
                <a:ea typeface="Roboto"/>
                <a:cs typeface="Roboto"/>
              </a:rPr>
              <a:t>Only LEGO parts allowed</a:t>
            </a:r>
          </a:p>
          <a:p>
            <a:pPr marL="285750" indent="-285750">
              <a:buChar char="•"/>
            </a:pPr>
            <a:r>
              <a:rPr lang="en-US" sz="1400" dirty="0">
                <a:latin typeface="Roboto"/>
                <a:ea typeface="Roboto"/>
                <a:cs typeface="Roboto"/>
              </a:rPr>
              <a:t>Check equipment and quantities during pre-match inspection</a:t>
            </a:r>
          </a:p>
          <a:p>
            <a:pPr marL="285750" indent="-285750">
              <a:buChar char="•"/>
            </a:pPr>
            <a:r>
              <a:rPr lang="en-US" sz="1400" dirty="0">
                <a:latin typeface="Roboto"/>
                <a:ea typeface="Roboto"/>
                <a:cs typeface="Roboto"/>
              </a:rPr>
              <a:t>All equipment must fit in both launch areas and under a height limit of 12-inches</a:t>
            </a:r>
            <a:endParaRPr lang="en-US" sz="1400" dirty="0">
              <a:cs typeface="Roboto"/>
            </a:endParaRPr>
          </a:p>
          <a:p>
            <a:pPr marL="285750" indent="-285750">
              <a:buChar char="•"/>
            </a:pPr>
            <a:r>
              <a:rPr lang="en-US" sz="1400" dirty="0">
                <a:latin typeface="Roboto"/>
                <a:ea typeface="Roboto"/>
                <a:cs typeface="Roboto"/>
              </a:rPr>
              <a:t>Additional or duplicate mission models are not allowed</a:t>
            </a:r>
          </a:p>
          <a:p>
            <a:pPr marL="285750" indent="-285750">
              <a:buFont typeface="Arial,Sans-Serif" pitchFamily="34" charset="0"/>
              <a:buChar char="•"/>
            </a:pPr>
            <a:r>
              <a:rPr lang="en-US" sz="1400" dirty="0">
                <a:solidFill>
                  <a:srgbClr val="000000"/>
                </a:solidFill>
                <a:latin typeface="Roboto"/>
                <a:ea typeface="Roboto"/>
                <a:cs typeface="Roboto"/>
              </a:rPr>
              <a:t>Extra storage not allowed (carts, bins, etc.)</a:t>
            </a:r>
          </a:p>
          <a:p>
            <a:pPr marL="285750" indent="-285750">
              <a:buChar char="•"/>
            </a:pPr>
            <a:endParaRPr lang="en-US" sz="1600" dirty="0">
              <a:solidFill>
                <a:srgbClr val="000000"/>
              </a:solidFill>
              <a:cs typeface="Roboto"/>
            </a:endParaRPr>
          </a:p>
          <a:p>
            <a:endParaRPr lang="en-US" sz="1600" dirty="0">
              <a:cs typeface="Roboto"/>
            </a:endParaRPr>
          </a:p>
        </p:txBody>
      </p:sp>
      <p:pic>
        <p:nvPicPr>
          <p:cNvPr id="5" name="Picture 4">
            <a:extLst>
              <a:ext uri="{FF2B5EF4-FFF2-40B4-BE49-F238E27FC236}">
                <a16:creationId xmlns:a16="http://schemas.microsoft.com/office/drawing/2014/main" id="{8F5185F5-65A3-0121-5B2E-A0B215A4D755}"/>
              </a:ext>
            </a:extLst>
          </p:cNvPr>
          <p:cNvPicPr>
            <a:picLocks noChangeAspect="1"/>
          </p:cNvPicPr>
          <p:nvPr/>
        </p:nvPicPr>
        <p:blipFill>
          <a:blip r:embed="rId2">
            <a:extLst>
              <a:ext uri="{28A0092B-C50C-407E-A947-70E740481C1C}">
                <a14:useLocalDpi xmlns:a14="http://schemas.microsoft.com/office/drawing/2010/main" val="0"/>
              </a:ext>
            </a:extLst>
          </a:blip>
          <a:srcRect t="66" b="66"/>
          <a:stretch/>
        </p:blipFill>
        <p:spPr>
          <a:xfrm>
            <a:off x="4705745" y="1286425"/>
            <a:ext cx="4033671" cy="2372569"/>
          </a:xfrm>
          <a:prstGeom prst="rect">
            <a:avLst/>
          </a:prstGeom>
        </p:spPr>
      </p:pic>
      <p:sp>
        <p:nvSpPr>
          <p:cNvPr id="4" name="Content Placeholder 2">
            <a:extLst>
              <a:ext uri="{FF2B5EF4-FFF2-40B4-BE49-F238E27FC236}">
                <a16:creationId xmlns:a16="http://schemas.microsoft.com/office/drawing/2014/main" id="{E0E6B286-13C1-8385-A685-355EE52D9934}"/>
              </a:ext>
            </a:extLst>
          </p:cNvPr>
          <p:cNvSpPr txBox="1">
            <a:spLocks/>
          </p:cNvSpPr>
          <p:nvPr/>
        </p:nvSpPr>
        <p:spPr>
          <a:xfrm>
            <a:off x="457198" y="3994935"/>
            <a:ext cx="8289168" cy="402558"/>
          </a:xfrm>
          <a:prstGeom prst="rect">
            <a:avLst/>
          </a:prstGeom>
        </p:spPr>
        <p:txBody>
          <a:bodyPr vert="horz" lIns="91440" tIns="45720" rIns="91440" bIns="45720" rtlCol="0" anchor="t">
            <a:noAutofit/>
          </a:bodyPr>
          <a:lstStyle>
            <a:lvl1pPr marL="0" indent="0" algn="l" defTabSz="914400" rtl="0" eaLnBrk="1" latinLnBrk="0" hangingPunct="1">
              <a:spcBef>
                <a:spcPct val="20000"/>
              </a:spcBef>
              <a:spcAft>
                <a:spcPts val="600"/>
              </a:spcAft>
              <a:buFont typeface="Arial" pitchFamily="34" charset="0"/>
              <a:buNone/>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457200" indent="-182880" algn="l" defTabSz="914400" rtl="0" eaLnBrk="1" latinLnBrk="0" hangingPunct="1">
              <a:spcBef>
                <a:spcPct val="20000"/>
              </a:spcBef>
              <a:buClr>
                <a:schemeClr val="tx1"/>
              </a:buClr>
              <a:buFont typeface="Arial"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spcBef>
                <a:spcPct val="20000"/>
              </a:spcBef>
              <a:buClr>
                <a:schemeClr val="tx1"/>
              </a:buClr>
              <a:buFont typeface="Arial"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spcBef>
                <a:spcPct val="20000"/>
              </a:spcBef>
              <a:buClr>
                <a:schemeClr val="tx1"/>
              </a:buClr>
              <a:buFont typeface="Arial" pitchFamily="34" charset="0"/>
              <a:buChar char="•"/>
              <a:defRPr sz="16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spcBef>
                <a:spcPct val="20000"/>
              </a:spcBef>
              <a:buClr>
                <a:schemeClr val="tx1"/>
              </a:buClr>
              <a:buFont typeface="Arial" pitchFamily="34" charset="0"/>
              <a:buChar char="•"/>
              <a:defRPr sz="1400"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200">
                <a:latin typeface="Roboto"/>
                <a:ea typeface="Roboto"/>
              </a:rPr>
              <a:t>See </a:t>
            </a:r>
            <a:r>
              <a:rPr lang="en-US" sz="1200" i="1">
                <a:latin typeface="Roboto"/>
                <a:ea typeface="Roboto"/>
              </a:rPr>
              <a:t>Glossary; Rules – Before the Match </a:t>
            </a:r>
            <a:r>
              <a:rPr lang="en-US" sz="1200">
                <a:latin typeface="Roboto"/>
                <a:ea typeface="Roboto"/>
              </a:rPr>
              <a:t>for a complete list of allowed equipment</a:t>
            </a:r>
            <a:endParaRPr lang="en-US" sz="1200"/>
          </a:p>
        </p:txBody>
      </p:sp>
    </p:spTree>
    <p:extLst>
      <p:ext uri="{BB962C8B-B14F-4D97-AF65-F5344CB8AC3E}">
        <p14:creationId xmlns:p14="http://schemas.microsoft.com/office/powerpoint/2010/main" val="38890742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A997C5561FD94D82BEA37A4242D399" ma:contentTypeVersion="20" ma:contentTypeDescription="Create a new document." ma:contentTypeScope="" ma:versionID="7cae5696f57b22d11ba6a7f9918b81e6">
  <xsd:schema xmlns:xsd="http://www.w3.org/2001/XMLSchema" xmlns:xs="http://www.w3.org/2001/XMLSchema" xmlns:p="http://schemas.microsoft.com/office/2006/metadata/properties" xmlns:ns2="7c8aad47-528b-43f4-b615-4953615f0d4f" xmlns:ns3="c7bc20cd-f3b5-4cb9-9099-b7d1e4c3c983" xmlns:ns4="0bfdc619-4bd5-4a26-8e37-4be4446dc23a" targetNamespace="http://schemas.microsoft.com/office/2006/metadata/properties" ma:root="true" ma:fieldsID="3a32943b1fe7c914c3fd4b30f2445c37" ns2:_="" ns3:_="" ns4:_="">
    <xsd:import namespace="7c8aad47-528b-43f4-b615-4953615f0d4f"/>
    <xsd:import namespace="c7bc20cd-f3b5-4cb9-9099-b7d1e4c3c983"/>
    <xsd:import namespace="0bfdc619-4bd5-4a26-8e37-4be4446dc23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8aad47-528b-43f4-b615-4953615f0d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bc20cd-f3b5-4cb9-9099-b7d1e4c3c98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fdc619-4bd5-4a26-8e37-4be4446dc23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c948275e-acb8-4f67-9f4b-0f18b628c537}" ma:internalName="TaxCatchAll" ma:showField="CatchAllData" ma:web="c7bc20cd-f3b5-4cb9-9099-b7d1e4c3c9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bfdc619-4bd5-4a26-8e37-4be4446dc23a" xsi:nil="true"/>
    <SharedWithUsers xmlns="c7bc20cd-f3b5-4cb9-9099-b7d1e4c3c983">
      <UserInfo>
        <DisplayName/>
        <AccountId xsi:nil="true"/>
        <AccountType/>
      </UserInfo>
    </SharedWithUsers>
    <lcf76f155ced4ddcb4097134ff3c332f xmlns="7c8aad47-528b-43f4-b615-4953615f0d4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FB92B16-412C-4D30-85BF-52EE602E5DB7}"/>
</file>

<file path=customXml/itemProps2.xml><?xml version="1.0" encoding="utf-8"?>
<ds:datastoreItem xmlns:ds="http://schemas.openxmlformats.org/officeDocument/2006/customXml" ds:itemID="{B4946AAB-2EA0-4D7D-A794-176C57A85EDC}">
  <ds:schemaRefs>
    <ds:schemaRef ds:uri="http://schemas.microsoft.com/sharepoint/v3/contenttype/forms"/>
  </ds:schemaRefs>
</ds:datastoreItem>
</file>

<file path=customXml/itemProps3.xml><?xml version="1.0" encoding="utf-8"?>
<ds:datastoreItem xmlns:ds="http://schemas.openxmlformats.org/officeDocument/2006/customXml" ds:itemID="{FBC7D6B3-7C1E-4CC1-9147-CD17D747095F}">
  <ds:schemaRefs>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0bfdc619-4bd5-4a26-8e37-4be4446dc23a"/>
    <ds:schemaRef ds:uri="http://schemas.microsoft.com/office/2006/documentManagement/types"/>
    <ds:schemaRef ds:uri="48f12688-8fd6-47b2-a22c-5b60723771af"/>
    <ds:schemaRef ds:uri="http://purl.org/dc/dcmitype/"/>
    <ds:schemaRef ds:uri="7caf78fb-f71c-4a6f-8d9d-8e46613456e0"/>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Essential.thmx</Template>
  <TotalTime>0</TotalTime>
  <Words>1349</Words>
  <Application>Microsoft Office PowerPoint</Application>
  <PresentationFormat>On-screen Show (16:9)</PresentationFormat>
  <Paragraphs>133</Paragraphs>
  <Slides>32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Arial,Sans-Serif</vt:lpstr>
      <vt:lpstr>Calibri</vt:lpstr>
      <vt:lpstr>Courier New</vt:lpstr>
      <vt:lpstr>Roboto</vt:lpstr>
      <vt:lpstr>Essential</vt:lpstr>
      <vt:lpstr>DISCLAIMER</vt:lpstr>
      <vt:lpstr>PowerPoint Presentation</vt:lpstr>
      <vt:lpstr>Referee Training</vt:lpstr>
      <vt:lpstr>Agenda</vt:lpstr>
      <vt:lpstr>The Referee Role</vt:lpstr>
      <vt:lpstr>FIRST® Core Values</vt:lpstr>
      <vt:lpstr>The Referee Toolkit</vt:lpstr>
      <vt:lpstr>Match Overview</vt:lpstr>
      <vt:lpstr>Before the Match – Equipment &amp; Inspection</vt:lpstr>
      <vt:lpstr>Before the Match – Setup</vt:lpstr>
      <vt:lpstr>During the Match – Inside Home</vt:lpstr>
      <vt:lpstr>During the Match – Outside Home</vt:lpstr>
      <vt:lpstr>After the Match – Scoring</vt:lpstr>
      <vt:lpstr>Gracious Professionalism® at the Robot Game</vt:lpstr>
      <vt:lpstr>Robot Game Missions</vt:lpstr>
      <vt:lpstr>Mission Model Placement</vt:lpstr>
      <vt:lpstr>PowerPoint Presentation</vt:lpstr>
      <vt:lpstr>PowerPoint Presentation</vt:lpstr>
      <vt:lpstr>PowerPoint Presentation</vt:lpstr>
      <vt:lpstr>PowerPoint Presentation</vt:lpstr>
      <vt:lpstr>PowerPoint Presentation</vt:lpstr>
      <vt:lpstr>PowerPoint Presentation</vt:lpstr>
      <vt:lpstr>Precision Tokens</vt:lpstr>
      <vt:lpstr>Challenge Updates</vt:lpstr>
      <vt:lpstr>Challenge Updates – as of August 5, 2025</vt:lpstr>
      <vt:lpstr>Challenge Updates – Updated throughout the season</vt:lpstr>
      <vt:lpstr>Remember:</vt:lpstr>
      <vt:lpstr>Questions?</vt:lpstr>
      <vt:lpstr>Event Information</vt:lpstr>
      <vt:lpstr>Referee Table Assignments</vt:lpstr>
      <vt:lpstr>Event Schedule</vt:lpstr>
      <vt:lpstr>Thank you for being a FIRST® LEGO® League Challenge referee!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Stutt</dc:creator>
  <cp:lastModifiedBy>Anna Sterner</cp:lastModifiedBy>
  <cp:revision>1</cp:revision>
  <dcterms:created xsi:type="dcterms:W3CDTF">2017-02-15T18:38:39Z</dcterms:created>
  <dcterms:modified xsi:type="dcterms:W3CDTF">2025-08-04T21:10:53Z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0x01010008A997C5561FD94D82BEA37A4242D399</vt:lpwstr>
  </property>
  <property fmtid="{D5CDD505-2E9C-101B-9397-08002B2CF9AE}" pid="4" name="Order">
    <vt:lpwstr>75700.0000000000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