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64" r:id="rId5"/>
    <p:sldId id="265" r:id="rId6"/>
    <p:sldId id="268" r:id="rId7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65"/>
    <p:restoredTop sz="94691"/>
  </p:normalViewPr>
  <p:slideViewPr>
    <p:cSldViewPr snapToGrid="0" snapToObjects="1">
      <p:cViewPr varScale="1">
        <p:scale>
          <a:sx n="109" d="100"/>
          <a:sy n="109" d="100"/>
        </p:scale>
        <p:origin x="184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662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90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9173227-D870-8445-BA80-A939107EAD87}"/>
              </a:ext>
            </a:extLst>
          </p:cNvPr>
          <p:cNvSpPr txBox="1"/>
          <p:nvPr/>
        </p:nvSpPr>
        <p:spPr>
          <a:xfrm>
            <a:off x="1687483" y="3759907"/>
            <a:ext cx="66501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86F8009-48BC-9046-AD02-B665720E6C6A}"/>
              </a:ext>
            </a:extLst>
          </p:cNvPr>
          <p:cNvSpPr txBox="1"/>
          <p:nvPr/>
        </p:nvSpPr>
        <p:spPr>
          <a:xfrm>
            <a:off x="1998026" y="5146673"/>
            <a:ext cx="60456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FADE3E-44C3-4041-B0F6-14161912C416}"/>
              </a:ext>
            </a:extLst>
          </p:cNvPr>
          <p:cNvSpPr txBox="1"/>
          <p:nvPr/>
        </p:nvSpPr>
        <p:spPr>
          <a:xfrm>
            <a:off x="2302676" y="5997584"/>
            <a:ext cx="2553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B273925-3A03-E347-8C47-C76EA207459D}"/>
              </a:ext>
            </a:extLst>
          </p:cNvPr>
          <p:cNvSpPr txBox="1"/>
          <p:nvPr/>
        </p:nvSpPr>
        <p:spPr>
          <a:xfrm>
            <a:off x="5193031" y="5997584"/>
            <a:ext cx="2553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B9FBFD-AFC1-CCB0-0108-AF3967D96025}"/>
              </a:ext>
            </a:extLst>
          </p:cNvPr>
          <p:cNvSpPr txBox="1"/>
          <p:nvPr/>
        </p:nvSpPr>
        <p:spPr>
          <a:xfrm>
            <a:off x="1173149" y="2701853"/>
            <a:ext cx="77121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LEGO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LEAGUE CHALLENGE CONGRATULATES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D1451B-2CAA-38E6-69CD-08204E124D8A}"/>
              </a:ext>
            </a:extLst>
          </p:cNvPr>
          <p:cNvSpPr txBox="1"/>
          <p:nvPr/>
        </p:nvSpPr>
        <p:spPr>
          <a:xfrm>
            <a:off x="1173149" y="4399189"/>
            <a:ext cx="77121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553658D-3B31-CE5F-0AF0-CF7E52E9DAAF}"/>
              </a:ext>
            </a:extLst>
          </p:cNvPr>
          <p:cNvCxnSpPr>
            <a:cxnSpLocks/>
          </p:cNvCxnSpPr>
          <p:nvPr/>
        </p:nvCxnSpPr>
        <p:spPr>
          <a:xfrm>
            <a:off x="2054471" y="5560225"/>
            <a:ext cx="597659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27E732F-9F17-B69C-A8D3-46CB0D6C8975}"/>
              </a:ext>
            </a:extLst>
          </p:cNvPr>
          <p:cNvCxnSpPr>
            <a:cxnSpLocks/>
          </p:cNvCxnSpPr>
          <p:nvPr/>
        </p:nvCxnSpPr>
        <p:spPr>
          <a:xfrm>
            <a:off x="5388913" y="6363251"/>
            <a:ext cx="21629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B746EB3-0B5D-FB71-8603-6A63E52B0A2C}"/>
              </a:ext>
            </a:extLst>
          </p:cNvPr>
          <p:cNvCxnSpPr>
            <a:cxnSpLocks/>
          </p:cNvCxnSpPr>
          <p:nvPr/>
        </p:nvCxnSpPr>
        <p:spPr>
          <a:xfrm>
            <a:off x="2484058" y="6363251"/>
            <a:ext cx="21629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563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B450C96-CF52-A74D-86D2-BFDCF52179C5}"/>
              </a:ext>
            </a:extLst>
          </p:cNvPr>
          <p:cNvSpPr txBox="1"/>
          <p:nvPr/>
        </p:nvSpPr>
        <p:spPr>
          <a:xfrm>
            <a:off x="1628532" y="3987228"/>
            <a:ext cx="665018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F7173F-B1F2-1649-B620-6F163200B4C8}"/>
              </a:ext>
            </a:extLst>
          </p:cNvPr>
          <p:cNvSpPr txBox="1"/>
          <p:nvPr/>
        </p:nvSpPr>
        <p:spPr>
          <a:xfrm>
            <a:off x="964951" y="5453215"/>
            <a:ext cx="35731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40161A-2CF2-FC46-AB13-2427EF552182}"/>
              </a:ext>
            </a:extLst>
          </p:cNvPr>
          <p:cNvSpPr txBox="1"/>
          <p:nvPr/>
        </p:nvSpPr>
        <p:spPr>
          <a:xfrm>
            <a:off x="5430242" y="5479032"/>
            <a:ext cx="3456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School Name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8D1973-D711-5122-7B0A-3AC6CEFD5364}"/>
              </a:ext>
            </a:extLst>
          </p:cNvPr>
          <p:cNvSpPr txBox="1"/>
          <p:nvPr/>
        </p:nvSpPr>
        <p:spPr>
          <a:xfrm>
            <a:off x="1173149" y="2958886"/>
            <a:ext cx="77121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LEGO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LEAGUE CHALLENGE CONGRATULATES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C6A244-618F-5C00-FE41-343334E28589}"/>
              </a:ext>
            </a:extLst>
          </p:cNvPr>
          <p:cNvSpPr txBox="1"/>
          <p:nvPr/>
        </p:nvSpPr>
        <p:spPr>
          <a:xfrm>
            <a:off x="1173149" y="4675844"/>
            <a:ext cx="77121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D5B94B-5088-6D8A-7C08-A58E9C35D474}"/>
              </a:ext>
            </a:extLst>
          </p:cNvPr>
          <p:cNvSpPr txBox="1"/>
          <p:nvPr/>
        </p:nvSpPr>
        <p:spPr>
          <a:xfrm>
            <a:off x="4429374" y="5466740"/>
            <a:ext cx="11996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AT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D5F2C9-CA74-9F4A-DE56-76C3F8D8BEDE}"/>
              </a:ext>
            </a:extLst>
          </p:cNvPr>
          <p:cNvCxnSpPr>
            <a:cxnSpLocks/>
          </p:cNvCxnSpPr>
          <p:nvPr/>
        </p:nvCxnSpPr>
        <p:spPr>
          <a:xfrm>
            <a:off x="1522402" y="5845268"/>
            <a:ext cx="272526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2A47CF2-0EDF-D728-90E9-1812FFE939F0}"/>
              </a:ext>
            </a:extLst>
          </p:cNvPr>
          <p:cNvCxnSpPr>
            <a:cxnSpLocks/>
          </p:cNvCxnSpPr>
          <p:nvPr/>
        </p:nvCxnSpPr>
        <p:spPr>
          <a:xfrm>
            <a:off x="5813046" y="5845268"/>
            <a:ext cx="272526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232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7CF6DB06-46C6-244C-8DCB-EAA540FCA064}"/>
              </a:ext>
            </a:extLst>
          </p:cNvPr>
          <p:cNvSpPr txBox="1"/>
          <p:nvPr/>
        </p:nvSpPr>
        <p:spPr>
          <a:xfrm>
            <a:off x="1719968" y="3712538"/>
            <a:ext cx="6650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7B35BA-D3F9-B845-898E-C3E066F43DA7}"/>
              </a:ext>
            </a:extLst>
          </p:cNvPr>
          <p:cNvSpPr txBox="1"/>
          <p:nvPr/>
        </p:nvSpPr>
        <p:spPr>
          <a:xfrm>
            <a:off x="2468256" y="5911734"/>
            <a:ext cx="51329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46A8EC-6091-874F-8FF0-A94400A42EB4}"/>
              </a:ext>
            </a:extLst>
          </p:cNvPr>
          <p:cNvSpPr txBox="1"/>
          <p:nvPr/>
        </p:nvSpPr>
        <p:spPr>
          <a:xfrm>
            <a:off x="2768635" y="4487712"/>
            <a:ext cx="51972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Award Name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B76FEA-29B7-5762-0965-6854BDC5673A}"/>
              </a:ext>
            </a:extLst>
          </p:cNvPr>
          <p:cNvSpPr txBox="1"/>
          <p:nvPr/>
        </p:nvSpPr>
        <p:spPr>
          <a:xfrm>
            <a:off x="1244214" y="2666327"/>
            <a:ext cx="756997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LEGO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LEAGUE CHALLENGE AWARDS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543E57-E5F1-0F05-D40C-70E3A5B71469}"/>
              </a:ext>
            </a:extLst>
          </p:cNvPr>
          <p:cNvSpPr txBox="1"/>
          <p:nvPr/>
        </p:nvSpPr>
        <p:spPr>
          <a:xfrm>
            <a:off x="1105235" y="4488864"/>
            <a:ext cx="12021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THE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807596-356F-1CB9-657E-039D313B46F9}"/>
              </a:ext>
            </a:extLst>
          </p:cNvPr>
          <p:cNvSpPr txBox="1"/>
          <p:nvPr/>
        </p:nvSpPr>
        <p:spPr>
          <a:xfrm>
            <a:off x="1173149" y="5205873"/>
            <a:ext cx="77121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06E5B-A55B-2698-C1C5-6F23AD3352FD}"/>
              </a:ext>
            </a:extLst>
          </p:cNvPr>
          <p:cNvCxnSpPr>
            <a:cxnSpLocks/>
          </p:cNvCxnSpPr>
          <p:nvPr/>
        </p:nvCxnSpPr>
        <p:spPr>
          <a:xfrm>
            <a:off x="2313709" y="4870472"/>
            <a:ext cx="59158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8BDF234-2BEC-B4E0-25A8-6FE59663B587}"/>
              </a:ext>
            </a:extLst>
          </p:cNvPr>
          <p:cNvCxnSpPr>
            <a:cxnSpLocks/>
          </p:cNvCxnSpPr>
          <p:nvPr/>
        </p:nvCxnSpPr>
        <p:spPr>
          <a:xfrm>
            <a:off x="2583338" y="6359303"/>
            <a:ext cx="488426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1996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371c52-833b-400f-ba1d-3599a71f02d7">
      <Terms xmlns="http://schemas.microsoft.com/office/infopath/2007/PartnerControls"/>
    </lcf76f155ced4ddcb4097134ff3c332f>
    <TaxCatchAll xmlns="d7171e60-d71e-4106-a8b9-6506c21092a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530A68EFD17D48950E84BD598DC437" ma:contentTypeVersion="14" ma:contentTypeDescription="Create a new document." ma:contentTypeScope="" ma:versionID="11f8c389ba70db3419c02c7103570f99">
  <xsd:schema xmlns:xsd="http://www.w3.org/2001/XMLSchema" xmlns:xs="http://www.w3.org/2001/XMLSchema" xmlns:p="http://schemas.microsoft.com/office/2006/metadata/properties" xmlns:ns2="00371c52-833b-400f-ba1d-3599a71f02d7" xmlns:ns3="d7171e60-d71e-4106-a8b9-6506c21092ae" targetNamespace="http://schemas.microsoft.com/office/2006/metadata/properties" ma:root="true" ma:fieldsID="cb4fcf96f3018154d94d9e70be468014" ns2:_="" ns3:_="">
    <xsd:import namespace="00371c52-833b-400f-ba1d-3599a71f02d7"/>
    <xsd:import namespace="d7171e60-d71e-4106-a8b9-6506c21092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371c52-833b-400f-ba1d-3599a71f02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171e60-d71e-4106-a8b9-6506c21092ae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c87c93e5-97d2-4f50-abfb-d0fa337f7335}" ma:internalName="TaxCatchAll" ma:showField="CatchAllData" ma:web="d7171e60-d71e-4106-a8b9-6506c21092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BE5FFB-D7C4-4761-8D80-6C66884ADE3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0435CCF-D1D5-42F4-A5A0-F008AF3E49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B4668B-4798-4789-A48F-D0B55F9E6BA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761</TotalTime>
  <Words>58</Words>
  <Application>Microsoft Macintosh PowerPoint</Application>
  <PresentationFormat>Custom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Roboto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Nathaniel Foston Perry</dc:creator>
  <cp:lastModifiedBy>Jeff Kraynik</cp:lastModifiedBy>
  <cp:revision>54</cp:revision>
  <dcterms:created xsi:type="dcterms:W3CDTF">2019-07-10T15:10:27Z</dcterms:created>
  <dcterms:modified xsi:type="dcterms:W3CDTF">2025-07-30T15:54:13Z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0x01010014530A68EFD17D48950E84BD598DC437</vt:lpwstr>
  </property>
</Properties>
</file>