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264" r:id="rId5"/>
    <p:sldId id="265" r:id="rId6"/>
    <p:sldId id="266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72"/>
    <p:restoredTop sz="94694"/>
  </p:normalViewPr>
  <p:slideViewPr>
    <p:cSldViewPr snapToGrid="0" snapToObjects="1">
      <p:cViewPr varScale="1">
        <p:scale>
          <a:sx n="135" d="100"/>
          <a:sy n="135" d="100"/>
        </p:scale>
        <p:origin x="5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58" d="100"/>
          <a:sy n="158" d="100"/>
        </p:scale>
        <p:origin x="4424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2912670-FB8F-4F4C-B47C-42ACFFA51E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C1ED5-FA22-3744-A8FD-30F9B581AA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E45B-CAA2-6443-9571-5C5CC4F17898}" type="datetimeFigureOut">
              <a:rPr lang="en-US" smtClean="0"/>
              <a:t>7/30/25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78BED-4843-BC4D-9724-06D4EFABEB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89A556-A760-1A43-9CFA-FD7FDBA743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A156-85D7-524F-A078-FA35E2D9B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97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28D44-7314-3442-A4BE-AD7A9A4A375F}" type="datetimeFigureOut">
              <a:rPr lang="en-US" smtClean="0"/>
              <a:t>7/30/25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B05A7-B334-EC4F-815E-7926CF5E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0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B05A7-B334-EC4F-815E-7926CF5EF9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4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49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48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3F5A5D1-625F-F441-8A6E-1D2BCC4C16B2}"/>
              </a:ext>
            </a:extLst>
          </p:cNvPr>
          <p:cNvSpPr txBox="1"/>
          <p:nvPr/>
        </p:nvSpPr>
        <p:spPr>
          <a:xfrm>
            <a:off x="1627909" y="3383591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155417-3936-044B-BBAC-276B6FAC1940}"/>
              </a:ext>
            </a:extLst>
          </p:cNvPr>
          <p:cNvSpPr txBox="1"/>
          <p:nvPr/>
        </p:nvSpPr>
        <p:spPr>
          <a:xfrm>
            <a:off x="1636171" y="4606840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ED85DB-48FE-EE4D-9229-55C5561BE506}"/>
              </a:ext>
            </a:extLst>
          </p:cNvPr>
          <p:cNvSpPr txBox="1"/>
          <p:nvPr/>
        </p:nvSpPr>
        <p:spPr>
          <a:xfrm>
            <a:off x="2344552" y="5442672"/>
            <a:ext cx="2553196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D0EEC1-D625-7045-B3D2-20917A84C83B}"/>
              </a:ext>
            </a:extLst>
          </p:cNvPr>
          <p:cNvSpPr txBox="1"/>
          <p:nvPr/>
        </p:nvSpPr>
        <p:spPr>
          <a:xfrm>
            <a:off x="5008244" y="5442672"/>
            <a:ext cx="2553196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4E26E7-70E5-6842-3CBC-3D8A6A0F2F25}"/>
              </a:ext>
            </a:extLst>
          </p:cNvPr>
          <p:cNvSpPr txBox="1"/>
          <p:nvPr/>
        </p:nvSpPr>
        <p:spPr>
          <a:xfrm>
            <a:off x="1096949" y="2357466"/>
            <a:ext cx="7712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CHALLENGE CONGRATULATES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1B0F6C-78B6-532B-1C4E-5A04B21DDC89}"/>
              </a:ext>
            </a:extLst>
          </p:cNvPr>
          <p:cNvSpPr txBox="1"/>
          <p:nvPr/>
        </p:nvSpPr>
        <p:spPr>
          <a:xfrm>
            <a:off x="1096949" y="3995430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DA8136D-FF87-268C-86AA-CB2F74B63743}"/>
              </a:ext>
            </a:extLst>
          </p:cNvPr>
          <p:cNvCxnSpPr>
            <a:cxnSpLocks/>
          </p:cNvCxnSpPr>
          <p:nvPr/>
        </p:nvCxnSpPr>
        <p:spPr>
          <a:xfrm>
            <a:off x="1964703" y="5074804"/>
            <a:ext cx="597659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A63AF6F-8771-53C2-6AF7-83C9F41DDF12}"/>
              </a:ext>
            </a:extLst>
          </p:cNvPr>
          <p:cNvCxnSpPr>
            <a:cxnSpLocks/>
          </p:cNvCxnSpPr>
          <p:nvPr/>
        </p:nvCxnSpPr>
        <p:spPr>
          <a:xfrm>
            <a:off x="5208833" y="5810096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8E5BCD5-F85C-A0D7-6AFA-A2DE22AE8DC1}"/>
              </a:ext>
            </a:extLst>
          </p:cNvPr>
          <p:cNvCxnSpPr>
            <a:cxnSpLocks/>
          </p:cNvCxnSpPr>
          <p:nvPr/>
        </p:nvCxnSpPr>
        <p:spPr>
          <a:xfrm>
            <a:off x="2541047" y="5810096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76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95CB2231-F548-3546-A0F9-0CFC7E527BE7}"/>
              </a:ext>
            </a:extLst>
          </p:cNvPr>
          <p:cNvSpPr txBox="1"/>
          <p:nvPr/>
        </p:nvSpPr>
        <p:spPr>
          <a:xfrm>
            <a:off x="1627909" y="3435284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8BBFB0-5757-EF40-96A6-A2C56B73730A}"/>
              </a:ext>
            </a:extLst>
          </p:cNvPr>
          <p:cNvSpPr txBox="1"/>
          <p:nvPr/>
        </p:nvSpPr>
        <p:spPr>
          <a:xfrm>
            <a:off x="1333500" y="4715411"/>
            <a:ext cx="339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25C990-C2E1-4E40-BC71-4238FB9D331D}"/>
              </a:ext>
            </a:extLst>
          </p:cNvPr>
          <p:cNvSpPr txBox="1"/>
          <p:nvPr/>
        </p:nvSpPr>
        <p:spPr>
          <a:xfrm>
            <a:off x="5226419" y="4715828"/>
            <a:ext cx="3041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3DEC0C-F1B2-CF2D-DFD4-3BA0E8A6C59E}"/>
              </a:ext>
            </a:extLst>
          </p:cNvPr>
          <p:cNvSpPr txBox="1"/>
          <p:nvPr/>
        </p:nvSpPr>
        <p:spPr>
          <a:xfrm>
            <a:off x="1096949" y="2460733"/>
            <a:ext cx="7712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CHALLENGE CONGRATULATES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727F1A-3C18-9D8A-3D37-FC15E3E56092}"/>
              </a:ext>
            </a:extLst>
          </p:cNvPr>
          <p:cNvSpPr txBox="1"/>
          <p:nvPr/>
        </p:nvSpPr>
        <p:spPr>
          <a:xfrm>
            <a:off x="1096949" y="4058935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C607AA-D415-89FF-BB82-06DF6EB3B91E}"/>
              </a:ext>
            </a:extLst>
          </p:cNvPr>
          <p:cNvSpPr txBox="1"/>
          <p:nvPr/>
        </p:nvSpPr>
        <p:spPr>
          <a:xfrm>
            <a:off x="4353174" y="4790456"/>
            <a:ext cx="11996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BFB5F70-9A8E-0B96-B054-5ED6ADE1E138}"/>
              </a:ext>
            </a:extLst>
          </p:cNvPr>
          <p:cNvCxnSpPr>
            <a:cxnSpLocks/>
          </p:cNvCxnSpPr>
          <p:nvPr/>
        </p:nvCxnSpPr>
        <p:spPr>
          <a:xfrm>
            <a:off x="1616186" y="515360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12375F1-C789-7050-CC3F-E7BE36B15014}"/>
              </a:ext>
            </a:extLst>
          </p:cNvPr>
          <p:cNvCxnSpPr>
            <a:cxnSpLocks/>
          </p:cNvCxnSpPr>
          <p:nvPr/>
        </p:nvCxnSpPr>
        <p:spPr>
          <a:xfrm>
            <a:off x="5578586" y="515360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25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91B4DE-92E4-C549-8BCD-D76FC349071A}"/>
              </a:ext>
            </a:extLst>
          </p:cNvPr>
          <p:cNvSpPr txBox="1"/>
          <p:nvPr/>
        </p:nvSpPr>
        <p:spPr>
          <a:xfrm>
            <a:off x="1627909" y="3345225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22F27A-452C-1A45-8E91-3606B03354C4}"/>
              </a:ext>
            </a:extLst>
          </p:cNvPr>
          <p:cNvSpPr txBox="1"/>
          <p:nvPr/>
        </p:nvSpPr>
        <p:spPr>
          <a:xfrm>
            <a:off x="2609514" y="5355238"/>
            <a:ext cx="466633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9DD89B-10A8-A44D-9108-D9A2D3427C48}"/>
              </a:ext>
            </a:extLst>
          </p:cNvPr>
          <p:cNvSpPr txBox="1"/>
          <p:nvPr/>
        </p:nvSpPr>
        <p:spPr>
          <a:xfrm>
            <a:off x="2640042" y="4022358"/>
            <a:ext cx="50627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EB46C7-6ED1-9DAD-B08C-98423B097574}"/>
              </a:ext>
            </a:extLst>
          </p:cNvPr>
          <p:cNvSpPr txBox="1"/>
          <p:nvPr/>
        </p:nvSpPr>
        <p:spPr>
          <a:xfrm>
            <a:off x="1168014" y="2381319"/>
            <a:ext cx="75699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CHALLENGE AWARDS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1E232A-12BE-990B-B8DC-54FD5ACD036F}"/>
              </a:ext>
            </a:extLst>
          </p:cNvPr>
          <p:cNvSpPr txBox="1"/>
          <p:nvPr/>
        </p:nvSpPr>
        <p:spPr>
          <a:xfrm>
            <a:off x="1295237" y="4073231"/>
            <a:ext cx="12021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86AFE6-4733-91C6-78DA-9FA4337C585F}"/>
              </a:ext>
            </a:extLst>
          </p:cNvPr>
          <p:cNvSpPr txBox="1"/>
          <p:nvPr/>
        </p:nvSpPr>
        <p:spPr>
          <a:xfrm>
            <a:off x="1096949" y="4718990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3C88D9A-2D2B-6355-2E0A-9E530407E33F}"/>
              </a:ext>
            </a:extLst>
          </p:cNvPr>
          <p:cNvCxnSpPr>
            <a:cxnSpLocks/>
          </p:cNvCxnSpPr>
          <p:nvPr/>
        </p:nvCxnSpPr>
        <p:spPr>
          <a:xfrm>
            <a:off x="2430939" y="4436721"/>
            <a:ext cx="551730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AAC406-9C1B-797A-CBCF-033BA728BB51}"/>
              </a:ext>
            </a:extLst>
          </p:cNvPr>
          <p:cNvCxnSpPr>
            <a:cxnSpLocks/>
          </p:cNvCxnSpPr>
          <p:nvPr/>
        </p:nvCxnSpPr>
        <p:spPr>
          <a:xfrm>
            <a:off x="2665399" y="5808322"/>
            <a:ext cx="459872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864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371c52-833b-400f-ba1d-3599a71f02d7">
      <Terms xmlns="http://schemas.microsoft.com/office/infopath/2007/PartnerControls"/>
    </lcf76f155ced4ddcb4097134ff3c332f>
    <TaxCatchAll xmlns="d7171e60-d71e-4106-a8b9-6506c21092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530A68EFD17D48950E84BD598DC437" ma:contentTypeVersion="14" ma:contentTypeDescription="Create a new document." ma:contentTypeScope="" ma:versionID="11f8c389ba70db3419c02c7103570f99">
  <xsd:schema xmlns:xsd="http://www.w3.org/2001/XMLSchema" xmlns:xs="http://www.w3.org/2001/XMLSchema" xmlns:p="http://schemas.microsoft.com/office/2006/metadata/properties" xmlns:ns2="00371c52-833b-400f-ba1d-3599a71f02d7" xmlns:ns3="d7171e60-d71e-4106-a8b9-6506c21092ae" targetNamespace="http://schemas.microsoft.com/office/2006/metadata/properties" ma:root="true" ma:fieldsID="cb4fcf96f3018154d94d9e70be468014" ns2:_="" ns3:_="">
    <xsd:import namespace="00371c52-833b-400f-ba1d-3599a71f02d7"/>
    <xsd:import namespace="d7171e60-d71e-4106-a8b9-6506c2109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71c52-833b-400f-ba1d-3599a71f0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71e60-d71e-4106-a8b9-6506c21092a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87c93e5-97d2-4f50-abfb-d0fa337f7335}" ma:internalName="TaxCatchAll" ma:showField="CatchAllData" ma:web="d7171e60-d71e-4106-a8b9-6506c21092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397D9E-62A3-4C0E-A15F-CD5D3C79D78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D4DC498-45E1-4815-9C89-E92B8395FE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77D563-7FC4-4630-B723-04BE957609D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59</Words>
  <Application>Microsoft Macintosh PowerPoint</Application>
  <PresentationFormat>A4 Paper (210x297 mm)</PresentationFormat>
  <Paragraphs>19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53</cp:revision>
  <dcterms:created xsi:type="dcterms:W3CDTF">2019-07-10T15:21:59Z</dcterms:created>
  <dcterms:modified xsi:type="dcterms:W3CDTF">2025-07-30T15:49:35Z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0x01010014530A68EFD17D48950E84BD598DC437</vt:lpwstr>
  </property>
</Properties>
</file>