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31"/>
  </p:notesMasterIdLst>
  <p:sldIdLst>
    <p:sldId id="333" r:id="rId5"/>
    <p:sldId id="300" r:id="rId6"/>
    <p:sldId id="359" r:id="rId7"/>
    <p:sldId id="360" r:id="rId8"/>
    <p:sldId id="362" r:id="rId9"/>
    <p:sldId id="363" r:id="rId10"/>
    <p:sldId id="364" r:id="rId11"/>
    <p:sldId id="365" r:id="rId12"/>
    <p:sldId id="368" r:id="rId13"/>
    <p:sldId id="376" r:id="rId14"/>
    <p:sldId id="369" r:id="rId15"/>
    <p:sldId id="375" r:id="rId16"/>
    <p:sldId id="371" r:id="rId17"/>
    <p:sldId id="372" r:id="rId18"/>
    <p:sldId id="373" r:id="rId19"/>
    <p:sldId id="374" r:id="rId20"/>
    <p:sldId id="337" r:id="rId21"/>
    <p:sldId id="377" r:id="rId22"/>
    <p:sldId id="378" r:id="rId23"/>
    <p:sldId id="379" r:id="rId24"/>
    <p:sldId id="380" r:id="rId25"/>
    <p:sldId id="381" r:id="rId26"/>
    <p:sldId id="346" r:id="rId27"/>
    <p:sldId id="347" r:id="rId28"/>
    <p:sldId id="330" r:id="rId29"/>
    <p:sldId id="29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1F25"/>
    <a:srgbClr val="ED1C24"/>
    <a:srgbClr val="0660AC"/>
    <a:srgbClr val="00A551"/>
    <a:srgbClr val="0FB7D1"/>
    <a:srgbClr val="FF781D"/>
    <a:srgbClr val="662D91"/>
    <a:srgbClr val="FFFFFF"/>
    <a:srgbClr val="E3F3F6"/>
    <a:srgbClr val="EBF5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BA4539-5AA4-4E7B-950D-A9FB17D86898}" v="70" dt="2025-05-26T19:45:17.3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1484" autoAdjust="0"/>
  </p:normalViewPr>
  <p:slideViewPr>
    <p:cSldViewPr snapToGrid="0">
      <p:cViewPr varScale="1">
        <p:scale>
          <a:sx n="101" d="100"/>
          <a:sy n="101" d="100"/>
        </p:scale>
        <p:origin x="954" y="108"/>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89b84b47-0384-4d66-b56e-dc00ebdb68cf" providerId="ADAL" clId="{56BA4539-5AA4-4E7B-950D-A9FB17D86898}"/>
    <pc:docChg chg="undo custSel addSld delSld modSld sldOrd">
      <pc:chgData name="Tammy Pankey" userId="89b84b47-0384-4d66-b56e-dc00ebdb68cf" providerId="ADAL" clId="{56BA4539-5AA4-4E7B-950D-A9FB17D86898}" dt="2025-05-26T18:10:05.196" v="1345" actId="47"/>
      <pc:docMkLst>
        <pc:docMk/>
      </pc:docMkLst>
      <pc:sldChg chg="addSp delSp modSp mod">
        <pc:chgData name="Tammy Pankey" userId="89b84b47-0384-4d66-b56e-dc00ebdb68cf" providerId="ADAL" clId="{56BA4539-5AA4-4E7B-950D-A9FB17D86898}" dt="2025-05-26T14:40:28.991" v="1"/>
        <pc:sldMkLst>
          <pc:docMk/>
          <pc:sldMk cId="1109188424" sldId="294"/>
        </pc:sldMkLst>
        <pc:spChg chg="add mod">
          <ac:chgData name="Tammy Pankey" userId="89b84b47-0384-4d66-b56e-dc00ebdb68cf" providerId="ADAL" clId="{56BA4539-5AA4-4E7B-950D-A9FB17D86898}" dt="2025-05-26T14:40:28.991" v="1"/>
          <ac:spMkLst>
            <pc:docMk/>
            <pc:sldMk cId="1109188424" sldId="294"/>
            <ac:spMk id="2" creationId="{EA55C3D8-8158-20D9-7BF8-173B070378A4}"/>
          </ac:spMkLst>
        </pc:spChg>
        <pc:spChg chg="del">
          <ac:chgData name="Tammy Pankey" userId="89b84b47-0384-4d66-b56e-dc00ebdb68cf" providerId="ADAL" clId="{56BA4539-5AA4-4E7B-950D-A9FB17D86898}" dt="2025-05-26T14:40:28.605" v="0" actId="478"/>
          <ac:spMkLst>
            <pc:docMk/>
            <pc:sldMk cId="1109188424" sldId="294"/>
            <ac:spMk id="3" creationId="{78D607C4-9373-D334-8F45-6CAB39B5DA2E}"/>
          </ac:spMkLst>
        </pc:spChg>
      </pc:sldChg>
      <pc:sldChg chg="del">
        <pc:chgData name="Tammy Pankey" userId="89b84b47-0384-4d66-b56e-dc00ebdb68cf" providerId="ADAL" clId="{56BA4539-5AA4-4E7B-950D-A9FB17D86898}" dt="2025-05-26T16:53:47.927" v="520" actId="47"/>
        <pc:sldMkLst>
          <pc:docMk/>
          <pc:sldMk cId="1835143612" sldId="302"/>
        </pc:sldMkLst>
      </pc:sldChg>
      <pc:sldChg chg="del">
        <pc:chgData name="Tammy Pankey" userId="89b84b47-0384-4d66-b56e-dc00ebdb68cf" providerId="ADAL" clId="{56BA4539-5AA4-4E7B-950D-A9FB17D86898}" dt="2025-05-26T18:10:01.082" v="1340" actId="47"/>
        <pc:sldMkLst>
          <pc:docMk/>
          <pc:sldMk cId="3972248410" sldId="305"/>
        </pc:sldMkLst>
      </pc:sldChg>
      <pc:sldChg chg="del">
        <pc:chgData name="Tammy Pankey" userId="89b84b47-0384-4d66-b56e-dc00ebdb68cf" providerId="ADAL" clId="{56BA4539-5AA4-4E7B-950D-A9FB17D86898}" dt="2025-05-26T18:10:02.065" v="1341" actId="47"/>
        <pc:sldMkLst>
          <pc:docMk/>
          <pc:sldMk cId="759968106" sldId="307"/>
        </pc:sldMkLst>
      </pc:sldChg>
      <pc:sldChg chg="del">
        <pc:chgData name="Tammy Pankey" userId="89b84b47-0384-4d66-b56e-dc00ebdb68cf" providerId="ADAL" clId="{56BA4539-5AA4-4E7B-950D-A9FB17D86898}" dt="2025-05-26T18:04:15.432" v="1255" actId="47"/>
        <pc:sldMkLst>
          <pc:docMk/>
          <pc:sldMk cId="2984839933" sldId="312"/>
        </pc:sldMkLst>
      </pc:sldChg>
      <pc:sldChg chg="del">
        <pc:chgData name="Tammy Pankey" userId="89b84b47-0384-4d66-b56e-dc00ebdb68cf" providerId="ADAL" clId="{56BA4539-5AA4-4E7B-950D-A9FB17D86898}" dt="2025-05-26T18:10:05.196" v="1345" actId="47"/>
        <pc:sldMkLst>
          <pc:docMk/>
          <pc:sldMk cId="543514282" sldId="315"/>
        </pc:sldMkLst>
      </pc:sldChg>
      <pc:sldChg chg="del">
        <pc:chgData name="Tammy Pankey" userId="89b84b47-0384-4d66-b56e-dc00ebdb68cf" providerId="ADAL" clId="{56BA4539-5AA4-4E7B-950D-A9FB17D86898}" dt="2025-05-26T18:07:24.180" v="1325" actId="47"/>
        <pc:sldMkLst>
          <pc:docMk/>
          <pc:sldMk cId="3881510030" sldId="320"/>
        </pc:sldMkLst>
      </pc:sldChg>
      <pc:sldChg chg="del">
        <pc:chgData name="Tammy Pankey" userId="89b84b47-0384-4d66-b56e-dc00ebdb68cf" providerId="ADAL" clId="{56BA4539-5AA4-4E7B-950D-A9FB17D86898}" dt="2025-05-26T18:10:04.463" v="1344" actId="47"/>
        <pc:sldMkLst>
          <pc:docMk/>
          <pc:sldMk cId="1393850421" sldId="322"/>
        </pc:sldMkLst>
      </pc:sldChg>
      <pc:sldChg chg="del">
        <pc:chgData name="Tammy Pankey" userId="89b84b47-0384-4d66-b56e-dc00ebdb68cf" providerId="ADAL" clId="{56BA4539-5AA4-4E7B-950D-A9FB17D86898}" dt="2025-05-26T18:09:59.811" v="1339" actId="47"/>
        <pc:sldMkLst>
          <pc:docMk/>
          <pc:sldMk cId="3150750870" sldId="324"/>
        </pc:sldMkLst>
      </pc:sldChg>
      <pc:sldChg chg="del">
        <pc:chgData name="Tammy Pankey" userId="89b84b47-0384-4d66-b56e-dc00ebdb68cf" providerId="ADAL" clId="{56BA4539-5AA4-4E7B-950D-A9FB17D86898}" dt="2025-05-26T18:10:02.926" v="1342" actId="47"/>
        <pc:sldMkLst>
          <pc:docMk/>
          <pc:sldMk cId="1999005728" sldId="326"/>
        </pc:sldMkLst>
      </pc:sldChg>
      <pc:sldChg chg="del">
        <pc:chgData name="Tammy Pankey" userId="89b84b47-0384-4d66-b56e-dc00ebdb68cf" providerId="ADAL" clId="{56BA4539-5AA4-4E7B-950D-A9FB17D86898}" dt="2025-05-26T18:10:03.745" v="1343" actId="47"/>
        <pc:sldMkLst>
          <pc:docMk/>
          <pc:sldMk cId="3997043545" sldId="328"/>
        </pc:sldMkLst>
      </pc:sldChg>
      <pc:sldChg chg="modSp mod">
        <pc:chgData name="Tammy Pankey" userId="89b84b47-0384-4d66-b56e-dc00ebdb68cf" providerId="ADAL" clId="{56BA4539-5AA4-4E7B-950D-A9FB17D86898}" dt="2025-05-26T16:54:10.723" v="521" actId="14838"/>
        <pc:sldMkLst>
          <pc:docMk/>
          <pc:sldMk cId="876955009" sldId="330"/>
        </pc:sldMkLst>
        <pc:spChg chg="mod">
          <ac:chgData name="Tammy Pankey" userId="89b84b47-0384-4d66-b56e-dc00ebdb68cf" providerId="ADAL" clId="{56BA4539-5AA4-4E7B-950D-A9FB17D86898}" dt="2025-05-26T16:54:10.723" v="521" actId="14838"/>
          <ac:spMkLst>
            <pc:docMk/>
            <pc:sldMk cId="876955009" sldId="330"/>
            <ac:spMk id="6" creationId="{51ECBD0F-E2B5-CE20-487C-9F82C66CC696}"/>
          </ac:spMkLst>
        </pc:spChg>
      </pc:sldChg>
      <pc:sldChg chg="addSp modSp mod">
        <pc:chgData name="Tammy Pankey" userId="89b84b47-0384-4d66-b56e-dc00ebdb68cf" providerId="ADAL" clId="{56BA4539-5AA4-4E7B-950D-A9FB17D86898}" dt="2025-05-26T16:00:46.025" v="6" actId="1076"/>
        <pc:sldMkLst>
          <pc:docMk/>
          <pc:sldMk cId="4219744110" sldId="333"/>
        </pc:sldMkLst>
        <pc:picChg chg="add mod">
          <ac:chgData name="Tammy Pankey" userId="89b84b47-0384-4d66-b56e-dc00ebdb68cf" providerId="ADAL" clId="{56BA4539-5AA4-4E7B-950D-A9FB17D86898}" dt="2025-05-26T16:00:46.025" v="6" actId="1076"/>
          <ac:picMkLst>
            <pc:docMk/>
            <pc:sldMk cId="4219744110" sldId="333"/>
            <ac:picMk id="5" creationId="{22F3BC03-9A28-009C-3D27-7EB0BD375A52}"/>
          </ac:picMkLst>
        </pc:picChg>
      </pc:sldChg>
      <pc:sldChg chg="addSp delSp modSp mod ord modNotesTx">
        <pc:chgData name="Tammy Pankey" userId="89b84b47-0384-4d66-b56e-dc00ebdb68cf" providerId="ADAL" clId="{56BA4539-5AA4-4E7B-950D-A9FB17D86898}" dt="2025-05-26T18:07:14.519" v="1324"/>
        <pc:sldMkLst>
          <pc:docMk/>
          <pc:sldMk cId="1149964086" sldId="337"/>
        </pc:sldMkLst>
        <pc:spChg chg="add mod">
          <ac:chgData name="Tammy Pankey" userId="89b84b47-0384-4d66-b56e-dc00ebdb68cf" providerId="ADAL" clId="{56BA4539-5AA4-4E7B-950D-A9FB17D86898}" dt="2025-05-26T17:52:25.574" v="1045" actId="1035"/>
          <ac:spMkLst>
            <pc:docMk/>
            <pc:sldMk cId="1149964086" sldId="337"/>
            <ac:spMk id="4" creationId="{70664273-C91D-407C-30AA-534697B0A43C}"/>
          </ac:spMkLst>
        </pc:spChg>
        <pc:spChg chg="mod">
          <ac:chgData name="Tammy Pankey" userId="89b84b47-0384-4d66-b56e-dc00ebdb68cf" providerId="ADAL" clId="{56BA4539-5AA4-4E7B-950D-A9FB17D86898}" dt="2025-05-26T17:52:01.671" v="983" actId="20577"/>
          <ac:spMkLst>
            <pc:docMk/>
            <pc:sldMk cId="1149964086" sldId="337"/>
            <ac:spMk id="6" creationId="{07F99256-D7B9-7755-5A12-781BD72BC217}"/>
          </ac:spMkLst>
        </pc:spChg>
        <pc:spChg chg="del">
          <ac:chgData name="Tammy Pankey" userId="89b84b47-0384-4d66-b56e-dc00ebdb68cf" providerId="ADAL" clId="{56BA4539-5AA4-4E7B-950D-A9FB17D86898}" dt="2025-05-26T17:36:21.723" v="921" actId="478"/>
          <ac:spMkLst>
            <pc:docMk/>
            <pc:sldMk cId="1149964086" sldId="337"/>
            <ac:spMk id="7" creationId="{59CB2E27-ABD3-FFBC-6CF7-BD07E8B4104C}"/>
          </ac:spMkLst>
        </pc:spChg>
        <pc:spChg chg="del">
          <ac:chgData name="Tammy Pankey" userId="89b84b47-0384-4d66-b56e-dc00ebdb68cf" providerId="ADAL" clId="{56BA4539-5AA4-4E7B-950D-A9FB17D86898}" dt="2025-05-26T17:36:20.452" v="920" actId="478"/>
          <ac:spMkLst>
            <pc:docMk/>
            <pc:sldMk cId="1149964086" sldId="337"/>
            <ac:spMk id="8" creationId="{DD12D47C-2560-D68D-1A0F-851048539B4C}"/>
          </ac:spMkLst>
        </pc:spChg>
        <pc:spChg chg="add mod">
          <ac:chgData name="Tammy Pankey" userId="89b84b47-0384-4d66-b56e-dc00ebdb68cf" providerId="ADAL" clId="{56BA4539-5AA4-4E7B-950D-A9FB17D86898}" dt="2025-05-26T17:55:36.022" v="1128" actId="14100"/>
          <ac:spMkLst>
            <pc:docMk/>
            <pc:sldMk cId="1149964086" sldId="337"/>
            <ac:spMk id="9" creationId="{1C8AD465-B54B-E693-F808-148FC1B1EFE0}"/>
          </ac:spMkLst>
        </pc:spChg>
        <pc:spChg chg="del">
          <ac:chgData name="Tammy Pankey" userId="89b84b47-0384-4d66-b56e-dc00ebdb68cf" providerId="ADAL" clId="{56BA4539-5AA4-4E7B-950D-A9FB17D86898}" dt="2025-05-26T17:36:25.476" v="923" actId="478"/>
          <ac:spMkLst>
            <pc:docMk/>
            <pc:sldMk cId="1149964086" sldId="337"/>
            <ac:spMk id="11" creationId="{51121A1A-A425-DED5-FE27-2183FB917829}"/>
          </ac:spMkLst>
        </pc:spChg>
        <pc:spChg chg="del">
          <ac:chgData name="Tammy Pankey" userId="89b84b47-0384-4d66-b56e-dc00ebdb68cf" providerId="ADAL" clId="{56BA4539-5AA4-4E7B-950D-A9FB17D86898}" dt="2025-05-26T17:36:22.924" v="922" actId="478"/>
          <ac:spMkLst>
            <pc:docMk/>
            <pc:sldMk cId="1149964086" sldId="337"/>
            <ac:spMk id="21" creationId="{EDFD99F4-D57D-4EDE-B374-27B4F0376532}"/>
          </ac:spMkLst>
        </pc:spChg>
        <pc:grpChg chg="mod">
          <ac:chgData name="Tammy Pankey" userId="89b84b47-0384-4d66-b56e-dc00ebdb68cf" providerId="ADAL" clId="{56BA4539-5AA4-4E7B-950D-A9FB17D86898}" dt="2025-05-26T17:52:25.574" v="1045" actId="1035"/>
          <ac:grpSpMkLst>
            <pc:docMk/>
            <pc:sldMk cId="1149964086" sldId="337"/>
            <ac:grpSpMk id="14" creationId="{A1A76F70-06EC-F3F2-4454-10D8B9CF4922}"/>
          </ac:grpSpMkLst>
        </pc:grpChg>
        <pc:picChg chg="add mod ord modCrop">
          <ac:chgData name="Tammy Pankey" userId="89b84b47-0384-4d66-b56e-dc00ebdb68cf" providerId="ADAL" clId="{56BA4539-5AA4-4E7B-950D-A9FB17D86898}" dt="2025-05-26T17:55:17.274" v="1115" actId="1076"/>
          <ac:picMkLst>
            <pc:docMk/>
            <pc:sldMk cId="1149964086" sldId="337"/>
            <ac:picMk id="12" creationId="{BBF7923C-754B-4A87-B4D8-433D02923602}"/>
          </ac:picMkLst>
        </pc:picChg>
      </pc:sldChg>
      <pc:sldChg chg="del">
        <pc:chgData name="Tammy Pankey" userId="89b84b47-0384-4d66-b56e-dc00ebdb68cf" providerId="ADAL" clId="{56BA4539-5AA4-4E7B-950D-A9FB17D86898}" dt="2025-05-26T18:09:57.604" v="1336" actId="47"/>
        <pc:sldMkLst>
          <pc:docMk/>
          <pc:sldMk cId="3116754502" sldId="339"/>
        </pc:sldMkLst>
      </pc:sldChg>
      <pc:sldChg chg="del">
        <pc:chgData name="Tammy Pankey" userId="89b84b47-0384-4d66-b56e-dc00ebdb68cf" providerId="ADAL" clId="{56BA4539-5AA4-4E7B-950D-A9FB17D86898}" dt="2025-05-26T18:09:58.027" v="1337" actId="47"/>
        <pc:sldMkLst>
          <pc:docMk/>
          <pc:sldMk cId="1891757243" sldId="342"/>
        </pc:sldMkLst>
      </pc:sldChg>
      <pc:sldChg chg="del">
        <pc:chgData name="Tammy Pankey" userId="89b84b47-0384-4d66-b56e-dc00ebdb68cf" providerId="ADAL" clId="{56BA4539-5AA4-4E7B-950D-A9FB17D86898}" dt="2025-05-26T18:09:59.008" v="1338" actId="47"/>
        <pc:sldMkLst>
          <pc:docMk/>
          <pc:sldMk cId="1876623491" sldId="344"/>
        </pc:sldMkLst>
      </pc:sldChg>
      <pc:sldChg chg="modSp add mod modNotesTx">
        <pc:chgData name="Tammy Pankey" userId="89b84b47-0384-4d66-b56e-dc00ebdb68cf" providerId="ADAL" clId="{56BA4539-5AA4-4E7B-950D-A9FB17D86898}" dt="2025-05-26T18:09:15.905" v="1333" actId="207"/>
        <pc:sldMkLst>
          <pc:docMk/>
          <pc:sldMk cId="3008513817" sldId="346"/>
        </pc:sldMkLst>
        <pc:spChg chg="mod">
          <ac:chgData name="Tammy Pankey" userId="89b84b47-0384-4d66-b56e-dc00ebdb68cf" providerId="ADAL" clId="{56BA4539-5AA4-4E7B-950D-A9FB17D86898}" dt="2025-05-26T18:09:15.905" v="1333" actId="207"/>
          <ac:spMkLst>
            <pc:docMk/>
            <pc:sldMk cId="3008513817" sldId="346"/>
            <ac:spMk id="6" creationId="{316DC478-B61F-8BB5-E066-9C7D8176F1AB}"/>
          </ac:spMkLst>
        </pc:spChg>
        <pc:spChg chg="mod">
          <ac:chgData name="Tammy Pankey" userId="89b84b47-0384-4d66-b56e-dc00ebdb68cf" providerId="ADAL" clId="{56BA4539-5AA4-4E7B-950D-A9FB17D86898}" dt="2025-05-26T18:09:13.429" v="1332" actId="20577"/>
          <ac:spMkLst>
            <pc:docMk/>
            <pc:sldMk cId="3008513817" sldId="346"/>
            <ac:spMk id="7" creationId="{4223CD18-7448-1A84-C2D8-A63708263D5E}"/>
          </ac:spMkLst>
        </pc:spChg>
      </pc:sldChg>
      <pc:sldChg chg="modSp add mod modNotesTx">
        <pc:chgData name="Tammy Pankey" userId="89b84b47-0384-4d66-b56e-dc00ebdb68cf" providerId="ADAL" clId="{56BA4539-5AA4-4E7B-950D-A9FB17D86898}" dt="2025-05-26T18:09:10.353" v="1331" actId="207"/>
        <pc:sldMkLst>
          <pc:docMk/>
          <pc:sldMk cId="204197316" sldId="347"/>
        </pc:sldMkLst>
        <pc:spChg chg="mod">
          <ac:chgData name="Tammy Pankey" userId="89b84b47-0384-4d66-b56e-dc00ebdb68cf" providerId="ADAL" clId="{56BA4539-5AA4-4E7B-950D-A9FB17D86898}" dt="2025-05-26T18:09:10.353" v="1331" actId="207"/>
          <ac:spMkLst>
            <pc:docMk/>
            <pc:sldMk cId="204197316" sldId="347"/>
            <ac:spMk id="6" creationId="{4C1048A1-6D52-FA88-A0C7-16379F1DA5CF}"/>
          </ac:spMkLst>
        </pc:spChg>
        <pc:spChg chg="mod">
          <ac:chgData name="Tammy Pankey" userId="89b84b47-0384-4d66-b56e-dc00ebdb68cf" providerId="ADAL" clId="{56BA4539-5AA4-4E7B-950D-A9FB17D86898}" dt="2025-05-26T18:09:10.353" v="1331" actId="207"/>
          <ac:spMkLst>
            <pc:docMk/>
            <pc:sldMk cId="204197316" sldId="347"/>
            <ac:spMk id="7" creationId="{188E81B1-1408-216B-954A-558D7A0D7094}"/>
          </ac:spMkLst>
        </pc:spChg>
        <pc:grpChg chg="mod">
          <ac:chgData name="Tammy Pankey" userId="89b84b47-0384-4d66-b56e-dc00ebdb68cf" providerId="ADAL" clId="{56BA4539-5AA4-4E7B-950D-A9FB17D86898}" dt="2025-05-26T18:09:10.353" v="1331" actId="207"/>
          <ac:grpSpMkLst>
            <pc:docMk/>
            <pc:sldMk cId="204197316" sldId="347"/>
            <ac:grpSpMk id="11" creationId="{C36BBAA7-EE35-D1F9-C816-254D7C2040FB}"/>
          </ac:grpSpMkLst>
        </pc:grpChg>
      </pc:sldChg>
      <pc:sldChg chg="modSp mod">
        <pc:chgData name="Tammy Pankey" userId="89b84b47-0384-4d66-b56e-dc00ebdb68cf" providerId="ADAL" clId="{56BA4539-5AA4-4E7B-950D-A9FB17D86898}" dt="2025-05-26T16:01:17.329" v="7" actId="207"/>
        <pc:sldMkLst>
          <pc:docMk/>
          <pc:sldMk cId="2654459028" sldId="360"/>
        </pc:sldMkLst>
        <pc:spChg chg="mod">
          <ac:chgData name="Tammy Pankey" userId="89b84b47-0384-4d66-b56e-dc00ebdb68cf" providerId="ADAL" clId="{56BA4539-5AA4-4E7B-950D-A9FB17D86898}" dt="2025-05-26T16:01:17.329" v="7" actId="207"/>
          <ac:spMkLst>
            <pc:docMk/>
            <pc:sldMk cId="2654459028" sldId="360"/>
            <ac:spMk id="9" creationId="{B69A2F73-DAD7-A261-C9E9-0513D6626C78}"/>
          </ac:spMkLst>
        </pc:spChg>
      </pc:sldChg>
      <pc:sldChg chg="modSp mod">
        <pc:chgData name="Tammy Pankey" userId="89b84b47-0384-4d66-b56e-dc00ebdb68cf" providerId="ADAL" clId="{56BA4539-5AA4-4E7B-950D-A9FB17D86898}" dt="2025-05-26T16:01:40.095" v="8" actId="207"/>
        <pc:sldMkLst>
          <pc:docMk/>
          <pc:sldMk cId="2903369107" sldId="362"/>
        </pc:sldMkLst>
        <pc:spChg chg="mod">
          <ac:chgData name="Tammy Pankey" userId="89b84b47-0384-4d66-b56e-dc00ebdb68cf" providerId="ADAL" clId="{56BA4539-5AA4-4E7B-950D-A9FB17D86898}" dt="2025-05-26T16:01:40.095" v="8" actId="207"/>
          <ac:spMkLst>
            <pc:docMk/>
            <pc:sldMk cId="2903369107" sldId="362"/>
            <ac:spMk id="9" creationId="{05C72575-007C-6A6B-9560-E9ACD9BBD2C3}"/>
          </ac:spMkLst>
        </pc:spChg>
      </pc:sldChg>
      <pc:sldChg chg="modSp mod">
        <pc:chgData name="Tammy Pankey" userId="89b84b47-0384-4d66-b56e-dc00ebdb68cf" providerId="ADAL" clId="{56BA4539-5AA4-4E7B-950D-A9FB17D86898}" dt="2025-05-26T16:01:51.165" v="9" actId="207"/>
        <pc:sldMkLst>
          <pc:docMk/>
          <pc:sldMk cId="1303802070" sldId="363"/>
        </pc:sldMkLst>
        <pc:spChg chg="mod">
          <ac:chgData name="Tammy Pankey" userId="89b84b47-0384-4d66-b56e-dc00ebdb68cf" providerId="ADAL" clId="{56BA4539-5AA4-4E7B-950D-A9FB17D86898}" dt="2025-05-26T16:01:51.165" v="9" actId="207"/>
          <ac:spMkLst>
            <pc:docMk/>
            <pc:sldMk cId="1303802070" sldId="363"/>
            <ac:spMk id="9" creationId="{70CC356F-2194-A1A5-29B8-D9A4DD3BED64}"/>
          </ac:spMkLst>
        </pc:spChg>
      </pc:sldChg>
      <pc:sldChg chg="modSp mod">
        <pc:chgData name="Tammy Pankey" userId="89b84b47-0384-4d66-b56e-dc00ebdb68cf" providerId="ADAL" clId="{56BA4539-5AA4-4E7B-950D-A9FB17D86898}" dt="2025-05-26T16:02:01.372" v="10" actId="207"/>
        <pc:sldMkLst>
          <pc:docMk/>
          <pc:sldMk cId="807133690" sldId="364"/>
        </pc:sldMkLst>
        <pc:spChg chg="mod">
          <ac:chgData name="Tammy Pankey" userId="89b84b47-0384-4d66-b56e-dc00ebdb68cf" providerId="ADAL" clId="{56BA4539-5AA4-4E7B-950D-A9FB17D86898}" dt="2025-05-26T16:02:01.372" v="10" actId="207"/>
          <ac:spMkLst>
            <pc:docMk/>
            <pc:sldMk cId="807133690" sldId="364"/>
            <ac:spMk id="9" creationId="{DA3050FC-05D4-54BF-A83A-EDCBE9854A2F}"/>
          </ac:spMkLst>
        </pc:spChg>
      </pc:sldChg>
      <pc:sldChg chg="del">
        <pc:chgData name="Tammy Pankey" userId="89b84b47-0384-4d66-b56e-dc00ebdb68cf" providerId="ADAL" clId="{56BA4539-5AA4-4E7B-950D-A9FB17D86898}" dt="2025-05-26T17:17:01.074" v="559" actId="47"/>
        <pc:sldMkLst>
          <pc:docMk/>
          <pc:sldMk cId="2499136843" sldId="366"/>
        </pc:sldMkLst>
      </pc:sldChg>
      <pc:sldChg chg="addSp delSp modSp mod">
        <pc:chgData name="Tammy Pankey" userId="89b84b47-0384-4d66-b56e-dc00ebdb68cf" providerId="ADAL" clId="{56BA4539-5AA4-4E7B-950D-A9FB17D86898}" dt="2025-05-26T17:26:44.340" v="738" actId="20577"/>
        <pc:sldMkLst>
          <pc:docMk/>
          <pc:sldMk cId="1084927166" sldId="368"/>
        </pc:sldMkLst>
        <pc:spChg chg="add mod">
          <ac:chgData name="Tammy Pankey" userId="89b84b47-0384-4d66-b56e-dc00ebdb68cf" providerId="ADAL" clId="{56BA4539-5AA4-4E7B-950D-A9FB17D86898}" dt="2025-05-26T17:26:41.947" v="737" actId="20577"/>
          <ac:spMkLst>
            <pc:docMk/>
            <pc:sldMk cId="1084927166" sldId="368"/>
            <ac:spMk id="5" creationId="{376D2659-333C-4C9C-435F-605D2CBD9596}"/>
          </ac:spMkLst>
        </pc:spChg>
        <pc:spChg chg="add mod">
          <ac:chgData name="Tammy Pankey" userId="89b84b47-0384-4d66-b56e-dc00ebdb68cf" providerId="ADAL" clId="{56BA4539-5AA4-4E7B-950D-A9FB17D86898}" dt="2025-05-26T17:26:44.340" v="738" actId="20577"/>
          <ac:spMkLst>
            <pc:docMk/>
            <pc:sldMk cId="1084927166" sldId="368"/>
            <ac:spMk id="8" creationId="{235EC513-3825-812C-3187-5CB3B70263BA}"/>
          </ac:spMkLst>
        </pc:spChg>
        <pc:spChg chg="add mod">
          <ac:chgData name="Tammy Pankey" userId="89b84b47-0384-4d66-b56e-dc00ebdb68cf" providerId="ADAL" clId="{56BA4539-5AA4-4E7B-950D-A9FB17D86898}" dt="2025-05-26T17:22:47.065" v="680" actId="1076"/>
          <ac:spMkLst>
            <pc:docMk/>
            <pc:sldMk cId="1084927166" sldId="368"/>
            <ac:spMk id="9" creationId="{7E06EAAF-D1F0-1A39-F9BC-C26DDCD27563}"/>
          </ac:spMkLst>
        </pc:spChg>
        <pc:picChg chg="add mod modCrop">
          <ac:chgData name="Tammy Pankey" userId="89b84b47-0384-4d66-b56e-dc00ebdb68cf" providerId="ADAL" clId="{56BA4539-5AA4-4E7B-950D-A9FB17D86898}" dt="2025-05-26T17:21:45.757" v="672" actId="1076"/>
          <ac:picMkLst>
            <pc:docMk/>
            <pc:sldMk cId="1084927166" sldId="368"/>
            <ac:picMk id="4" creationId="{870D52FC-1D07-3742-8C8C-5AB7F690CAD3}"/>
          </ac:picMkLst>
        </pc:picChg>
        <pc:picChg chg="del mod">
          <ac:chgData name="Tammy Pankey" userId="89b84b47-0384-4d66-b56e-dc00ebdb68cf" providerId="ADAL" clId="{56BA4539-5AA4-4E7B-950D-A9FB17D86898}" dt="2025-05-26T17:09:30.269" v="523" actId="478"/>
          <ac:picMkLst>
            <pc:docMk/>
            <pc:sldMk cId="1084927166" sldId="368"/>
            <ac:picMk id="12" creationId="{96B242A0-8805-4B2A-1CCB-EB4AA1901BA0}"/>
          </ac:picMkLst>
        </pc:picChg>
      </pc:sldChg>
      <pc:sldChg chg="addSp delSp modSp mod">
        <pc:chgData name="Tammy Pankey" userId="89b84b47-0384-4d66-b56e-dc00ebdb68cf" providerId="ADAL" clId="{56BA4539-5AA4-4E7B-950D-A9FB17D86898}" dt="2025-05-26T16:34:55.463" v="272" actId="1076"/>
        <pc:sldMkLst>
          <pc:docMk/>
          <pc:sldMk cId="4241327829" sldId="369"/>
        </pc:sldMkLst>
        <pc:spChg chg="add mod">
          <ac:chgData name="Tammy Pankey" userId="89b84b47-0384-4d66-b56e-dc00ebdb68cf" providerId="ADAL" clId="{56BA4539-5AA4-4E7B-950D-A9FB17D86898}" dt="2025-05-26T16:19:23.705" v="123" actId="20577"/>
          <ac:spMkLst>
            <pc:docMk/>
            <pc:sldMk cId="4241327829" sldId="369"/>
            <ac:spMk id="8" creationId="{5A170EC0-8CC0-13CF-E578-43CCA4B0CC26}"/>
          </ac:spMkLst>
        </pc:spChg>
        <pc:spChg chg="add mod">
          <ac:chgData name="Tammy Pankey" userId="89b84b47-0384-4d66-b56e-dc00ebdb68cf" providerId="ADAL" clId="{56BA4539-5AA4-4E7B-950D-A9FB17D86898}" dt="2025-05-26T16:19:01.388" v="112"/>
          <ac:spMkLst>
            <pc:docMk/>
            <pc:sldMk cId="4241327829" sldId="369"/>
            <ac:spMk id="9" creationId="{2FF81368-A2A5-5C0F-32A9-2112D45F91BB}"/>
          </ac:spMkLst>
        </pc:spChg>
        <pc:spChg chg="mod">
          <ac:chgData name="Tammy Pankey" userId="89b84b47-0384-4d66-b56e-dc00ebdb68cf" providerId="ADAL" clId="{56BA4539-5AA4-4E7B-950D-A9FB17D86898}" dt="2025-05-26T16:18:32.396" v="102" actId="20577"/>
          <ac:spMkLst>
            <pc:docMk/>
            <pc:sldMk cId="4241327829" sldId="369"/>
            <ac:spMk id="13" creationId="{FEDEAF47-8411-6646-2F10-D9B3BA312CF6}"/>
          </ac:spMkLst>
        </pc:spChg>
        <pc:spChg chg="mod">
          <ac:chgData name="Tammy Pankey" userId="89b84b47-0384-4d66-b56e-dc00ebdb68cf" providerId="ADAL" clId="{56BA4539-5AA4-4E7B-950D-A9FB17D86898}" dt="2025-05-26T16:17:22.876" v="84" actId="14100"/>
          <ac:spMkLst>
            <pc:docMk/>
            <pc:sldMk cId="4241327829" sldId="369"/>
            <ac:spMk id="14" creationId="{E1F5FBD5-0AEC-C5A8-6326-258A79121F50}"/>
          </ac:spMkLst>
        </pc:spChg>
        <pc:spChg chg="mod">
          <ac:chgData name="Tammy Pankey" userId="89b84b47-0384-4d66-b56e-dc00ebdb68cf" providerId="ADAL" clId="{56BA4539-5AA4-4E7B-950D-A9FB17D86898}" dt="2025-05-26T16:34:18.035" v="267" actId="20577"/>
          <ac:spMkLst>
            <pc:docMk/>
            <pc:sldMk cId="4241327829" sldId="369"/>
            <ac:spMk id="16" creationId="{2BD7D0D7-2F89-E029-E1E3-C9F52EF6C9EC}"/>
          </ac:spMkLst>
        </pc:spChg>
        <pc:spChg chg="mod">
          <ac:chgData name="Tammy Pankey" userId="89b84b47-0384-4d66-b56e-dc00ebdb68cf" providerId="ADAL" clId="{56BA4539-5AA4-4E7B-950D-A9FB17D86898}" dt="2025-05-26T16:17:53.528" v="86" actId="1076"/>
          <ac:spMkLst>
            <pc:docMk/>
            <pc:sldMk cId="4241327829" sldId="369"/>
            <ac:spMk id="17" creationId="{184836D9-4553-51C3-2F51-C2AA06F3F54B}"/>
          </ac:spMkLst>
        </pc:spChg>
        <pc:spChg chg="mod">
          <ac:chgData name="Tammy Pankey" userId="89b84b47-0384-4d66-b56e-dc00ebdb68cf" providerId="ADAL" clId="{56BA4539-5AA4-4E7B-950D-A9FB17D86898}" dt="2025-05-26T16:34:29.102" v="270" actId="20577"/>
          <ac:spMkLst>
            <pc:docMk/>
            <pc:sldMk cId="4241327829" sldId="369"/>
            <ac:spMk id="19" creationId="{012CC9F2-4E43-2E0D-C0F4-5F8ED5D1B2E7}"/>
          </ac:spMkLst>
        </pc:spChg>
        <pc:spChg chg="mod">
          <ac:chgData name="Tammy Pankey" userId="89b84b47-0384-4d66-b56e-dc00ebdb68cf" providerId="ADAL" clId="{56BA4539-5AA4-4E7B-950D-A9FB17D86898}" dt="2025-05-26T16:19:40.411" v="126"/>
          <ac:spMkLst>
            <pc:docMk/>
            <pc:sldMk cId="4241327829" sldId="369"/>
            <ac:spMk id="20" creationId="{EA94BD2E-5044-ECCA-F8C7-48ED2663667C}"/>
          </ac:spMkLst>
        </pc:spChg>
        <pc:spChg chg="mod">
          <ac:chgData name="Tammy Pankey" userId="89b84b47-0384-4d66-b56e-dc00ebdb68cf" providerId="ADAL" clId="{56BA4539-5AA4-4E7B-950D-A9FB17D86898}" dt="2025-05-26T16:23:20.552" v="159" actId="20577"/>
          <ac:spMkLst>
            <pc:docMk/>
            <pc:sldMk cId="4241327829" sldId="369"/>
            <ac:spMk id="22" creationId="{09574C1A-FF74-6A0E-CA3A-2AE4651D4174}"/>
          </ac:spMkLst>
        </pc:spChg>
        <pc:spChg chg="mod">
          <ac:chgData name="Tammy Pankey" userId="89b84b47-0384-4d66-b56e-dc00ebdb68cf" providerId="ADAL" clId="{56BA4539-5AA4-4E7B-950D-A9FB17D86898}" dt="2025-05-26T16:22:34.528" v="142" actId="14100"/>
          <ac:spMkLst>
            <pc:docMk/>
            <pc:sldMk cId="4241327829" sldId="369"/>
            <ac:spMk id="23" creationId="{EBA631ED-BEB9-1D53-7C6A-49D8D51040B2}"/>
          </ac:spMkLst>
        </pc:spChg>
        <pc:grpChg chg="add mod">
          <ac:chgData name="Tammy Pankey" userId="89b84b47-0384-4d66-b56e-dc00ebdb68cf" providerId="ADAL" clId="{56BA4539-5AA4-4E7B-950D-A9FB17D86898}" dt="2025-05-26T16:32:01.014" v="241" actId="1035"/>
          <ac:grpSpMkLst>
            <pc:docMk/>
            <pc:sldMk cId="4241327829" sldId="369"/>
            <ac:grpSpMk id="10" creationId="{F2198CBC-F942-AB0C-BC9D-5D00DAD25A60}"/>
          </ac:grpSpMkLst>
        </pc:grpChg>
        <pc:grpChg chg="add mod">
          <ac:chgData name="Tammy Pankey" userId="89b84b47-0384-4d66-b56e-dc00ebdb68cf" providerId="ADAL" clId="{56BA4539-5AA4-4E7B-950D-A9FB17D86898}" dt="2025-05-26T16:32:56.830" v="248" actId="1076"/>
          <ac:grpSpMkLst>
            <pc:docMk/>
            <pc:sldMk cId="4241327829" sldId="369"/>
            <ac:grpSpMk id="12" creationId="{E82D6AEC-DE11-90AD-17A9-A1278E2A5942}"/>
          </ac:grpSpMkLst>
        </pc:grpChg>
        <pc:grpChg chg="add mod">
          <ac:chgData name="Tammy Pankey" userId="89b84b47-0384-4d66-b56e-dc00ebdb68cf" providerId="ADAL" clId="{56BA4539-5AA4-4E7B-950D-A9FB17D86898}" dt="2025-05-26T16:31:27.500" v="236" actId="1076"/>
          <ac:grpSpMkLst>
            <pc:docMk/>
            <pc:sldMk cId="4241327829" sldId="369"/>
            <ac:grpSpMk id="15" creationId="{08B5DABA-6D2B-9638-185A-F08E464D6FD7}"/>
          </ac:grpSpMkLst>
        </pc:grpChg>
        <pc:grpChg chg="add mod ord">
          <ac:chgData name="Tammy Pankey" userId="89b84b47-0384-4d66-b56e-dc00ebdb68cf" providerId="ADAL" clId="{56BA4539-5AA4-4E7B-950D-A9FB17D86898}" dt="2025-05-26T16:34:51.851" v="271" actId="1076"/>
          <ac:grpSpMkLst>
            <pc:docMk/>
            <pc:sldMk cId="4241327829" sldId="369"/>
            <ac:grpSpMk id="18" creationId="{18FE2F42-CA0A-7FCE-FE8B-732F2715909B}"/>
          </ac:grpSpMkLst>
        </pc:grpChg>
        <pc:grpChg chg="add mod">
          <ac:chgData name="Tammy Pankey" userId="89b84b47-0384-4d66-b56e-dc00ebdb68cf" providerId="ADAL" clId="{56BA4539-5AA4-4E7B-950D-A9FB17D86898}" dt="2025-05-26T16:31:18.722" v="234" actId="1076"/>
          <ac:grpSpMkLst>
            <pc:docMk/>
            <pc:sldMk cId="4241327829" sldId="369"/>
            <ac:grpSpMk id="21" creationId="{FAAFFFA2-8963-2A87-9510-50B46B0A1A5A}"/>
          </ac:grpSpMkLst>
        </pc:grpChg>
        <pc:picChg chg="del">
          <ac:chgData name="Tammy Pankey" userId="89b84b47-0384-4d66-b56e-dc00ebdb68cf" providerId="ADAL" clId="{56BA4539-5AA4-4E7B-950D-A9FB17D86898}" dt="2025-05-26T16:03:02.959" v="16" actId="478"/>
          <ac:picMkLst>
            <pc:docMk/>
            <pc:sldMk cId="4241327829" sldId="369"/>
            <ac:picMk id="4" creationId="{8FB661E5-4AB7-F9B6-F276-9C865ED83578}"/>
          </ac:picMkLst>
        </pc:picChg>
        <pc:picChg chg="add mod ord">
          <ac:chgData name="Tammy Pankey" userId="89b84b47-0384-4d66-b56e-dc00ebdb68cf" providerId="ADAL" clId="{56BA4539-5AA4-4E7B-950D-A9FB17D86898}" dt="2025-05-26T16:28:51.990" v="206" actId="167"/>
          <ac:picMkLst>
            <pc:docMk/>
            <pc:sldMk cId="4241327829" sldId="369"/>
            <ac:picMk id="5" creationId="{005C4D27-C0B7-CEC6-B277-6423A9BE2BBE}"/>
          </ac:picMkLst>
        </pc:picChg>
        <pc:picChg chg="add mod modCrop">
          <ac:chgData name="Tammy Pankey" userId="89b84b47-0384-4d66-b56e-dc00ebdb68cf" providerId="ADAL" clId="{56BA4539-5AA4-4E7B-950D-A9FB17D86898}" dt="2025-05-26T16:34:55.463" v="272" actId="1076"/>
          <ac:picMkLst>
            <pc:docMk/>
            <pc:sldMk cId="4241327829" sldId="369"/>
            <ac:picMk id="25" creationId="{0E657C8F-0B0F-20D0-C1DE-A8C591136A14}"/>
          </ac:picMkLst>
        </pc:picChg>
        <pc:picChg chg="add del mod">
          <ac:chgData name="Tammy Pankey" userId="89b84b47-0384-4d66-b56e-dc00ebdb68cf" providerId="ADAL" clId="{56BA4539-5AA4-4E7B-950D-A9FB17D86898}" dt="2025-05-26T16:26:49.287" v="176" actId="478"/>
          <ac:picMkLst>
            <pc:docMk/>
            <pc:sldMk cId="4241327829" sldId="369"/>
            <ac:picMk id="26" creationId="{AE4E1581-8A4B-24E7-D59E-8EA4A6E6803C}"/>
          </ac:picMkLst>
        </pc:picChg>
        <pc:picChg chg="add mod modCrop">
          <ac:chgData name="Tammy Pankey" userId="89b84b47-0384-4d66-b56e-dc00ebdb68cf" providerId="ADAL" clId="{56BA4539-5AA4-4E7B-950D-A9FB17D86898}" dt="2025-05-26T16:28:01.560" v="194" actId="1076"/>
          <ac:picMkLst>
            <pc:docMk/>
            <pc:sldMk cId="4241327829" sldId="369"/>
            <ac:picMk id="27" creationId="{1048DF3B-29F8-BFB0-F5E2-071B8020FD62}"/>
          </ac:picMkLst>
        </pc:picChg>
        <pc:picChg chg="add mod ord modCrop">
          <ac:chgData name="Tammy Pankey" userId="89b84b47-0384-4d66-b56e-dc00ebdb68cf" providerId="ADAL" clId="{56BA4539-5AA4-4E7B-950D-A9FB17D86898}" dt="2025-05-26T16:31:21.928" v="235" actId="1076"/>
          <ac:picMkLst>
            <pc:docMk/>
            <pc:sldMk cId="4241327829" sldId="369"/>
            <ac:picMk id="28" creationId="{A838E313-B29E-4C9B-60EB-C602FA97C18E}"/>
          </ac:picMkLst>
        </pc:picChg>
        <pc:picChg chg="add mod ord">
          <ac:chgData name="Tammy Pankey" userId="89b84b47-0384-4d66-b56e-dc00ebdb68cf" providerId="ADAL" clId="{56BA4539-5AA4-4E7B-950D-A9FB17D86898}" dt="2025-05-26T16:31:41.742" v="237" actId="1076"/>
          <ac:picMkLst>
            <pc:docMk/>
            <pc:sldMk cId="4241327829" sldId="369"/>
            <ac:picMk id="29" creationId="{285A1079-90FC-1224-7772-DF54515E8D7D}"/>
          </ac:picMkLst>
        </pc:picChg>
        <pc:picChg chg="add mod">
          <ac:chgData name="Tammy Pankey" userId="89b84b47-0384-4d66-b56e-dc00ebdb68cf" providerId="ADAL" clId="{56BA4539-5AA4-4E7B-950D-A9FB17D86898}" dt="2025-05-26T16:32:45.318" v="247" actId="1076"/>
          <ac:picMkLst>
            <pc:docMk/>
            <pc:sldMk cId="4241327829" sldId="369"/>
            <ac:picMk id="30" creationId="{D9130604-2F05-334F-C997-AB57251D428C}"/>
          </ac:picMkLst>
        </pc:picChg>
      </pc:sldChg>
      <pc:sldChg chg="del">
        <pc:chgData name="Tammy Pankey" userId="89b84b47-0384-4d66-b56e-dc00ebdb68cf" providerId="ADAL" clId="{56BA4539-5AA4-4E7B-950D-A9FB17D86898}" dt="2025-05-26T16:33:30.129" v="252" actId="47"/>
        <pc:sldMkLst>
          <pc:docMk/>
          <pc:sldMk cId="4230336409" sldId="370"/>
        </pc:sldMkLst>
      </pc:sldChg>
      <pc:sldChg chg="addSp modSp mod">
        <pc:chgData name="Tammy Pankey" userId="89b84b47-0384-4d66-b56e-dc00ebdb68cf" providerId="ADAL" clId="{56BA4539-5AA4-4E7B-950D-A9FB17D86898}" dt="2025-05-26T16:46:32.181" v="414" actId="1076"/>
        <pc:sldMkLst>
          <pc:docMk/>
          <pc:sldMk cId="1589738671" sldId="371"/>
        </pc:sldMkLst>
        <pc:spChg chg="mod">
          <ac:chgData name="Tammy Pankey" userId="89b84b47-0384-4d66-b56e-dc00ebdb68cf" providerId="ADAL" clId="{56BA4539-5AA4-4E7B-950D-A9FB17D86898}" dt="2025-05-26T16:45:29.718" v="403" actId="947"/>
          <ac:spMkLst>
            <pc:docMk/>
            <pc:sldMk cId="1589738671" sldId="371"/>
            <ac:spMk id="3" creationId="{71C38ED0-7D80-E417-A87C-C329708B2B17}"/>
          </ac:spMkLst>
        </pc:spChg>
        <pc:picChg chg="add mod modCrop">
          <ac:chgData name="Tammy Pankey" userId="89b84b47-0384-4d66-b56e-dc00ebdb68cf" providerId="ADAL" clId="{56BA4539-5AA4-4E7B-950D-A9FB17D86898}" dt="2025-05-26T16:45:44.890" v="408" actId="1076"/>
          <ac:picMkLst>
            <pc:docMk/>
            <pc:sldMk cId="1589738671" sldId="371"/>
            <ac:picMk id="9" creationId="{3523A6C4-8329-43A1-2CF4-B18DF5CDACBC}"/>
          </ac:picMkLst>
        </pc:picChg>
        <pc:picChg chg="add mod">
          <ac:chgData name="Tammy Pankey" userId="89b84b47-0384-4d66-b56e-dc00ebdb68cf" providerId="ADAL" clId="{56BA4539-5AA4-4E7B-950D-A9FB17D86898}" dt="2025-05-26T16:46:32.181" v="414" actId="1076"/>
          <ac:picMkLst>
            <pc:docMk/>
            <pc:sldMk cId="1589738671" sldId="371"/>
            <ac:picMk id="12" creationId="{0968CEA1-E0F6-7E88-F858-DA0BD8ED09CA}"/>
          </ac:picMkLst>
        </pc:picChg>
      </pc:sldChg>
      <pc:sldChg chg="addSp modSp mod">
        <pc:chgData name="Tammy Pankey" userId="89b84b47-0384-4d66-b56e-dc00ebdb68cf" providerId="ADAL" clId="{56BA4539-5AA4-4E7B-950D-A9FB17D86898}" dt="2025-05-26T16:47:31.211" v="436" actId="1076"/>
        <pc:sldMkLst>
          <pc:docMk/>
          <pc:sldMk cId="2215890601" sldId="372"/>
        </pc:sldMkLst>
        <pc:spChg chg="mod">
          <ac:chgData name="Tammy Pankey" userId="89b84b47-0384-4d66-b56e-dc00ebdb68cf" providerId="ADAL" clId="{56BA4539-5AA4-4E7B-950D-A9FB17D86898}" dt="2025-05-26T16:47:04.511" v="431" actId="1035"/>
          <ac:spMkLst>
            <pc:docMk/>
            <pc:sldMk cId="2215890601" sldId="372"/>
            <ac:spMk id="8" creationId="{EDB12208-17F1-2048-8C86-8A801CEC1BC1}"/>
          </ac:spMkLst>
        </pc:spChg>
        <pc:picChg chg="add mod modCrop">
          <ac:chgData name="Tammy Pankey" userId="89b84b47-0384-4d66-b56e-dc00ebdb68cf" providerId="ADAL" clId="{56BA4539-5AA4-4E7B-950D-A9FB17D86898}" dt="2025-05-26T16:47:31.211" v="436" actId="1076"/>
          <ac:picMkLst>
            <pc:docMk/>
            <pc:sldMk cId="2215890601" sldId="372"/>
            <ac:picMk id="4" creationId="{D4950CC9-A7A2-5C98-7BBB-3B6D3011054E}"/>
          </ac:picMkLst>
        </pc:picChg>
      </pc:sldChg>
      <pc:sldChg chg="addSp modSp mod">
        <pc:chgData name="Tammy Pankey" userId="89b84b47-0384-4d66-b56e-dc00ebdb68cf" providerId="ADAL" clId="{56BA4539-5AA4-4E7B-950D-A9FB17D86898}" dt="2025-05-26T16:53:32.485" v="519" actId="1038"/>
        <pc:sldMkLst>
          <pc:docMk/>
          <pc:sldMk cId="2985556820" sldId="373"/>
        </pc:sldMkLst>
        <pc:spChg chg="mod">
          <ac:chgData name="Tammy Pankey" userId="89b84b47-0384-4d66-b56e-dc00ebdb68cf" providerId="ADAL" clId="{56BA4539-5AA4-4E7B-950D-A9FB17D86898}" dt="2025-05-26T16:53:22.557" v="509" actId="14100"/>
          <ac:spMkLst>
            <pc:docMk/>
            <pc:sldMk cId="2985556820" sldId="373"/>
            <ac:spMk id="5" creationId="{15F3F862-F3D3-D07D-6AA3-7DFCDD4A4433}"/>
          </ac:spMkLst>
        </pc:spChg>
        <pc:picChg chg="add mod ord">
          <ac:chgData name="Tammy Pankey" userId="89b84b47-0384-4d66-b56e-dc00ebdb68cf" providerId="ADAL" clId="{56BA4539-5AA4-4E7B-950D-A9FB17D86898}" dt="2025-05-26T16:53:32.485" v="519" actId="1038"/>
          <ac:picMkLst>
            <pc:docMk/>
            <pc:sldMk cId="2985556820" sldId="373"/>
            <ac:picMk id="3" creationId="{52B9591C-B722-49DD-DAC8-52FB3E4B1525}"/>
          </ac:picMkLst>
        </pc:picChg>
      </pc:sldChg>
      <pc:sldChg chg="addSp delSp modSp mod">
        <pc:chgData name="Tammy Pankey" userId="89b84b47-0384-4d66-b56e-dc00ebdb68cf" providerId="ADAL" clId="{56BA4539-5AA4-4E7B-950D-A9FB17D86898}" dt="2025-05-26T16:52:47.831" v="504" actId="14100"/>
        <pc:sldMkLst>
          <pc:docMk/>
          <pc:sldMk cId="1683359859" sldId="374"/>
        </pc:sldMkLst>
        <pc:spChg chg="mod">
          <ac:chgData name="Tammy Pankey" userId="89b84b47-0384-4d66-b56e-dc00ebdb68cf" providerId="ADAL" clId="{56BA4539-5AA4-4E7B-950D-A9FB17D86898}" dt="2025-05-26T16:52:34.434" v="502" actId="12"/>
          <ac:spMkLst>
            <pc:docMk/>
            <pc:sldMk cId="1683359859" sldId="374"/>
            <ac:spMk id="4" creationId="{D46CBB81-E0B4-2C0F-CE04-5F8433D0E576}"/>
          </ac:spMkLst>
        </pc:spChg>
        <pc:picChg chg="add mod modCrop">
          <ac:chgData name="Tammy Pankey" userId="89b84b47-0384-4d66-b56e-dc00ebdb68cf" providerId="ADAL" clId="{56BA4539-5AA4-4E7B-950D-A9FB17D86898}" dt="2025-05-26T16:52:15.332" v="499" actId="1036"/>
          <ac:picMkLst>
            <pc:docMk/>
            <pc:sldMk cId="1683359859" sldId="374"/>
            <ac:picMk id="5" creationId="{F9C3FDED-9110-B4AD-BD08-8AD76D6B39EE}"/>
          </ac:picMkLst>
        </pc:picChg>
        <pc:picChg chg="add mod">
          <ac:chgData name="Tammy Pankey" userId="89b84b47-0384-4d66-b56e-dc00ebdb68cf" providerId="ADAL" clId="{56BA4539-5AA4-4E7B-950D-A9FB17D86898}" dt="2025-05-26T16:52:15.332" v="499" actId="1036"/>
          <ac:picMkLst>
            <pc:docMk/>
            <pc:sldMk cId="1683359859" sldId="374"/>
            <ac:picMk id="9" creationId="{883A7381-3F38-2606-E14B-DD5B876646D1}"/>
          </ac:picMkLst>
        </pc:picChg>
        <pc:picChg chg="add mod">
          <ac:chgData name="Tammy Pankey" userId="89b84b47-0384-4d66-b56e-dc00ebdb68cf" providerId="ADAL" clId="{56BA4539-5AA4-4E7B-950D-A9FB17D86898}" dt="2025-05-26T16:52:47.831" v="504" actId="14100"/>
          <ac:picMkLst>
            <pc:docMk/>
            <pc:sldMk cId="1683359859" sldId="374"/>
            <ac:picMk id="12" creationId="{67B60CD6-3E70-D0D7-9A7C-6F2550B07C58}"/>
          </ac:picMkLst>
        </pc:picChg>
        <pc:picChg chg="add mod">
          <ac:chgData name="Tammy Pankey" userId="89b84b47-0384-4d66-b56e-dc00ebdb68cf" providerId="ADAL" clId="{56BA4539-5AA4-4E7B-950D-A9FB17D86898}" dt="2025-05-26T16:52:15.332" v="499" actId="1036"/>
          <ac:picMkLst>
            <pc:docMk/>
            <pc:sldMk cId="1683359859" sldId="374"/>
            <ac:picMk id="14" creationId="{1D74E09D-0122-F246-EFF9-F11B8D3779F5}"/>
          </ac:picMkLst>
        </pc:picChg>
        <pc:picChg chg="add del mod">
          <ac:chgData name="Tammy Pankey" userId="89b84b47-0384-4d66-b56e-dc00ebdb68cf" providerId="ADAL" clId="{56BA4539-5AA4-4E7B-950D-A9FB17D86898}" dt="2025-05-26T16:50:16.475" v="476" actId="478"/>
          <ac:picMkLst>
            <pc:docMk/>
            <pc:sldMk cId="1683359859" sldId="374"/>
            <ac:picMk id="16" creationId="{4DA244A4-4695-AE4D-986C-15DAFA47CCAE}"/>
          </ac:picMkLst>
        </pc:picChg>
        <pc:picChg chg="add mod">
          <ac:chgData name="Tammy Pankey" userId="89b84b47-0384-4d66-b56e-dc00ebdb68cf" providerId="ADAL" clId="{56BA4539-5AA4-4E7B-950D-A9FB17D86898}" dt="2025-05-26T16:52:15.332" v="499" actId="1036"/>
          <ac:picMkLst>
            <pc:docMk/>
            <pc:sldMk cId="1683359859" sldId="374"/>
            <ac:picMk id="18" creationId="{C3067F3D-C6CA-336E-F903-E17AD704A468}"/>
          </ac:picMkLst>
        </pc:picChg>
        <pc:picChg chg="add mod">
          <ac:chgData name="Tammy Pankey" userId="89b84b47-0384-4d66-b56e-dc00ebdb68cf" providerId="ADAL" clId="{56BA4539-5AA4-4E7B-950D-A9FB17D86898}" dt="2025-05-26T16:52:15.332" v="499" actId="1036"/>
          <ac:picMkLst>
            <pc:docMk/>
            <pc:sldMk cId="1683359859" sldId="374"/>
            <ac:picMk id="20" creationId="{41B7A71C-C2D1-DC19-9FA2-BAA05801E5A4}"/>
          </ac:picMkLst>
        </pc:picChg>
      </pc:sldChg>
      <pc:sldChg chg="add del">
        <pc:chgData name="Tammy Pankey" userId="89b84b47-0384-4d66-b56e-dc00ebdb68cf" providerId="ADAL" clId="{56BA4539-5AA4-4E7B-950D-A9FB17D86898}" dt="2025-05-26T16:33:10.027" v="250" actId="47"/>
        <pc:sldMkLst>
          <pc:docMk/>
          <pc:sldMk cId="670644974" sldId="375"/>
        </pc:sldMkLst>
      </pc:sldChg>
      <pc:sldChg chg="addSp delSp modSp add mod">
        <pc:chgData name="Tammy Pankey" userId="89b84b47-0384-4d66-b56e-dc00ebdb68cf" providerId="ADAL" clId="{56BA4539-5AA4-4E7B-950D-A9FB17D86898}" dt="2025-05-26T16:44:05.030" v="394" actId="14100"/>
        <pc:sldMkLst>
          <pc:docMk/>
          <pc:sldMk cId="3988899612" sldId="375"/>
        </pc:sldMkLst>
        <pc:spChg chg="mod">
          <ac:chgData name="Tammy Pankey" userId="89b84b47-0384-4d66-b56e-dc00ebdb68cf" providerId="ADAL" clId="{56BA4539-5AA4-4E7B-950D-A9FB17D86898}" dt="2025-05-26T16:36:37.827" v="291" actId="20577"/>
          <ac:spMkLst>
            <pc:docMk/>
            <pc:sldMk cId="3988899612" sldId="375"/>
            <ac:spMk id="13" creationId="{A7012FB0-5D05-8841-363F-26FB7F83361D}"/>
          </ac:spMkLst>
        </pc:spChg>
        <pc:spChg chg="mod">
          <ac:chgData name="Tammy Pankey" userId="89b84b47-0384-4d66-b56e-dc00ebdb68cf" providerId="ADAL" clId="{56BA4539-5AA4-4E7B-950D-A9FB17D86898}" dt="2025-05-26T16:35:51.009" v="275"/>
          <ac:spMkLst>
            <pc:docMk/>
            <pc:sldMk cId="3988899612" sldId="375"/>
            <ac:spMk id="14" creationId="{77A4F72A-ED5E-BB3E-B1E5-9391B36F8E8D}"/>
          </ac:spMkLst>
        </pc:spChg>
        <pc:spChg chg="mod">
          <ac:chgData name="Tammy Pankey" userId="89b84b47-0384-4d66-b56e-dc00ebdb68cf" providerId="ADAL" clId="{56BA4539-5AA4-4E7B-950D-A9FB17D86898}" dt="2025-05-26T16:42:44.169" v="378" actId="14100"/>
          <ac:spMkLst>
            <pc:docMk/>
            <pc:sldMk cId="3988899612" sldId="375"/>
            <ac:spMk id="16" creationId="{57206D93-1659-1146-DC61-5421B8FAAC0C}"/>
          </ac:spMkLst>
        </pc:spChg>
        <pc:spChg chg="mod">
          <ac:chgData name="Tammy Pankey" userId="89b84b47-0384-4d66-b56e-dc00ebdb68cf" providerId="ADAL" clId="{56BA4539-5AA4-4E7B-950D-A9FB17D86898}" dt="2025-05-26T16:33:52.551" v="256"/>
          <ac:spMkLst>
            <pc:docMk/>
            <pc:sldMk cId="3988899612" sldId="375"/>
            <ac:spMk id="17" creationId="{12700677-9C68-915E-BD3C-318EE4E0BD26}"/>
          </ac:spMkLst>
        </pc:spChg>
        <pc:spChg chg="mod">
          <ac:chgData name="Tammy Pankey" userId="89b84b47-0384-4d66-b56e-dc00ebdb68cf" providerId="ADAL" clId="{56BA4539-5AA4-4E7B-950D-A9FB17D86898}" dt="2025-05-26T16:41:57.620" v="371" actId="1076"/>
          <ac:spMkLst>
            <pc:docMk/>
            <pc:sldMk cId="3988899612" sldId="375"/>
            <ac:spMk id="19" creationId="{E56D1CBF-1768-AE32-0CE0-D29DBA4E8945}"/>
          </ac:spMkLst>
        </pc:spChg>
        <pc:spChg chg="mod">
          <ac:chgData name="Tammy Pankey" userId="89b84b47-0384-4d66-b56e-dc00ebdb68cf" providerId="ADAL" clId="{56BA4539-5AA4-4E7B-950D-A9FB17D86898}" dt="2025-05-26T16:41:46.225" v="369" actId="1076"/>
          <ac:spMkLst>
            <pc:docMk/>
            <pc:sldMk cId="3988899612" sldId="375"/>
            <ac:spMk id="20" creationId="{3C394178-F0F4-4A8B-0BC5-3474EAB899FC}"/>
          </ac:spMkLst>
        </pc:spChg>
        <pc:spChg chg="mod">
          <ac:chgData name="Tammy Pankey" userId="89b84b47-0384-4d66-b56e-dc00ebdb68cf" providerId="ADAL" clId="{56BA4539-5AA4-4E7B-950D-A9FB17D86898}" dt="2025-05-26T16:38:00.803" v="322" actId="20577"/>
          <ac:spMkLst>
            <pc:docMk/>
            <pc:sldMk cId="3988899612" sldId="375"/>
            <ac:spMk id="22" creationId="{2E897E10-B872-FB0A-C18C-D88A381EFCA3}"/>
          </ac:spMkLst>
        </pc:spChg>
        <pc:spChg chg="mod">
          <ac:chgData name="Tammy Pankey" userId="89b84b47-0384-4d66-b56e-dc00ebdb68cf" providerId="ADAL" clId="{56BA4539-5AA4-4E7B-950D-A9FB17D86898}" dt="2025-05-26T16:37:41.814" v="313"/>
          <ac:spMkLst>
            <pc:docMk/>
            <pc:sldMk cId="3988899612" sldId="375"/>
            <ac:spMk id="23" creationId="{F0D5DA1F-4607-8CE3-90D1-19666E2DBE26}"/>
          </ac:spMkLst>
        </pc:spChg>
        <pc:grpChg chg="del">
          <ac:chgData name="Tammy Pankey" userId="89b84b47-0384-4d66-b56e-dc00ebdb68cf" providerId="ADAL" clId="{56BA4539-5AA4-4E7B-950D-A9FB17D86898}" dt="2025-05-26T16:36:16.874" v="281" actId="478"/>
          <ac:grpSpMkLst>
            <pc:docMk/>
            <pc:sldMk cId="3988899612" sldId="375"/>
            <ac:grpSpMk id="10" creationId="{BC80D0A7-7F47-FCFB-C56A-CEFD849065A3}"/>
          </ac:grpSpMkLst>
        </pc:grpChg>
        <pc:grpChg chg="mod">
          <ac:chgData name="Tammy Pankey" userId="89b84b47-0384-4d66-b56e-dc00ebdb68cf" providerId="ADAL" clId="{56BA4539-5AA4-4E7B-950D-A9FB17D86898}" dt="2025-05-26T16:43:19.306" v="383" actId="1076"/>
          <ac:grpSpMkLst>
            <pc:docMk/>
            <pc:sldMk cId="3988899612" sldId="375"/>
            <ac:grpSpMk id="12" creationId="{B945C900-035B-3DE0-0FA8-170EA351CB95}"/>
          </ac:grpSpMkLst>
        </pc:grpChg>
        <pc:grpChg chg="mod">
          <ac:chgData name="Tammy Pankey" userId="89b84b47-0384-4d66-b56e-dc00ebdb68cf" providerId="ADAL" clId="{56BA4539-5AA4-4E7B-950D-A9FB17D86898}" dt="2025-05-26T16:43:47.073" v="387" actId="1076"/>
          <ac:grpSpMkLst>
            <pc:docMk/>
            <pc:sldMk cId="3988899612" sldId="375"/>
            <ac:grpSpMk id="15" creationId="{779173BF-ED6E-58D6-F7AA-16744F037B20}"/>
          </ac:grpSpMkLst>
        </pc:grpChg>
        <pc:grpChg chg="mod">
          <ac:chgData name="Tammy Pankey" userId="89b84b47-0384-4d66-b56e-dc00ebdb68cf" providerId="ADAL" clId="{56BA4539-5AA4-4E7B-950D-A9FB17D86898}" dt="2025-05-26T16:43:29.418" v="385" actId="1076"/>
          <ac:grpSpMkLst>
            <pc:docMk/>
            <pc:sldMk cId="3988899612" sldId="375"/>
            <ac:grpSpMk id="18" creationId="{8FDC8EBA-36E3-285B-1329-068AF3A2D0D4}"/>
          </ac:grpSpMkLst>
        </pc:grpChg>
        <pc:grpChg chg="mod">
          <ac:chgData name="Tammy Pankey" userId="89b84b47-0384-4d66-b56e-dc00ebdb68cf" providerId="ADAL" clId="{56BA4539-5AA4-4E7B-950D-A9FB17D86898}" dt="2025-05-26T16:43:42.428" v="386" actId="1076"/>
          <ac:grpSpMkLst>
            <pc:docMk/>
            <pc:sldMk cId="3988899612" sldId="375"/>
            <ac:grpSpMk id="21" creationId="{90F6D63F-8432-A8CC-54ED-C99E717F2422}"/>
          </ac:grpSpMkLst>
        </pc:grpChg>
        <pc:picChg chg="add mod">
          <ac:chgData name="Tammy Pankey" userId="89b84b47-0384-4d66-b56e-dc00ebdb68cf" providerId="ADAL" clId="{56BA4539-5AA4-4E7B-950D-A9FB17D86898}" dt="2025-05-26T16:42:19.416" v="377" actId="1076"/>
          <ac:picMkLst>
            <pc:docMk/>
            <pc:sldMk cId="3988899612" sldId="375"/>
            <ac:picMk id="3" creationId="{44350235-7245-D802-9F59-1F26E5CB523E}"/>
          </ac:picMkLst>
        </pc:picChg>
        <pc:picChg chg="add del mod">
          <ac:chgData name="Tammy Pankey" userId="89b84b47-0384-4d66-b56e-dc00ebdb68cf" providerId="ADAL" clId="{56BA4539-5AA4-4E7B-950D-A9FB17D86898}" dt="2025-05-26T16:40:28.627" v="349" actId="478"/>
          <ac:picMkLst>
            <pc:docMk/>
            <pc:sldMk cId="3988899612" sldId="375"/>
            <ac:picMk id="4" creationId="{CD40F95C-F877-50E8-F169-F339551105AC}"/>
          </ac:picMkLst>
        </pc:picChg>
        <pc:picChg chg="add del mod">
          <ac:chgData name="Tammy Pankey" userId="89b84b47-0384-4d66-b56e-dc00ebdb68cf" providerId="ADAL" clId="{56BA4539-5AA4-4E7B-950D-A9FB17D86898}" dt="2025-05-26T16:40:27.941" v="348" actId="478"/>
          <ac:picMkLst>
            <pc:docMk/>
            <pc:sldMk cId="3988899612" sldId="375"/>
            <ac:picMk id="24" creationId="{B28A3080-9A9D-CCC2-C89B-B953D36E3AF4}"/>
          </ac:picMkLst>
        </pc:picChg>
        <pc:picChg chg="mod">
          <ac:chgData name="Tammy Pankey" userId="89b84b47-0384-4d66-b56e-dc00ebdb68cf" providerId="ADAL" clId="{56BA4539-5AA4-4E7B-950D-A9FB17D86898}" dt="2025-05-26T16:43:07.980" v="381" actId="688"/>
          <ac:picMkLst>
            <pc:docMk/>
            <pc:sldMk cId="3988899612" sldId="375"/>
            <ac:picMk id="25" creationId="{A622E548-BF77-ADBF-44BC-4073E64498EC}"/>
          </ac:picMkLst>
        </pc:picChg>
        <pc:picChg chg="add mod">
          <ac:chgData name="Tammy Pankey" userId="89b84b47-0384-4d66-b56e-dc00ebdb68cf" providerId="ADAL" clId="{56BA4539-5AA4-4E7B-950D-A9FB17D86898}" dt="2025-05-26T16:43:54.731" v="391" actId="688"/>
          <ac:picMkLst>
            <pc:docMk/>
            <pc:sldMk cId="3988899612" sldId="375"/>
            <ac:picMk id="26" creationId="{A0475029-5C49-FD4F-7F82-9B97771A9D3C}"/>
          </ac:picMkLst>
        </pc:picChg>
        <pc:picChg chg="mod ord">
          <ac:chgData name="Tammy Pankey" userId="89b84b47-0384-4d66-b56e-dc00ebdb68cf" providerId="ADAL" clId="{56BA4539-5AA4-4E7B-950D-A9FB17D86898}" dt="2025-05-26T16:44:05.030" v="394" actId="14100"/>
          <ac:picMkLst>
            <pc:docMk/>
            <pc:sldMk cId="3988899612" sldId="375"/>
            <ac:picMk id="27" creationId="{1CDB4F0C-6662-3F0F-C45A-0275B84468C7}"/>
          </ac:picMkLst>
        </pc:picChg>
        <pc:picChg chg="del">
          <ac:chgData name="Tammy Pankey" userId="89b84b47-0384-4d66-b56e-dc00ebdb68cf" providerId="ADAL" clId="{56BA4539-5AA4-4E7B-950D-A9FB17D86898}" dt="2025-05-26T16:40:29.443" v="350" actId="478"/>
          <ac:picMkLst>
            <pc:docMk/>
            <pc:sldMk cId="3988899612" sldId="375"/>
            <ac:picMk id="28" creationId="{F6E088D7-C0A8-FABA-0720-820F9C88DDBD}"/>
          </ac:picMkLst>
        </pc:picChg>
        <pc:picChg chg="del mod">
          <ac:chgData name="Tammy Pankey" userId="89b84b47-0384-4d66-b56e-dc00ebdb68cf" providerId="ADAL" clId="{56BA4539-5AA4-4E7B-950D-A9FB17D86898}" dt="2025-05-26T16:38:46.288" v="332" actId="478"/>
          <ac:picMkLst>
            <pc:docMk/>
            <pc:sldMk cId="3988899612" sldId="375"/>
            <ac:picMk id="29" creationId="{C462B6AF-8AE7-F26A-71AB-CC4D7AF95513}"/>
          </ac:picMkLst>
        </pc:picChg>
        <pc:picChg chg="del">
          <ac:chgData name="Tammy Pankey" userId="89b84b47-0384-4d66-b56e-dc00ebdb68cf" providerId="ADAL" clId="{56BA4539-5AA4-4E7B-950D-A9FB17D86898}" dt="2025-05-26T16:36:05.059" v="279" actId="478"/>
          <ac:picMkLst>
            <pc:docMk/>
            <pc:sldMk cId="3988899612" sldId="375"/>
            <ac:picMk id="30" creationId="{DC5D3185-E906-3E34-150E-9F0BF7464A1D}"/>
          </ac:picMkLst>
        </pc:picChg>
      </pc:sldChg>
      <pc:sldChg chg="add del">
        <pc:chgData name="Tammy Pankey" userId="89b84b47-0384-4d66-b56e-dc00ebdb68cf" providerId="ADAL" clId="{56BA4539-5AA4-4E7B-950D-A9FB17D86898}" dt="2025-05-26T16:33:27.283" v="251" actId="47"/>
        <pc:sldMkLst>
          <pc:docMk/>
          <pc:sldMk cId="1584211938" sldId="376"/>
        </pc:sldMkLst>
      </pc:sldChg>
      <pc:sldChg chg="addSp delSp modSp add mod">
        <pc:chgData name="Tammy Pankey" userId="89b84b47-0384-4d66-b56e-dc00ebdb68cf" providerId="ADAL" clId="{56BA4539-5AA4-4E7B-950D-A9FB17D86898}" dt="2025-05-26T17:33:28.945" v="904" actId="1076"/>
        <pc:sldMkLst>
          <pc:docMk/>
          <pc:sldMk cId="2439045248" sldId="376"/>
        </pc:sldMkLst>
        <pc:spChg chg="add mod">
          <ac:chgData name="Tammy Pankey" userId="89b84b47-0384-4d66-b56e-dc00ebdb68cf" providerId="ADAL" clId="{56BA4539-5AA4-4E7B-950D-A9FB17D86898}" dt="2025-05-26T17:33:28.945" v="904" actId="1076"/>
          <ac:spMkLst>
            <pc:docMk/>
            <pc:sldMk cId="2439045248" sldId="376"/>
            <ac:spMk id="3" creationId="{AD8B2A35-4373-5957-3C8F-E9EA4E57CCB8}"/>
          </ac:spMkLst>
        </pc:spChg>
        <pc:spChg chg="add mod">
          <ac:chgData name="Tammy Pankey" userId="89b84b47-0384-4d66-b56e-dc00ebdb68cf" providerId="ADAL" clId="{56BA4539-5AA4-4E7B-950D-A9FB17D86898}" dt="2025-05-26T17:33:22.562" v="903" actId="1076"/>
          <ac:spMkLst>
            <pc:docMk/>
            <pc:sldMk cId="2439045248" sldId="376"/>
            <ac:spMk id="5" creationId="{D1480774-3B25-6472-1ABE-1AB8B5BDF01C}"/>
          </ac:spMkLst>
        </pc:spChg>
        <pc:spChg chg="add mod">
          <ac:chgData name="Tammy Pankey" userId="89b84b47-0384-4d66-b56e-dc00ebdb68cf" providerId="ADAL" clId="{56BA4539-5AA4-4E7B-950D-A9FB17D86898}" dt="2025-05-26T17:33:06.257" v="901" actId="108"/>
          <ac:spMkLst>
            <pc:docMk/>
            <pc:sldMk cId="2439045248" sldId="376"/>
            <ac:spMk id="8" creationId="{14C29B0C-294F-FFA4-1CB0-5B54DBD3B800}"/>
          </ac:spMkLst>
        </pc:spChg>
        <pc:spChg chg="add del mod">
          <ac:chgData name="Tammy Pankey" userId="89b84b47-0384-4d66-b56e-dc00ebdb68cf" providerId="ADAL" clId="{56BA4539-5AA4-4E7B-950D-A9FB17D86898}" dt="2025-05-26T17:29:25.543" v="790" actId="1035"/>
          <ac:spMkLst>
            <pc:docMk/>
            <pc:sldMk cId="2439045248" sldId="376"/>
            <ac:spMk id="9" creationId="{84C3090E-EB5E-915C-4AFD-56D2A024ECF5}"/>
          </ac:spMkLst>
        </pc:spChg>
        <pc:spChg chg="add mod">
          <ac:chgData name="Tammy Pankey" userId="89b84b47-0384-4d66-b56e-dc00ebdb68cf" providerId="ADAL" clId="{56BA4539-5AA4-4E7B-950D-A9FB17D86898}" dt="2025-05-26T17:33:12.711" v="902" actId="108"/>
          <ac:spMkLst>
            <pc:docMk/>
            <pc:sldMk cId="2439045248" sldId="376"/>
            <ac:spMk id="10" creationId="{5199BD73-9973-E697-97C0-CFA1DC4C3BFA}"/>
          </ac:spMkLst>
        </pc:spChg>
        <pc:spChg chg="add mod">
          <ac:chgData name="Tammy Pankey" userId="89b84b47-0384-4d66-b56e-dc00ebdb68cf" providerId="ADAL" clId="{56BA4539-5AA4-4E7B-950D-A9FB17D86898}" dt="2025-05-26T17:32:58.566" v="898" actId="108"/>
          <ac:spMkLst>
            <pc:docMk/>
            <pc:sldMk cId="2439045248" sldId="376"/>
            <ac:spMk id="12" creationId="{53C803D3-B0D9-F9FA-55A1-A568B8E3D738}"/>
          </ac:spMkLst>
        </pc:spChg>
        <pc:spChg chg="add mod">
          <ac:chgData name="Tammy Pankey" userId="89b84b47-0384-4d66-b56e-dc00ebdb68cf" providerId="ADAL" clId="{56BA4539-5AA4-4E7B-950D-A9FB17D86898}" dt="2025-05-26T17:33:02.451" v="900" actId="108"/>
          <ac:spMkLst>
            <pc:docMk/>
            <pc:sldMk cId="2439045248" sldId="376"/>
            <ac:spMk id="13" creationId="{9486786D-A942-C869-EDF4-23C896287087}"/>
          </ac:spMkLst>
        </pc:spChg>
        <pc:picChg chg="mod modCrop">
          <ac:chgData name="Tammy Pankey" userId="89b84b47-0384-4d66-b56e-dc00ebdb68cf" providerId="ADAL" clId="{56BA4539-5AA4-4E7B-950D-A9FB17D86898}" dt="2025-05-26T17:31:56.873" v="831" actId="1076"/>
          <ac:picMkLst>
            <pc:docMk/>
            <pc:sldMk cId="2439045248" sldId="376"/>
            <ac:picMk id="4" creationId="{46CD5349-95DA-826D-559A-92A9B91FFD1F}"/>
          </ac:picMkLst>
        </pc:picChg>
      </pc:sldChg>
      <pc:sldChg chg="modSp add mod modNotesTx">
        <pc:chgData name="Tammy Pankey" userId="89b84b47-0384-4d66-b56e-dc00ebdb68cf" providerId="ADAL" clId="{56BA4539-5AA4-4E7B-950D-A9FB17D86898}" dt="2025-05-26T18:07:10.194" v="1322"/>
        <pc:sldMkLst>
          <pc:docMk/>
          <pc:sldMk cId="1768313066" sldId="377"/>
        </pc:sldMkLst>
        <pc:spChg chg="mod">
          <ac:chgData name="Tammy Pankey" userId="89b84b47-0384-4d66-b56e-dc00ebdb68cf" providerId="ADAL" clId="{56BA4539-5AA4-4E7B-950D-A9FB17D86898}" dt="2025-05-26T17:58:00.698" v="1161" actId="14100"/>
          <ac:spMkLst>
            <pc:docMk/>
            <pc:sldMk cId="1768313066" sldId="377"/>
            <ac:spMk id="4" creationId="{7854D511-3E17-9E4F-685B-EBEEC3D0D610}"/>
          </ac:spMkLst>
        </pc:spChg>
        <pc:spChg chg="mod">
          <ac:chgData name="Tammy Pankey" userId="89b84b47-0384-4d66-b56e-dc00ebdb68cf" providerId="ADAL" clId="{56BA4539-5AA4-4E7B-950D-A9FB17D86898}" dt="2025-05-26T17:57:55.788" v="1160" actId="1036"/>
          <ac:spMkLst>
            <pc:docMk/>
            <pc:sldMk cId="1768313066" sldId="377"/>
            <ac:spMk id="9" creationId="{9B5AD7CC-6BC7-D48E-50F4-102FDFEF7C53}"/>
          </ac:spMkLst>
        </pc:spChg>
        <pc:picChg chg="mod modCrop">
          <ac:chgData name="Tammy Pankey" userId="89b84b47-0384-4d66-b56e-dc00ebdb68cf" providerId="ADAL" clId="{56BA4539-5AA4-4E7B-950D-A9FB17D86898}" dt="2025-05-26T17:57:55.788" v="1160" actId="1036"/>
          <ac:picMkLst>
            <pc:docMk/>
            <pc:sldMk cId="1768313066" sldId="377"/>
            <ac:picMk id="12" creationId="{850C3EB0-31E7-12CE-46CC-47C567D50F0B}"/>
          </ac:picMkLst>
        </pc:picChg>
      </pc:sldChg>
      <pc:sldChg chg="modSp add mod modNotesTx">
        <pc:chgData name="Tammy Pankey" userId="89b84b47-0384-4d66-b56e-dc00ebdb68cf" providerId="ADAL" clId="{56BA4539-5AA4-4E7B-950D-A9FB17D86898}" dt="2025-05-26T18:07:06.426" v="1320" actId="20577"/>
        <pc:sldMkLst>
          <pc:docMk/>
          <pc:sldMk cId="2430758570" sldId="378"/>
        </pc:sldMkLst>
        <pc:spChg chg="mod">
          <ac:chgData name="Tammy Pankey" userId="89b84b47-0384-4d66-b56e-dc00ebdb68cf" providerId="ADAL" clId="{56BA4539-5AA4-4E7B-950D-A9FB17D86898}" dt="2025-05-26T17:59:25.831" v="1183" actId="14100"/>
          <ac:spMkLst>
            <pc:docMk/>
            <pc:sldMk cId="2430758570" sldId="378"/>
            <ac:spMk id="4" creationId="{9E3F412B-2959-1E37-11FB-143B5E51607E}"/>
          </ac:spMkLst>
        </pc:spChg>
        <pc:spChg chg="mod">
          <ac:chgData name="Tammy Pankey" userId="89b84b47-0384-4d66-b56e-dc00ebdb68cf" providerId="ADAL" clId="{56BA4539-5AA4-4E7B-950D-A9FB17D86898}" dt="2025-05-26T18:00:18.989" v="1197" actId="14100"/>
          <ac:spMkLst>
            <pc:docMk/>
            <pc:sldMk cId="2430758570" sldId="378"/>
            <ac:spMk id="9" creationId="{13BD5BC1-D5FA-8BFE-5BA4-36B0A1FB71CA}"/>
          </ac:spMkLst>
        </pc:spChg>
        <pc:picChg chg="mod modCrop">
          <ac:chgData name="Tammy Pankey" userId="89b84b47-0384-4d66-b56e-dc00ebdb68cf" providerId="ADAL" clId="{56BA4539-5AA4-4E7B-950D-A9FB17D86898}" dt="2025-05-26T18:00:05.323" v="1193" actId="1076"/>
          <ac:picMkLst>
            <pc:docMk/>
            <pc:sldMk cId="2430758570" sldId="378"/>
            <ac:picMk id="12" creationId="{1BB1AA14-6196-3CF5-4ABC-508FF9EBAE76}"/>
          </ac:picMkLst>
        </pc:picChg>
      </pc:sldChg>
      <pc:sldChg chg="addSp modSp add mod modNotesTx">
        <pc:chgData name="Tammy Pankey" userId="89b84b47-0384-4d66-b56e-dc00ebdb68cf" providerId="ADAL" clId="{56BA4539-5AA4-4E7B-950D-A9FB17D86898}" dt="2025-05-26T18:07:01.347" v="1316"/>
        <pc:sldMkLst>
          <pc:docMk/>
          <pc:sldMk cId="263334901" sldId="379"/>
        </pc:sldMkLst>
        <pc:spChg chg="mod">
          <ac:chgData name="Tammy Pankey" userId="89b84b47-0384-4d66-b56e-dc00ebdb68cf" providerId="ADAL" clId="{56BA4539-5AA4-4E7B-950D-A9FB17D86898}" dt="2025-05-26T18:00:55.495" v="1205"/>
          <ac:spMkLst>
            <pc:docMk/>
            <pc:sldMk cId="263334901" sldId="379"/>
            <ac:spMk id="4" creationId="{459A3443-42E4-E818-D947-C90E16B201EB}"/>
          </ac:spMkLst>
        </pc:spChg>
        <pc:spChg chg="add mod">
          <ac:chgData name="Tammy Pankey" userId="89b84b47-0384-4d66-b56e-dc00ebdb68cf" providerId="ADAL" clId="{56BA4539-5AA4-4E7B-950D-A9FB17D86898}" dt="2025-05-26T18:03:41.281" v="1241" actId="14100"/>
          <ac:spMkLst>
            <pc:docMk/>
            <pc:sldMk cId="263334901" sldId="379"/>
            <ac:spMk id="7" creationId="{4CBE6588-B798-AE4D-06D2-F081FA9257FD}"/>
          </ac:spMkLst>
        </pc:spChg>
        <pc:spChg chg="mod ord">
          <ac:chgData name="Tammy Pankey" userId="89b84b47-0384-4d66-b56e-dc00ebdb68cf" providerId="ADAL" clId="{56BA4539-5AA4-4E7B-950D-A9FB17D86898}" dt="2025-05-26T18:03:58.805" v="1254" actId="14100"/>
          <ac:spMkLst>
            <pc:docMk/>
            <pc:sldMk cId="263334901" sldId="379"/>
            <ac:spMk id="9" creationId="{9628E6D4-E518-E184-2A53-1263B5FBA522}"/>
          </ac:spMkLst>
        </pc:spChg>
        <pc:grpChg chg="add mod">
          <ac:chgData name="Tammy Pankey" userId="89b84b47-0384-4d66-b56e-dc00ebdb68cf" providerId="ADAL" clId="{56BA4539-5AA4-4E7B-950D-A9FB17D86898}" dt="2025-05-26T18:03:50.001" v="1251" actId="1036"/>
          <ac:grpSpMkLst>
            <pc:docMk/>
            <pc:sldMk cId="263334901" sldId="379"/>
            <ac:grpSpMk id="8" creationId="{F50C9694-A277-7C91-A8E8-D7CC2EFF096B}"/>
          </ac:grpSpMkLst>
        </pc:grpChg>
        <pc:picChg chg="mod modCrop">
          <ac:chgData name="Tammy Pankey" userId="89b84b47-0384-4d66-b56e-dc00ebdb68cf" providerId="ADAL" clId="{56BA4539-5AA4-4E7B-950D-A9FB17D86898}" dt="2025-05-26T18:02:41.629" v="1228" actId="1076"/>
          <ac:picMkLst>
            <pc:docMk/>
            <pc:sldMk cId="263334901" sldId="379"/>
            <ac:picMk id="12" creationId="{FF7886FB-F018-3D75-C912-2BB1A96EBCEA}"/>
          </ac:picMkLst>
        </pc:picChg>
      </pc:sldChg>
      <pc:sldChg chg="delSp modSp add mod modNotesTx">
        <pc:chgData name="Tammy Pankey" userId="89b84b47-0384-4d66-b56e-dc00ebdb68cf" providerId="ADAL" clId="{56BA4539-5AA4-4E7B-950D-A9FB17D86898}" dt="2025-05-26T18:06:53.947" v="1314" actId="20577"/>
        <pc:sldMkLst>
          <pc:docMk/>
          <pc:sldMk cId="1102270713" sldId="380"/>
        </pc:sldMkLst>
        <pc:spChg chg="mod">
          <ac:chgData name="Tammy Pankey" userId="89b84b47-0384-4d66-b56e-dc00ebdb68cf" providerId="ADAL" clId="{56BA4539-5AA4-4E7B-950D-A9FB17D86898}" dt="2025-05-26T18:04:42.074" v="1263" actId="20577"/>
          <ac:spMkLst>
            <pc:docMk/>
            <pc:sldMk cId="1102270713" sldId="380"/>
            <ac:spMk id="4" creationId="{1C228AA7-7765-B431-7204-AEDF24FC4963}"/>
          </ac:spMkLst>
        </pc:spChg>
        <pc:spChg chg="del topLvl">
          <ac:chgData name="Tammy Pankey" userId="89b84b47-0384-4d66-b56e-dc00ebdb68cf" providerId="ADAL" clId="{56BA4539-5AA4-4E7B-950D-A9FB17D86898}" dt="2025-05-26T18:05:09.031" v="1269" actId="478"/>
          <ac:spMkLst>
            <pc:docMk/>
            <pc:sldMk cId="1102270713" sldId="380"/>
            <ac:spMk id="7" creationId="{353E7CB1-43FA-86BB-81BC-D0BB48F277B9}"/>
          </ac:spMkLst>
        </pc:spChg>
        <pc:spChg chg="mod">
          <ac:chgData name="Tammy Pankey" userId="89b84b47-0384-4d66-b56e-dc00ebdb68cf" providerId="ADAL" clId="{56BA4539-5AA4-4E7B-950D-A9FB17D86898}" dt="2025-05-26T18:06:16.684" v="1296" actId="688"/>
          <ac:spMkLst>
            <pc:docMk/>
            <pc:sldMk cId="1102270713" sldId="380"/>
            <ac:spMk id="9" creationId="{3A11B774-13AB-AEF4-9C9B-ABB6348BFB9B}"/>
          </ac:spMkLst>
        </pc:spChg>
        <pc:grpChg chg="del">
          <ac:chgData name="Tammy Pankey" userId="89b84b47-0384-4d66-b56e-dc00ebdb68cf" providerId="ADAL" clId="{56BA4539-5AA4-4E7B-950D-A9FB17D86898}" dt="2025-05-26T18:05:09.031" v="1269" actId="478"/>
          <ac:grpSpMkLst>
            <pc:docMk/>
            <pc:sldMk cId="1102270713" sldId="380"/>
            <ac:grpSpMk id="8" creationId="{C471B564-D78A-54E3-D5D2-54884D45B852}"/>
          </ac:grpSpMkLst>
        </pc:grpChg>
        <pc:picChg chg="mod ord topLvl modCrop">
          <ac:chgData name="Tammy Pankey" userId="89b84b47-0384-4d66-b56e-dc00ebdb68cf" providerId="ADAL" clId="{56BA4539-5AA4-4E7B-950D-A9FB17D86898}" dt="2025-05-26T18:06:07.746" v="1293" actId="14100"/>
          <ac:picMkLst>
            <pc:docMk/>
            <pc:sldMk cId="1102270713" sldId="380"/>
            <ac:picMk id="12" creationId="{E7219AFD-2662-F783-5807-B289D89902AC}"/>
          </ac:picMkLst>
        </pc:picChg>
      </pc:sldChg>
      <pc:sldChg chg="modSp add mod modNotesTx">
        <pc:chgData name="Tammy Pankey" userId="89b84b47-0384-4d66-b56e-dc00ebdb68cf" providerId="ADAL" clId="{56BA4539-5AA4-4E7B-950D-A9FB17D86898}" dt="2025-05-26T18:09:21.444" v="1335" actId="20577"/>
        <pc:sldMkLst>
          <pc:docMk/>
          <pc:sldMk cId="4219849990" sldId="381"/>
        </pc:sldMkLst>
        <pc:spChg chg="mod">
          <ac:chgData name="Tammy Pankey" userId="89b84b47-0384-4d66-b56e-dc00ebdb68cf" providerId="ADAL" clId="{56BA4539-5AA4-4E7B-950D-A9FB17D86898}" dt="2025-05-26T18:09:19.519" v="1334" actId="207"/>
          <ac:spMkLst>
            <pc:docMk/>
            <pc:sldMk cId="4219849990" sldId="381"/>
            <ac:spMk id="6" creationId="{B87E96D1-BDA5-1C4C-1180-A289557F82BC}"/>
          </ac:spMkLst>
        </pc:spChg>
        <pc:spChg chg="mod">
          <ac:chgData name="Tammy Pankey" userId="89b84b47-0384-4d66-b56e-dc00ebdb68cf" providerId="ADAL" clId="{56BA4539-5AA4-4E7B-950D-A9FB17D86898}" dt="2025-05-26T18:09:21.444" v="1335" actId="20577"/>
          <ac:spMkLst>
            <pc:docMk/>
            <pc:sldMk cId="4219849990" sldId="381"/>
            <ac:spMk id="7" creationId="{8637DD46-322C-EDCD-EE76-F06A1580BDDF}"/>
          </ac:spMkLst>
        </pc:spChg>
        <pc:grpChg chg="mod">
          <ac:chgData name="Tammy Pankey" userId="89b84b47-0384-4d66-b56e-dc00ebdb68cf" providerId="ADAL" clId="{56BA4539-5AA4-4E7B-950D-A9FB17D86898}" dt="2025-05-26T18:09:19.519" v="1334" actId="207"/>
          <ac:grpSpMkLst>
            <pc:docMk/>
            <pc:sldMk cId="4219849990" sldId="381"/>
            <ac:grpSpMk id="11" creationId="{948D82A1-5AA1-4A66-5171-D174717D1FB8}"/>
          </ac:grpSpMkLst>
        </pc:grpChg>
      </pc:sld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pChg chg="mod">
          <ac:chgData name="Tammy Pankey" userId="89b84b47-0384-4d66-b56e-dc00ebdb68cf" providerId="ADAL" clId="{BEC31531-C9D2-4E4C-BF51-A83D2414E57B}" dt="2025-03-12T20:53:10.655" v="3545" actId="207"/>
          <ac:spMkLst>
            <pc:docMk/>
            <pc:sldMk cId="4219744110" sldId="333"/>
            <ac:spMk id="3" creationId="{7D949021-2EB1-FCB4-5924-72E195B1C935}"/>
          </ac:spMkLst>
        </pc:spChg>
        <pc:spChg chg="mod">
          <ac:chgData name="Tammy Pankey" userId="89b84b47-0384-4d66-b56e-dc00ebdb68cf" providerId="ADAL" clId="{BEC31531-C9D2-4E4C-BF51-A83D2414E57B}" dt="2025-03-12T20:53:02.792" v="3544" actId="108"/>
          <ac:spMkLst>
            <pc:docMk/>
            <pc:sldMk cId="4219744110" sldId="333"/>
            <ac:spMk id="7" creationId="{3FFFCE0C-9F1E-9D1E-6790-351D2C158A15}"/>
          </ac:spMkLst>
        </pc:spChg>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Kate Sample" userId="ad24f2c8-db21-4b10-9534-7a98911ec180" providerId="ADAL" clId="{D74A9ED9-ECDF-4E2A-AB78-04BB608F5F79}"/>
    <pc:docChg chg="undo custSel addSld delSld modSld sldOrd delMainMaster">
      <pc:chgData name="Kate Sample" userId="ad24f2c8-db21-4b10-9534-7a98911ec180" providerId="ADAL" clId="{D74A9ED9-ECDF-4E2A-AB78-04BB608F5F79}" dt="2025-05-27T02:49:57.893" v="1013" actId="1076"/>
      <pc:docMkLst>
        <pc:docMk/>
      </pc:docMkLst>
      <pc:sldChg chg="del">
        <pc:chgData name="Kate Sample" userId="ad24f2c8-db21-4b10-9534-7a98911ec180" providerId="ADAL" clId="{D74A9ED9-ECDF-4E2A-AB78-04BB608F5F79}" dt="2025-05-13T02:11:55.538" v="1008" actId="47"/>
        <pc:sldMkLst>
          <pc:docMk/>
          <pc:sldMk cId="1717468709" sldId="260"/>
        </pc:sldMkLst>
      </pc:sldChg>
      <pc:sldChg chg="del">
        <pc:chgData name="Kate Sample" userId="ad24f2c8-db21-4b10-9534-7a98911ec180" providerId="ADAL" clId="{D74A9ED9-ECDF-4E2A-AB78-04BB608F5F79}" dt="2025-05-13T02:11:55.538" v="1008" actId="47"/>
        <pc:sldMkLst>
          <pc:docMk/>
          <pc:sldMk cId="951211944" sldId="261"/>
        </pc:sldMkLst>
      </pc:sldChg>
      <pc:sldChg chg="del">
        <pc:chgData name="Kate Sample" userId="ad24f2c8-db21-4b10-9534-7a98911ec180" providerId="ADAL" clId="{D74A9ED9-ECDF-4E2A-AB78-04BB608F5F79}" dt="2025-05-13T02:11:55.538" v="1008" actId="47"/>
        <pc:sldMkLst>
          <pc:docMk/>
          <pc:sldMk cId="2815448932" sldId="262"/>
        </pc:sldMkLst>
      </pc:sldChg>
      <pc:sldChg chg="del">
        <pc:chgData name="Kate Sample" userId="ad24f2c8-db21-4b10-9534-7a98911ec180" providerId="ADAL" clId="{D74A9ED9-ECDF-4E2A-AB78-04BB608F5F79}" dt="2025-05-13T02:11:55.538" v="1008" actId="47"/>
        <pc:sldMkLst>
          <pc:docMk/>
          <pc:sldMk cId="2751345926" sldId="272"/>
        </pc:sldMkLst>
      </pc:sldChg>
      <pc:sldChg chg="del">
        <pc:chgData name="Kate Sample" userId="ad24f2c8-db21-4b10-9534-7a98911ec180" providerId="ADAL" clId="{D74A9ED9-ECDF-4E2A-AB78-04BB608F5F79}" dt="2025-05-13T02:11:55.538" v="1008" actId="47"/>
        <pc:sldMkLst>
          <pc:docMk/>
          <pc:sldMk cId="840521789" sldId="283"/>
        </pc:sldMkLst>
      </pc:sldChg>
      <pc:sldChg chg="del">
        <pc:chgData name="Kate Sample" userId="ad24f2c8-db21-4b10-9534-7a98911ec180" providerId="ADAL" clId="{D74A9ED9-ECDF-4E2A-AB78-04BB608F5F79}" dt="2025-05-13T02:11:55.538" v="1008" actId="47"/>
        <pc:sldMkLst>
          <pc:docMk/>
          <pc:sldMk cId="3743200560" sldId="289"/>
        </pc:sldMkLst>
      </pc:sldChg>
      <pc:sldChg chg="addSp delSp modSp add mod">
        <pc:chgData name="Kate Sample" userId="ad24f2c8-db21-4b10-9534-7a98911ec180" providerId="ADAL" clId="{D74A9ED9-ECDF-4E2A-AB78-04BB608F5F79}" dt="2025-05-08T22:30:01.675" v="145" actId="14100"/>
        <pc:sldMkLst>
          <pc:docMk/>
          <pc:sldMk cId="1109188424" sldId="294"/>
        </pc:sldMkLst>
        <pc:picChg chg="add mod">
          <ac:chgData name="Kate Sample" userId="ad24f2c8-db21-4b10-9534-7a98911ec180" providerId="ADAL" clId="{D74A9ED9-ECDF-4E2A-AB78-04BB608F5F79}" dt="2025-05-08T22:30:01.675" v="145" actId="14100"/>
          <ac:picMkLst>
            <pc:docMk/>
            <pc:sldMk cId="1109188424" sldId="294"/>
            <ac:picMk id="6" creationId="{5CF653DF-5BC6-AA81-74CB-E7BE88E0C830}"/>
          </ac:picMkLst>
        </pc:picChg>
      </pc:sldChg>
      <pc:sldChg chg="del">
        <pc:chgData name="Kate Sample" userId="ad24f2c8-db21-4b10-9534-7a98911ec180" providerId="ADAL" clId="{D74A9ED9-ECDF-4E2A-AB78-04BB608F5F79}" dt="2025-05-13T02:11:55.538" v="1008" actId="47"/>
        <pc:sldMkLst>
          <pc:docMk/>
          <pc:sldMk cId="2028867035" sldId="298"/>
        </pc:sldMkLst>
      </pc:sldChg>
      <pc:sldChg chg="del">
        <pc:chgData name="Kate Sample" userId="ad24f2c8-db21-4b10-9534-7a98911ec180" providerId="ADAL" clId="{D74A9ED9-ECDF-4E2A-AB78-04BB608F5F79}" dt="2025-05-13T02:11:55.538" v="1008" actId="47"/>
        <pc:sldMkLst>
          <pc:docMk/>
          <pc:sldMk cId="1581135650" sldId="299"/>
        </pc:sldMkLst>
      </pc:sldChg>
      <pc:sldChg chg="del">
        <pc:chgData name="Kate Sample" userId="ad24f2c8-db21-4b10-9534-7a98911ec180" providerId="ADAL" clId="{D74A9ED9-ECDF-4E2A-AB78-04BB608F5F79}" dt="2025-05-08T21:50:04.627" v="12" actId="2696"/>
        <pc:sldMkLst>
          <pc:docMk/>
          <pc:sldMk cId="115057224" sldId="300"/>
        </pc:sldMkLst>
      </pc:sldChg>
      <pc:sldChg chg="addSp delSp modSp add mod modAnim modNotesTx">
        <pc:chgData name="Kate Sample" userId="ad24f2c8-db21-4b10-9534-7a98911ec180" providerId="ADAL" clId="{D74A9ED9-ECDF-4E2A-AB78-04BB608F5F79}" dt="2025-05-08T22:21:11.018" v="87" actId="20577"/>
        <pc:sldMkLst>
          <pc:docMk/>
          <pc:sldMk cId="3506237578" sldId="300"/>
        </pc:sldMkLst>
        <pc:spChg chg="mod">
          <ac:chgData name="Kate Sample" userId="ad24f2c8-db21-4b10-9534-7a98911ec180" providerId="ADAL" clId="{D74A9ED9-ECDF-4E2A-AB78-04BB608F5F79}" dt="2025-05-08T21:51:44.406" v="78" actId="20577"/>
          <ac:spMkLst>
            <pc:docMk/>
            <pc:sldMk cId="3506237578" sldId="300"/>
            <ac:spMk id="7" creationId="{95C5536C-D1BA-8940-5D4D-BEF4A5AF1B13}"/>
          </ac:spMkLst>
        </pc:spChg>
        <pc:picChg chg="add mod">
          <ac:chgData name="Kate Sample" userId="ad24f2c8-db21-4b10-9534-7a98911ec180" providerId="ADAL" clId="{D74A9ED9-ECDF-4E2A-AB78-04BB608F5F79}" dt="2025-05-08T22:21:07.942" v="85" actId="1076"/>
          <ac:picMkLst>
            <pc:docMk/>
            <pc:sldMk cId="3506237578" sldId="300"/>
            <ac:picMk id="5" creationId="{662B5F36-BEE5-EC68-3DFE-898CA073C1FC}"/>
          </ac:picMkLst>
        </pc:picChg>
      </pc:sldChg>
      <pc:sldChg chg="del">
        <pc:chgData name="Kate Sample" userId="ad24f2c8-db21-4b10-9534-7a98911ec180" providerId="ADAL" clId="{D74A9ED9-ECDF-4E2A-AB78-04BB608F5F79}" dt="2025-05-13T02:11:55.538" v="1008" actId="47"/>
        <pc:sldMkLst>
          <pc:docMk/>
          <pc:sldMk cId="3262701585" sldId="301"/>
        </pc:sldMkLst>
      </pc:sldChg>
      <pc:sldChg chg="add">
        <pc:chgData name="Kate Sample" userId="ad24f2c8-db21-4b10-9534-7a98911ec180" providerId="ADAL" clId="{D74A9ED9-ECDF-4E2A-AB78-04BB608F5F79}" dt="2025-05-08T21:50:10.234" v="13"/>
        <pc:sldMkLst>
          <pc:docMk/>
          <pc:sldMk cId="1835143612" sldId="302"/>
        </pc:sldMkLst>
      </pc:sldChg>
      <pc:sldChg chg="del">
        <pc:chgData name="Kate Sample" userId="ad24f2c8-db21-4b10-9534-7a98911ec180" providerId="ADAL" clId="{D74A9ED9-ECDF-4E2A-AB78-04BB608F5F79}" dt="2025-05-08T21:50:04.627" v="12" actId="2696"/>
        <pc:sldMkLst>
          <pc:docMk/>
          <pc:sldMk cId="2035002915" sldId="302"/>
        </pc:sldMkLst>
      </pc:sldChg>
      <pc:sldChg chg="del">
        <pc:chgData name="Kate Sample" userId="ad24f2c8-db21-4b10-9534-7a98911ec180" providerId="ADAL" clId="{D74A9ED9-ECDF-4E2A-AB78-04BB608F5F79}" dt="2025-05-13T02:11:55.538" v="1008" actId="47"/>
        <pc:sldMkLst>
          <pc:docMk/>
          <pc:sldMk cId="3973317551" sldId="303"/>
        </pc:sldMkLst>
      </pc:sldChg>
      <pc:sldChg chg="del">
        <pc:chgData name="Kate Sample" userId="ad24f2c8-db21-4b10-9534-7a98911ec180" providerId="ADAL" clId="{D74A9ED9-ECDF-4E2A-AB78-04BB608F5F79}" dt="2025-05-13T02:11:55.538" v="1008" actId="47"/>
        <pc:sldMkLst>
          <pc:docMk/>
          <pc:sldMk cId="362912222" sldId="304"/>
        </pc:sldMkLst>
      </pc:sldChg>
      <pc:sldChg chg="add">
        <pc:chgData name="Kate Sample" userId="ad24f2c8-db21-4b10-9534-7a98911ec180" providerId="ADAL" clId="{D74A9ED9-ECDF-4E2A-AB78-04BB608F5F79}" dt="2025-05-08T21:50:10.234" v="13"/>
        <pc:sldMkLst>
          <pc:docMk/>
          <pc:sldMk cId="3972248410" sldId="305"/>
        </pc:sldMkLst>
      </pc:sldChg>
      <pc:sldChg chg="del">
        <pc:chgData name="Kate Sample" userId="ad24f2c8-db21-4b10-9534-7a98911ec180" providerId="ADAL" clId="{D74A9ED9-ECDF-4E2A-AB78-04BB608F5F79}" dt="2025-05-08T21:50:04.627" v="12" actId="2696"/>
        <pc:sldMkLst>
          <pc:docMk/>
          <pc:sldMk cId="4084819297" sldId="305"/>
        </pc:sldMkLst>
      </pc:sldChg>
      <pc:sldChg chg="del">
        <pc:chgData name="Kate Sample" userId="ad24f2c8-db21-4b10-9534-7a98911ec180" providerId="ADAL" clId="{D74A9ED9-ECDF-4E2A-AB78-04BB608F5F79}" dt="2025-05-13T02:11:55.538" v="1008" actId="47"/>
        <pc:sldMkLst>
          <pc:docMk/>
          <pc:sldMk cId="1631143129" sldId="306"/>
        </pc:sldMkLst>
      </pc:sldChg>
      <pc:sldChg chg="add">
        <pc:chgData name="Kate Sample" userId="ad24f2c8-db21-4b10-9534-7a98911ec180" providerId="ADAL" clId="{D74A9ED9-ECDF-4E2A-AB78-04BB608F5F79}" dt="2025-05-08T21:50:10.234" v="13"/>
        <pc:sldMkLst>
          <pc:docMk/>
          <pc:sldMk cId="759968106" sldId="307"/>
        </pc:sldMkLst>
      </pc:sldChg>
      <pc:sldChg chg="del">
        <pc:chgData name="Kate Sample" userId="ad24f2c8-db21-4b10-9534-7a98911ec180" providerId="ADAL" clId="{D74A9ED9-ECDF-4E2A-AB78-04BB608F5F79}" dt="2025-05-08T21:50:04.627" v="12" actId="2696"/>
        <pc:sldMkLst>
          <pc:docMk/>
          <pc:sldMk cId="2343138671" sldId="307"/>
        </pc:sldMkLst>
      </pc:sldChg>
      <pc:sldChg chg="del">
        <pc:chgData name="Kate Sample" userId="ad24f2c8-db21-4b10-9534-7a98911ec180" providerId="ADAL" clId="{D74A9ED9-ECDF-4E2A-AB78-04BB608F5F79}" dt="2025-05-13T02:11:55.538" v="1008" actId="47"/>
        <pc:sldMkLst>
          <pc:docMk/>
          <pc:sldMk cId="3858961857" sldId="308"/>
        </pc:sldMkLst>
      </pc:sldChg>
      <pc:sldChg chg="del">
        <pc:chgData name="Kate Sample" userId="ad24f2c8-db21-4b10-9534-7a98911ec180" providerId="ADAL" clId="{D74A9ED9-ECDF-4E2A-AB78-04BB608F5F79}" dt="2025-05-13T02:11:55.538" v="1008" actId="47"/>
        <pc:sldMkLst>
          <pc:docMk/>
          <pc:sldMk cId="1200704536" sldId="309"/>
        </pc:sldMkLst>
      </pc:sldChg>
      <pc:sldChg chg="del">
        <pc:chgData name="Kate Sample" userId="ad24f2c8-db21-4b10-9534-7a98911ec180" providerId="ADAL" clId="{D74A9ED9-ECDF-4E2A-AB78-04BB608F5F79}" dt="2025-05-13T02:11:55.538" v="1008" actId="47"/>
        <pc:sldMkLst>
          <pc:docMk/>
          <pc:sldMk cId="2015307151" sldId="310"/>
        </pc:sldMkLst>
      </pc:sldChg>
      <pc:sldChg chg="del">
        <pc:chgData name="Kate Sample" userId="ad24f2c8-db21-4b10-9534-7a98911ec180" providerId="ADAL" clId="{D74A9ED9-ECDF-4E2A-AB78-04BB608F5F79}" dt="2025-05-13T02:11:55.538" v="1008" actId="47"/>
        <pc:sldMkLst>
          <pc:docMk/>
          <pc:sldMk cId="986537300" sldId="311"/>
        </pc:sldMkLst>
      </pc:sldChg>
      <pc:sldChg chg="del">
        <pc:chgData name="Kate Sample" userId="ad24f2c8-db21-4b10-9534-7a98911ec180" providerId="ADAL" clId="{D74A9ED9-ECDF-4E2A-AB78-04BB608F5F79}" dt="2025-05-08T21:50:04.627" v="12" actId="2696"/>
        <pc:sldMkLst>
          <pc:docMk/>
          <pc:sldMk cId="377564404" sldId="312"/>
        </pc:sldMkLst>
      </pc:sldChg>
      <pc:sldChg chg="add">
        <pc:chgData name="Kate Sample" userId="ad24f2c8-db21-4b10-9534-7a98911ec180" providerId="ADAL" clId="{D74A9ED9-ECDF-4E2A-AB78-04BB608F5F79}" dt="2025-05-08T21:50:10.234" v="13"/>
        <pc:sldMkLst>
          <pc:docMk/>
          <pc:sldMk cId="2984839933" sldId="312"/>
        </pc:sldMkLst>
      </pc:sldChg>
      <pc:sldChg chg="del">
        <pc:chgData name="Kate Sample" userId="ad24f2c8-db21-4b10-9534-7a98911ec180" providerId="ADAL" clId="{D74A9ED9-ECDF-4E2A-AB78-04BB608F5F79}" dt="2025-05-13T02:11:55.538" v="1008" actId="47"/>
        <pc:sldMkLst>
          <pc:docMk/>
          <pc:sldMk cId="621520520" sldId="313"/>
        </pc:sldMkLst>
      </pc:sldChg>
      <pc:sldChg chg="del">
        <pc:chgData name="Kate Sample" userId="ad24f2c8-db21-4b10-9534-7a98911ec180" providerId="ADAL" clId="{D74A9ED9-ECDF-4E2A-AB78-04BB608F5F79}" dt="2025-05-13T02:11:55.538" v="1008" actId="47"/>
        <pc:sldMkLst>
          <pc:docMk/>
          <pc:sldMk cId="1843792746" sldId="314"/>
        </pc:sldMkLst>
      </pc:sldChg>
      <pc:sldChg chg="add">
        <pc:chgData name="Kate Sample" userId="ad24f2c8-db21-4b10-9534-7a98911ec180" providerId="ADAL" clId="{D74A9ED9-ECDF-4E2A-AB78-04BB608F5F79}" dt="2025-05-08T21:50:10.234" v="13"/>
        <pc:sldMkLst>
          <pc:docMk/>
          <pc:sldMk cId="543514282" sldId="315"/>
        </pc:sldMkLst>
      </pc:sldChg>
      <pc:sldChg chg="del">
        <pc:chgData name="Kate Sample" userId="ad24f2c8-db21-4b10-9534-7a98911ec180" providerId="ADAL" clId="{D74A9ED9-ECDF-4E2A-AB78-04BB608F5F79}" dt="2025-05-08T21:50:04.627" v="12" actId="2696"/>
        <pc:sldMkLst>
          <pc:docMk/>
          <pc:sldMk cId="3701898249" sldId="315"/>
        </pc:sldMkLst>
      </pc:sldChg>
      <pc:sldChg chg="del">
        <pc:chgData name="Kate Sample" userId="ad24f2c8-db21-4b10-9534-7a98911ec180" providerId="ADAL" clId="{D74A9ED9-ECDF-4E2A-AB78-04BB608F5F79}" dt="2025-05-13T02:11:55.538" v="1008" actId="47"/>
        <pc:sldMkLst>
          <pc:docMk/>
          <pc:sldMk cId="108855487" sldId="316"/>
        </pc:sldMkLst>
      </pc:sldChg>
      <pc:sldChg chg="del">
        <pc:chgData name="Kate Sample" userId="ad24f2c8-db21-4b10-9534-7a98911ec180" providerId="ADAL" clId="{D74A9ED9-ECDF-4E2A-AB78-04BB608F5F79}" dt="2025-05-13T02:11:55.538" v="1008" actId="47"/>
        <pc:sldMkLst>
          <pc:docMk/>
          <pc:sldMk cId="1883848139" sldId="317"/>
        </pc:sldMkLst>
      </pc:sldChg>
      <pc:sldChg chg="del">
        <pc:chgData name="Kate Sample" userId="ad24f2c8-db21-4b10-9534-7a98911ec180" providerId="ADAL" clId="{D74A9ED9-ECDF-4E2A-AB78-04BB608F5F79}" dt="2025-05-13T02:11:55.538" v="1008" actId="47"/>
        <pc:sldMkLst>
          <pc:docMk/>
          <pc:sldMk cId="1634250027" sldId="318"/>
        </pc:sldMkLst>
      </pc:sldChg>
      <pc:sldChg chg="del">
        <pc:chgData name="Kate Sample" userId="ad24f2c8-db21-4b10-9534-7a98911ec180" providerId="ADAL" clId="{D74A9ED9-ECDF-4E2A-AB78-04BB608F5F79}" dt="2025-05-13T02:11:55.538" v="1008" actId="47"/>
        <pc:sldMkLst>
          <pc:docMk/>
          <pc:sldMk cId="2911573908" sldId="319"/>
        </pc:sldMkLst>
      </pc:sldChg>
      <pc:sldChg chg="del">
        <pc:chgData name="Kate Sample" userId="ad24f2c8-db21-4b10-9534-7a98911ec180" providerId="ADAL" clId="{D74A9ED9-ECDF-4E2A-AB78-04BB608F5F79}" dt="2025-05-08T21:50:04.627" v="12" actId="2696"/>
        <pc:sldMkLst>
          <pc:docMk/>
          <pc:sldMk cId="2624938878" sldId="320"/>
        </pc:sldMkLst>
      </pc:sldChg>
      <pc:sldChg chg="add">
        <pc:chgData name="Kate Sample" userId="ad24f2c8-db21-4b10-9534-7a98911ec180" providerId="ADAL" clId="{D74A9ED9-ECDF-4E2A-AB78-04BB608F5F79}" dt="2025-05-08T21:50:10.234" v="13"/>
        <pc:sldMkLst>
          <pc:docMk/>
          <pc:sldMk cId="3881510030" sldId="320"/>
        </pc:sldMkLst>
      </pc:sldChg>
      <pc:sldChg chg="del">
        <pc:chgData name="Kate Sample" userId="ad24f2c8-db21-4b10-9534-7a98911ec180" providerId="ADAL" clId="{D74A9ED9-ECDF-4E2A-AB78-04BB608F5F79}" dt="2025-05-13T02:11:55.538" v="1008" actId="47"/>
        <pc:sldMkLst>
          <pc:docMk/>
          <pc:sldMk cId="344458614" sldId="321"/>
        </pc:sldMkLst>
      </pc:sldChg>
      <pc:sldChg chg="del">
        <pc:chgData name="Kate Sample" userId="ad24f2c8-db21-4b10-9534-7a98911ec180" providerId="ADAL" clId="{D74A9ED9-ECDF-4E2A-AB78-04BB608F5F79}" dt="2025-05-08T21:50:04.627" v="12" actId="2696"/>
        <pc:sldMkLst>
          <pc:docMk/>
          <pc:sldMk cId="1390845123" sldId="322"/>
        </pc:sldMkLst>
      </pc:sldChg>
      <pc:sldChg chg="add">
        <pc:chgData name="Kate Sample" userId="ad24f2c8-db21-4b10-9534-7a98911ec180" providerId="ADAL" clId="{D74A9ED9-ECDF-4E2A-AB78-04BB608F5F79}" dt="2025-05-08T21:50:10.234" v="13"/>
        <pc:sldMkLst>
          <pc:docMk/>
          <pc:sldMk cId="1393850421" sldId="322"/>
        </pc:sldMkLst>
      </pc:sldChg>
      <pc:sldChg chg="del">
        <pc:chgData name="Kate Sample" userId="ad24f2c8-db21-4b10-9534-7a98911ec180" providerId="ADAL" clId="{D74A9ED9-ECDF-4E2A-AB78-04BB608F5F79}" dt="2025-05-13T02:11:55.538" v="1008" actId="47"/>
        <pc:sldMkLst>
          <pc:docMk/>
          <pc:sldMk cId="3393249117" sldId="323"/>
        </pc:sldMkLst>
      </pc:sldChg>
      <pc:sldChg chg="add">
        <pc:chgData name="Kate Sample" userId="ad24f2c8-db21-4b10-9534-7a98911ec180" providerId="ADAL" clId="{D74A9ED9-ECDF-4E2A-AB78-04BB608F5F79}" dt="2025-05-08T21:50:10.234" v="13"/>
        <pc:sldMkLst>
          <pc:docMk/>
          <pc:sldMk cId="3150750870" sldId="324"/>
        </pc:sldMkLst>
      </pc:sldChg>
      <pc:sldChg chg="del">
        <pc:chgData name="Kate Sample" userId="ad24f2c8-db21-4b10-9534-7a98911ec180" providerId="ADAL" clId="{D74A9ED9-ECDF-4E2A-AB78-04BB608F5F79}" dt="2025-05-08T21:50:04.627" v="12" actId="2696"/>
        <pc:sldMkLst>
          <pc:docMk/>
          <pc:sldMk cId="3775961790" sldId="324"/>
        </pc:sldMkLst>
      </pc:sldChg>
      <pc:sldChg chg="del">
        <pc:chgData name="Kate Sample" userId="ad24f2c8-db21-4b10-9534-7a98911ec180" providerId="ADAL" clId="{D74A9ED9-ECDF-4E2A-AB78-04BB608F5F79}" dt="2025-05-13T02:11:55.538" v="1008" actId="47"/>
        <pc:sldMkLst>
          <pc:docMk/>
          <pc:sldMk cId="3666323023" sldId="325"/>
        </pc:sldMkLst>
      </pc:sldChg>
      <pc:sldChg chg="add">
        <pc:chgData name="Kate Sample" userId="ad24f2c8-db21-4b10-9534-7a98911ec180" providerId="ADAL" clId="{D74A9ED9-ECDF-4E2A-AB78-04BB608F5F79}" dt="2025-05-08T21:50:10.234" v="13"/>
        <pc:sldMkLst>
          <pc:docMk/>
          <pc:sldMk cId="1999005728" sldId="326"/>
        </pc:sldMkLst>
      </pc:sldChg>
      <pc:sldChg chg="del">
        <pc:chgData name="Kate Sample" userId="ad24f2c8-db21-4b10-9534-7a98911ec180" providerId="ADAL" clId="{D74A9ED9-ECDF-4E2A-AB78-04BB608F5F79}" dt="2025-05-08T21:50:04.627" v="12" actId="2696"/>
        <pc:sldMkLst>
          <pc:docMk/>
          <pc:sldMk cId="2097772908" sldId="326"/>
        </pc:sldMkLst>
      </pc:sldChg>
      <pc:sldChg chg="del">
        <pc:chgData name="Kate Sample" userId="ad24f2c8-db21-4b10-9534-7a98911ec180" providerId="ADAL" clId="{D74A9ED9-ECDF-4E2A-AB78-04BB608F5F79}" dt="2025-05-13T02:11:55.538" v="1008" actId="47"/>
        <pc:sldMkLst>
          <pc:docMk/>
          <pc:sldMk cId="2437859535" sldId="327"/>
        </pc:sldMkLst>
      </pc:sldChg>
      <pc:sldChg chg="del">
        <pc:chgData name="Kate Sample" userId="ad24f2c8-db21-4b10-9534-7a98911ec180" providerId="ADAL" clId="{D74A9ED9-ECDF-4E2A-AB78-04BB608F5F79}" dt="2025-05-08T21:50:04.627" v="12" actId="2696"/>
        <pc:sldMkLst>
          <pc:docMk/>
          <pc:sldMk cId="2383557289" sldId="328"/>
        </pc:sldMkLst>
      </pc:sldChg>
      <pc:sldChg chg="add">
        <pc:chgData name="Kate Sample" userId="ad24f2c8-db21-4b10-9534-7a98911ec180" providerId="ADAL" clId="{D74A9ED9-ECDF-4E2A-AB78-04BB608F5F79}" dt="2025-05-08T21:50:10.234" v="13"/>
        <pc:sldMkLst>
          <pc:docMk/>
          <pc:sldMk cId="3997043545" sldId="328"/>
        </pc:sldMkLst>
      </pc:sldChg>
      <pc:sldChg chg="del">
        <pc:chgData name="Kate Sample" userId="ad24f2c8-db21-4b10-9534-7a98911ec180" providerId="ADAL" clId="{D74A9ED9-ECDF-4E2A-AB78-04BB608F5F79}" dt="2025-05-13T02:11:55.538" v="1008" actId="47"/>
        <pc:sldMkLst>
          <pc:docMk/>
          <pc:sldMk cId="1053163525" sldId="329"/>
        </pc:sldMkLst>
      </pc:sldChg>
      <pc:sldChg chg="addSp delSp modSp mod ord">
        <pc:chgData name="Kate Sample" userId="ad24f2c8-db21-4b10-9534-7a98911ec180" providerId="ADAL" clId="{D74A9ED9-ECDF-4E2A-AB78-04BB608F5F79}" dt="2025-05-08T22:26:57.971" v="134"/>
        <pc:sldMkLst>
          <pc:docMk/>
          <pc:sldMk cId="876955009" sldId="330"/>
        </pc:sldMkLst>
        <pc:spChg chg="add mod">
          <ac:chgData name="Kate Sample" userId="ad24f2c8-db21-4b10-9534-7a98911ec180" providerId="ADAL" clId="{D74A9ED9-ECDF-4E2A-AB78-04BB608F5F79}" dt="2025-05-08T22:26:46.664" v="132" actId="1076"/>
          <ac:spMkLst>
            <pc:docMk/>
            <pc:sldMk cId="876955009" sldId="330"/>
            <ac:spMk id="6" creationId="{51ECBD0F-E2B5-CE20-487C-9F82C66CC696}"/>
          </ac:spMkLst>
        </pc:spChg>
        <pc:picChg chg="add mod">
          <ac:chgData name="Kate Sample" userId="ad24f2c8-db21-4b10-9534-7a98911ec180" providerId="ADAL" clId="{D74A9ED9-ECDF-4E2A-AB78-04BB608F5F79}" dt="2025-05-08T22:26:57.971" v="134"/>
          <ac:picMkLst>
            <pc:docMk/>
            <pc:sldMk cId="876955009" sldId="330"/>
            <ac:picMk id="7" creationId="{1F88CC93-535E-7CCB-BBBE-F836C6AA7F94}"/>
          </ac:picMkLst>
        </pc:picChg>
      </pc:sldChg>
      <pc:sldChg chg="del">
        <pc:chgData name="Kate Sample" userId="ad24f2c8-db21-4b10-9534-7a98911ec180" providerId="ADAL" clId="{D74A9ED9-ECDF-4E2A-AB78-04BB608F5F79}" dt="2025-05-08T21:42:38.299" v="1" actId="47"/>
        <pc:sldMkLst>
          <pc:docMk/>
          <pc:sldMk cId="1178267353" sldId="331"/>
        </pc:sldMkLst>
      </pc:sldChg>
      <pc:sldChg chg="del">
        <pc:chgData name="Kate Sample" userId="ad24f2c8-db21-4b10-9534-7a98911ec180" providerId="ADAL" clId="{D74A9ED9-ECDF-4E2A-AB78-04BB608F5F79}" dt="2025-05-08T21:42:39.282" v="2" actId="47"/>
        <pc:sldMkLst>
          <pc:docMk/>
          <pc:sldMk cId="4289390979" sldId="332"/>
        </pc:sldMkLst>
      </pc:sldChg>
      <pc:sldChg chg="addSp delSp modSp mod ord">
        <pc:chgData name="Kate Sample" userId="ad24f2c8-db21-4b10-9534-7a98911ec180" providerId="ADAL" clId="{D74A9ED9-ECDF-4E2A-AB78-04BB608F5F79}" dt="2025-05-08T21:43:32.881" v="10" actId="1076"/>
        <pc:sldMkLst>
          <pc:docMk/>
          <pc:sldMk cId="4219744110" sldId="333"/>
        </pc:sldMkLst>
        <pc:picChg chg="add mod">
          <ac:chgData name="Kate Sample" userId="ad24f2c8-db21-4b10-9534-7a98911ec180" providerId="ADAL" clId="{D74A9ED9-ECDF-4E2A-AB78-04BB608F5F79}" dt="2025-05-08T21:43:32.881" v="10" actId="1076"/>
          <ac:picMkLst>
            <pc:docMk/>
            <pc:sldMk cId="4219744110" sldId="333"/>
            <ac:picMk id="4" creationId="{C206B2B2-014E-3F04-2C01-DEFE3FAE5E5B}"/>
          </ac:picMkLst>
        </pc:picChg>
        <pc:picChg chg="add mod">
          <ac:chgData name="Kate Sample" userId="ad24f2c8-db21-4b10-9534-7a98911ec180" providerId="ADAL" clId="{D74A9ED9-ECDF-4E2A-AB78-04BB608F5F79}" dt="2025-05-08T21:43:32.881" v="10" actId="1076"/>
          <ac:picMkLst>
            <pc:docMk/>
            <pc:sldMk cId="4219744110" sldId="333"/>
            <ac:picMk id="6" creationId="{2C6254EF-5F2E-0EA7-5ACD-9FCFA10FFF04}"/>
          </ac:picMkLst>
        </pc:picChg>
      </pc:sldChg>
      <pc:sldChg chg="del">
        <pc:chgData name="Kate Sample" userId="ad24f2c8-db21-4b10-9534-7a98911ec180" providerId="ADAL" clId="{D74A9ED9-ECDF-4E2A-AB78-04BB608F5F79}" dt="2025-05-13T02:11:55.538" v="1008" actId="47"/>
        <pc:sldMkLst>
          <pc:docMk/>
          <pc:sldMk cId="2374532550" sldId="334"/>
        </pc:sldMkLst>
      </pc:sldChg>
      <pc:sldChg chg="del">
        <pc:chgData name="Kate Sample" userId="ad24f2c8-db21-4b10-9534-7a98911ec180" providerId="ADAL" clId="{D74A9ED9-ECDF-4E2A-AB78-04BB608F5F79}" dt="2025-05-13T02:11:55.538" v="1008" actId="47"/>
        <pc:sldMkLst>
          <pc:docMk/>
          <pc:sldMk cId="1024940863" sldId="335"/>
        </pc:sldMkLst>
      </pc:sldChg>
      <pc:sldChg chg="del">
        <pc:chgData name="Kate Sample" userId="ad24f2c8-db21-4b10-9534-7a98911ec180" providerId="ADAL" clId="{D74A9ED9-ECDF-4E2A-AB78-04BB608F5F79}" dt="2025-05-13T02:11:55.538" v="1008" actId="47"/>
        <pc:sldMkLst>
          <pc:docMk/>
          <pc:sldMk cId="2289393488" sldId="336"/>
        </pc:sldMkLst>
      </pc:sldChg>
      <pc:sldChg chg="add">
        <pc:chgData name="Kate Sample" userId="ad24f2c8-db21-4b10-9534-7a98911ec180" providerId="ADAL" clId="{D74A9ED9-ECDF-4E2A-AB78-04BB608F5F79}" dt="2025-05-08T21:50:10.234" v="13"/>
        <pc:sldMkLst>
          <pc:docMk/>
          <pc:sldMk cId="1149964086" sldId="337"/>
        </pc:sldMkLst>
      </pc:sldChg>
      <pc:sldChg chg="del">
        <pc:chgData name="Kate Sample" userId="ad24f2c8-db21-4b10-9534-7a98911ec180" providerId="ADAL" clId="{D74A9ED9-ECDF-4E2A-AB78-04BB608F5F79}" dt="2025-05-08T21:50:04.627" v="12" actId="2696"/>
        <pc:sldMkLst>
          <pc:docMk/>
          <pc:sldMk cId="4281493045" sldId="337"/>
        </pc:sldMkLst>
      </pc:sldChg>
      <pc:sldChg chg="del">
        <pc:chgData name="Kate Sample" userId="ad24f2c8-db21-4b10-9534-7a98911ec180" providerId="ADAL" clId="{D74A9ED9-ECDF-4E2A-AB78-04BB608F5F79}" dt="2025-05-13T02:11:55.538" v="1008" actId="47"/>
        <pc:sldMkLst>
          <pc:docMk/>
          <pc:sldMk cId="4074626042" sldId="338"/>
        </pc:sldMkLst>
      </pc:sldChg>
      <pc:sldChg chg="del">
        <pc:chgData name="Kate Sample" userId="ad24f2c8-db21-4b10-9534-7a98911ec180" providerId="ADAL" clId="{D74A9ED9-ECDF-4E2A-AB78-04BB608F5F79}" dt="2025-05-08T21:50:04.627" v="12" actId="2696"/>
        <pc:sldMkLst>
          <pc:docMk/>
          <pc:sldMk cId="903228586" sldId="339"/>
        </pc:sldMkLst>
      </pc:sldChg>
      <pc:sldChg chg="add">
        <pc:chgData name="Kate Sample" userId="ad24f2c8-db21-4b10-9534-7a98911ec180" providerId="ADAL" clId="{D74A9ED9-ECDF-4E2A-AB78-04BB608F5F79}" dt="2025-05-08T21:50:10.234" v="13"/>
        <pc:sldMkLst>
          <pc:docMk/>
          <pc:sldMk cId="3116754502" sldId="339"/>
        </pc:sldMkLst>
      </pc:sldChg>
      <pc:sldChg chg="del">
        <pc:chgData name="Kate Sample" userId="ad24f2c8-db21-4b10-9534-7a98911ec180" providerId="ADAL" clId="{D74A9ED9-ECDF-4E2A-AB78-04BB608F5F79}" dt="2025-05-13T02:11:55.538" v="1008" actId="47"/>
        <pc:sldMkLst>
          <pc:docMk/>
          <pc:sldMk cId="1943926794" sldId="341"/>
        </pc:sldMkLst>
      </pc:sldChg>
      <pc:sldChg chg="del">
        <pc:chgData name="Kate Sample" userId="ad24f2c8-db21-4b10-9534-7a98911ec180" providerId="ADAL" clId="{D74A9ED9-ECDF-4E2A-AB78-04BB608F5F79}" dt="2025-05-08T21:50:04.627" v="12" actId="2696"/>
        <pc:sldMkLst>
          <pc:docMk/>
          <pc:sldMk cId="1357097865" sldId="342"/>
        </pc:sldMkLst>
      </pc:sldChg>
      <pc:sldChg chg="add">
        <pc:chgData name="Kate Sample" userId="ad24f2c8-db21-4b10-9534-7a98911ec180" providerId="ADAL" clId="{D74A9ED9-ECDF-4E2A-AB78-04BB608F5F79}" dt="2025-05-08T21:50:10.234" v="13"/>
        <pc:sldMkLst>
          <pc:docMk/>
          <pc:sldMk cId="1891757243" sldId="342"/>
        </pc:sldMkLst>
      </pc:sldChg>
      <pc:sldChg chg="del">
        <pc:chgData name="Kate Sample" userId="ad24f2c8-db21-4b10-9534-7a98911ec180" providerId="ADAL" clId="{D74A9ED9-ECDF-4E2A-AB78-04BB608F5F79}" dt="2025-05-13T02:11:55.538" v="1008" actId="47"/>
        <pc:sldMkLst>
          <pc:docMk/>
          <pc:sldMk cId="656617515" sldId="343"/>
        </pc:sldMkLst>
      </pc:sldChg>
      <pc:sldChg chg="add">
        <pc:chgData name="Kate Sample" userId="ad24f2c8-db21-4b10-9534-7a98911ec180" providerId="ADAL" clId="{D74A9ED9-ECDF-4E2A-AB78-04BB608F5F79}" dt="2025-05-08T21:50:10.234" v="13"/>
        <pc:sldMkLst>
          <pc:docMk/>
          <pc:sldMk cId="1876623491" sldId="344"/>
        </pc:sldMkLst>
      </pc:sldChg>
      <pc:sldChg chg="del">
        <pc:chgData name="Kate Sample" userId="ad24f2c8-db21-4b10-9534-7a98911ec180" providerId="ADAL" clId="{D74A9ED9-ECDF-4E2A-AB78-04BB608F5F79}" dt="2025-05-08T21:50:04.627" v="12" actId="2696"/>
        <pc:sldMkLst>
          <pc:docMk/>
          <pc:sldMk cId="4189780073" sldId="344"/>
        </pc:sldMkLst>
      </pc:sldChg>
      <pc:sldChg chg="add del">
        <pc:chgData name="Kate Sample" userId="ad24f2c8-db21-4b10-9534-7a98911ec180" providerId="ADAL" clId="{D74A9ED9-ECDF-4E2A-AB78-04BB608F5F79}" dt="2025-05-08T21:46:39.503" v="11" actId="47"/>
        <pc:sldMkLst>
          <pc:docMk/>
          <pc:sldMk cId="2127567163" sldId="345"/>
        </pc:sldMkLst>
      </pc:sldChg>
      <pc:sldChg chg="add del">
        <pc:chgData name="Kate Sample" userId="ad24f2c8-db21-4b10-9534-7a98911ec180" providerId="ADAL" clId="{D74A9ED9-ECDF-4E2A-AB78-04BB608F5F79}" dt="2025-05-13T02:11:31.188" v="1007" actId="47"/>
        <pc:sldMkLst>
          <pc:docMk/>
          <pc:sldMk cId="175856771" sldId="346"/>
        </pc:sldMkLst>
      </pc:sldChg>
      <pc:sldChg chg="add del">
        <pc:chgData name="Kate Sample" userId="ad24f2c8-db21-4b10-9534-7a98911ec180" providerId="ADAL" clId="{D74A9ED9-ECDF-4E2A-AB78-04BB608F5F79}" dt="2025-05-13T02:11:31.188" v="1007" actId="47"/>
        <pc:sldMkLst>
          <pc:docMk/>
          <pc:sldMk cId="4219849990" sldId="347"/>
        </pc:sldMkLst>
      </pc:sldChg>
      <pc:sldChg chg="add del">
        <pc:chgData name="Kate Sample" userId="ad24f2c8-db21-4b10-9534-7a98911ec180" providerId="ADAL" clId="{D74A9ED9-ECDF-4E2A-AB78-04BB608F5F79}" dt="2025-05-13T02:11:31.188" v="1007" actId="47"/>
        <pc:sldMkLst>
          <pc:docMk/>
          <pc:sldMk cId="3008513817" sldId="348"/>
        </pc:sldMkLst>
      </pc:sldChg>
      <pc:sldChg chg="add del">
        <pc:chgData name="Kate Sample" userId="ad24f2c8-db21-4b10-9534-7a98911ec180" providerId="ADAL" clId="{D74A9ED9-ECDF-4E2A-AB78-04BB608F5F79}" dt="2025-05-13T02:11:31.188" v="1007" actId="47"/>
        <pc:sldMkLst>
          <pc:docMk/>
          <pc:sldMk cId="204197316" sldId="349"/>
        </pc:sldMkLst>
      </pc:sldChg>
      <pc:sldChg chg="add del">
        <pc:chgData name="Kate Sample" userId="ad24f2c8-db21-4b10-9534-7a98911ec180" providerId="ADAL" clId="{D74A9ED9-ECDF-4E2A-AB78-04BB608F5F79}" dt="2025-05-13T02:11:31.188" v="1007" actId="47"/>
        <pc:sldMkLst>
          <pc:docMk/>
          <pc:sldMk cId="3252366096" sldId="350"/>
        </pc:sldMkLst>
      </pc:sldChg>
      <pc:sldChg chg="add del">
        <pc:chgData name="Kate Sample" userId="ad24f2c8-db21-4b10-9534-7a98911ec180" providerId="ADAL" clId="{D74A9ED9-ECDF-4E2A-AB78-04BB608F5F79}" dt="2025-05-13T02:11:31.188" v="1007" actId="47"/>
        <pc:sldMkLst>
          <pc:docMk/>
          <pc:sldMk cId="741459817" sldId="351"/>
        </pc:sldMkLst>
      </pc:sldChg>
      <pc:sldChg chg="add del">
        <pc:chgData name="Kate Sample" userId="ad24f2c8-db21-4b10-9534-7a98911ec180" providerId="ADAL" clId="{D74A9ED9-ECDF-4E2A-AB78-04BB608F5F79}" dt="2025-05-13T02:11:31.188" v="1007" actId="47"/>
        <pc:sldMkLst>
          <pc:docMk/>
          <pc:sldMk cId="400577977" sldId="352"/>
        </pc:sldMkLst>
      </pc:sldChg>
      <pc:sldChg chg="add del">
        <pc:chgData name="Kate Sample" userId="ad24f2c8-db21-4b10-9534-7a98911ec180" providerId="ADAL" clId="{D74A9ED9-ECDF-4E2A-AB78-04BB608F5F79}" dt="2025-05-13T02:11:31.188" v="1007" actId="47"/>
        <pc:sldMkLst>
          <pc:docMk/>
          <pc:sldMk cId="2797196332" sldId="353"/>
        </pc:sldMkLst>
      </pc:sldChg>
      <pc:sldChg chg="add del">
        <pc:chgData name="Kate Sample" userId="ad24f2c8-db21-4b10-9534-7a98911ec180" providerId="ADAL" clId="{D74A9ED9-ECDF-4E2A-AB78-04BB608F5F79}" dt="2025-05-13T02:11:31.188" v="1007" actId="47"/>
        <pc:sldMkLst>
          <pc:docMk/>
          <pc:sldMk cId="738809814" sldId="354"/>
        </pc:sldMkLst>
      </pc:sldChg>
      <pc:sldChg chg="add del">
        <pc:chgData name="Kate Sample" userId="ad24f2c8-db21-4b10-9534-7a98911ec180" providerId="ADAL" clId="{D74A9ED9-ECDF-4E2A-AB78-04BB608F5F79}" dt="2025-05-13T02:11:31.188" v="1007" actId="47"/>
        <pc:sldMkLst>
          <pc:docMk/>
          <pc:sldMk cId="3947504607" sldId="355"/>
        </pc:sldMkLst>
      </pc:sldChg>
      <pc:sldChg chg="add del">
        <pc:chgData name="Kate Sample" userId="ad24f2c8-db21-4b10-9534-7a98911ec180" providerId="ADAL" clId="{D74A9ED9-ECDF-4E2A-AB78-04BB608F5F79}" dt="2025-05-13T02:11:31.188" v="1007" actId="47"/>
        <pc:sldMkLst>
          <pc:docMk/>
          <pc:sldMk cId="1123320030" sldId="356"/>
        </pc:sldMkLst>
      </pc:sldChg>
      <pc:sldChg chg="add del">
        <pc:chgData name="Kate Sample" userId="ad24f2c8-db21-4b10-9534-7a98911ec180" providerId="ADAL" clId="{D74A9ED9-ECDF-4E2A-AB78-04BB608F5F79}" dt="2025-05-13T02:11:31.188" v="1007" actId="47"/>
        <pc:sldMkLst>
          <pc:docMk/>
          <pc:sldMk cId="711016327" sldId="357"/>
        </pc:sldMkLst>
      </pc:sldChg>
      <pc:sldChg chg="add del">
        <pc:chgData name="Kate Sample" userId="ad24f2c8-db21-4b10-9534-7a98911ec180" providerId="ADAL" clId="{D74A9ED9-ECDF-4E2A-AB78-04BB608F5F79}" dt="2025-05-08T22:34:32.483" v="146" actId="47"/>
        <pc:sldMkLst>
          <pc:docMk/>
          <pc:sldMk cId="3473148570" sldId="358"/>
        </pc:sldMkLst>
      </pc:sldChg>
      <pc:sldChg chg="addSp delSp modSp add mod modNotesTx">
        <pc:chgData name="Kate Sample" userId="ad24f2c8-db21-4b10-9534-7a98911ec180" providerId="ADAL" clId="{D74A9ED9-ECDF-4E2A-AB78-04BB608F5F79}" dt="2025-05-08T22:24:55.797" v="126" actId="20577"/>
        <pc:sldMkLst>
          <pc:docMk/>
          <pc:sldMk cId="411998055" sldId="359"/>
        </pc:sldMkLst>
        <pc:spChg chg="mod">
          <ac:chgData name="Kate Sample" userId="ad24f2c8-db21-4b10-9534-7a98911ec180" providerId="ADAL" clId="{D74A9ED9-ECDF-4E2A-AB78-04BB608F5F79}" dt="2025-05-08T22:23:56.454" v="122" actId="20577"/>
          <ac:spMkLst>
            <pc:docMk/>
            <pc:sldMk cId="411998055" sldId="359"/>
            <ac:spMk id="7" creationId="{72ADFBE2-E9BB-9896-68C3-F35DC403FE57}"/>
          </ac:spMkLst>
        </pc:spChg>
        <pc:picChg chg="add mod">
          <ac:chgData name="Kate Sample" userId="ad24f2c8-db21-4b10-9534-7a98911ec180" providerId="ADAL" clId="{D74A9ED9-ECDF-4E2A-AB78-04BB608F5F79}" dt="2025-05-08T22:23:23.656" v="105" actId="1076"/>
          <ac:picMkLst>
            <pc:docMk/>
            <pc:sldMk cId="411998055" sldId="359"/>
            <ac:picMk id="1026" creationId="{01A251CA-6F20-5868-0C4C-BD86CAE05AE0}"/>
          </ac:picMkLst>
        </pc:picChg>
        <pc:picChg chg="add mod">
          <ac:chgData name="Kate Sample" userId="ad24f2c8-db21-4b10-9534-7a98911ec180" providerId="ADAL" clId="{D74A9ED9-ECDF-4E2A-AB78-04BB608F5F79}" dt="2025-05-08T22:23:34.097" v="108" actId="1076"/>
          <ac:picMkLst>
            <pc:docMk/>
            <pc:sldMk cId="411998055" sldId="359"/>
            <ac:picMk id="1027" creationId="{29129969-9940-2BD1-669A-6A43F10B66E1}"/>
          </ac:picMkLst>
        </pc:picChg>
        <pc:picChg chg="add mod">
          <ac:chgData name="Kate Sample" userId="ad24f2c8-db21-4b10-9534-7a98911ec180" providerId="ADAL" clId="{D74A9ED9-ECDF-4E2A-AB78-04BB608F5F79}" dt="2025-05-08T22:23:51.325" v="111" actId="1076"/>
          <ac:picMkLst>
            <pc:docMk/>
            <pc:sldMk cId="411998055" sldId="359"/>
            <ac:picMk id="1028" creationId="{746B9072-5B9A-2BBE-1EB0-FEC29788F1AB}"/>
          </ac:picMkLst>
        </pc:picChg>
        <pc:picChg chg="add mod">
          <ac:chgData name="Kate Sample" userId="ad24f2c8-db21-4b10-9534-7a98911ec180" providerId="ADAL" clId="{D74A9ED9-ECDF-4E2A-AB78-04BB608F5F79}" dt="2025-05-08T22:23:51.325" v="111" actId="1076"/>
          <ac:picMkLst>
            <pc:docMk/>
            <pc:sldMk cId="411998055" sldId="359"/>
            <ac:picMk id="1029" creationId="{746F60B8-D530-3C0C-E5AF-31C1203CDD9B}"/>
          </ac:picMkLst>
        </pc:picChg>
        <pc:picChg chg="add mod">
          <ac:chgData name="Kate Sample" userId="ad24f2c8-db21-4b10-9534-7a98911ec180" providerId="ADAL" clId="{D74A9ED9-ECDF-4E2A-AB78-04BB608F5F79}" dt="2025-05-08T22:23:31.812" v="107" actId="1076"/>
          <ac:picMkLst>
            <pc:docMk/>
            <pc:sldMk cId="411998055" sldId="359"/>
            <ac:picMk id="1030" creationId="{6A7BB1A9-01CB-DD91-2A8A-F31511956900}"/>
          </ac:picMkLst>
        </pc:picChg>
        <pc:picChg chg="add mod">
          <ac:chgData name="Kate Sample" userId="ad24f2c8-db21-4b10-9534-7a98911ec180" providerId="ADAL" clId="{D74A9ED9-ECDF-4E2A-AB78-04BB608F5F79}" dt="2025-05-08T22:23:27.082" v="106" actId="1076"/>
          <ac:picMkLst>
            <pc:docMk/>
            <pc:sldMk cId="411998055" sldId="359"/>
            <ac:picMk id="1031" creationId="{49684552-A2B1-C63E-765F-015AA1707801}"/>
          </ac:picMkLst>
        </pc:picChg>
      </pc:sldChg>
      <pc:sldChg chg="add del">
        <pc:chgData name="Kate Sample" userId="ad24f2c8-db21-4b10-9534-7a98911ec180" providerId="ADAL" clId="{D74A9ED9-ECDF-4E2A-AB78-04BB608F5F79}" dt="2025-05-08T21:50:48.756" v="59"/>
        <pc:sldMkLst>
          <pc:docMk/>
          <pc:sldMk cId="1530457644" sldId="360"/>
        </pc:sldMkLst>
      </pc:sldChg>
      <pc:sldChg chg="addSp delSp modSp add mod">
        <pc:chgData name="Kate Sample" userId="ad24f2c8-db21-4b10-9534-7a98911ec180" providerId="ADAL" clId="{D74A9ED9-ECDF-4E2A-AB78-04BB608F5F79}" dt="2025-05-13T01:42:27.052" v="449" actId="1076"/>
        <pc:sldMkLst>
          <pc:docMk/>
          <pc:sldMk cId="2654459028" sldId="360"/>
        </pc:sldMkLst>
        <pc:spChg chg="mod">
          <ac:chgData name="Kate Sample" userId="ad24f2c8-db21-4b10-9534-7a98911ec180" providerId="ADAL" clId="{D74A9ED9-ECDF-4E2A-AB78-04BB608F5F79}" dt="2025-05-13T01:42:27.052" v="449" actId="1076"/>
          <ac:spMkLst>
            <pc:docMk/>
            <pc:sldMk cId="2654459028" sldId="360"/>
            <ac:spMk id="3" creationId="{71A9C528-2012-94F9-B777-833BECF6FC39}"/>
          </ac:spMkLst>
        </pc:spChg>
        <pc:spChg chg="mod">
          <ac:chgData name="Kate Sample" userId="ad24f2c8-db21-4b10-9534-7a98911ec180" providerId="ADAL" clId="{D74A9ED9-ECDF-4E2A-AB78-04BB608F5F79}" dt="2025-05-13T01:30:59.258" v="202" actId="20577"/>
          <ac:spMkLst>
            <pc:docMk/>
            <pc:sldMk cId="2654459028" sldId="360"/>
            <ac:spMk id="7" creationId="{13E032D6-8FB7-B7A0-4BE4-A0B539414CE8}"/>
          </ac:spMkLst>
        </pc:spChg>
        <pc:spChg chg="add mod">
          <ac:chgData name="Kate Sample" userId="ad24f2c8-db21-4b10-9534-7a98911ec180" providerId="ADAL" clId="{D74A9ED9-ECDF-4E2A-AB78-04BB608F5F79}" dt="2025-05-13T01:42:23.574" v="448" actId="242"/>
          <ac:spMkLst>
            <pc:docMk/>
            <pc:sldMk cId="2654459028" sldId="360"/>
            <ac:spMk id="9" creationId="{B69A2F73-DAD7-A261-C9E9-0513D6626C78}"/>
          </ac:spMkLst>
        </pc:spChg>
      </pc:sldChg>
      <pc:sldChg chg="delSp modSp add del mod">
        <pc:chgData name="Kate Sample" userId="ad24f2c8-db21-4b10-9534-7a98911ec180" providerId="ADAL" clId="{D74A9ED9-ECDF-4E2A-AB78-04BB608F5F79}" dt="2025-05-13T02:00:20.022" v="666" actId="47"/>
        <pc:sldMkLst>
          <pc:docMk/>
          <pc:sldMk cId="2106229999" sldId="361"/>
        </pc:sldMkLst>
      </pc:sldChg>
      <pc:sldChg chg="add del">
        <pc:chgData name="Kate Sample" userId="ad24f2c8-db21-4b10-9534-7a98911ec180" providerId="ADAL" clId="{D74A9ED9-ECDF-4E2A-AB78-04BB608F5F79}" dt="2025-05-08T21:50:48.519" v="58"/>
        <pc:sldMkLst>
          <pc:docMk/>
          <pc:sldMk cId="2836905717" sldId="361"/>
        </pc:sldMkLst>
      </pc:sldChg>
      <pc:sldChg chg="modSp add mod">
        <pc:chgData name="Kate Sample" userId="ad24f2c8-db21-4b10-9534-7a98911ec180" providerId="ADAL" clId="{D74A9ED9-ECDF-4E2A-AB78-04BB608F5F79}" dt="2025-05-13T01:42:19.436" v="447" actId="1076"/>
        <pc:sldMkLst>
          <pc:docMk/>
          <pc:sldMk cId="2903369107" sldId="362"/>
        </pc:sldMkLst>
        <pc:spChg chg="mod">
          <ac:chgData name="Kate Sample" userId="ad24f2c8-db21-4b10-9534-7a98911ec180" providerId="ADAL" clId="{D74A9ED9-ECDF-4E2A-AB78-04BB608F5F79}" dt="2025-05-13T01:42:19.436" v="447" actId="1076"/>
          <ac:spMkLst>
            <pc:docMk/>
            <pc:sldMk cId="2903369107" sldId="362"/>
            <ac:spMk id="3" creationId="{1E6CB71D-5BA8-0516-2864-2CD54367E03A}"/>
          </ac:spMkLst>
        </pc:spChg>
        <pc:spChg chg="mod">
          <ac:chgData name="Kate Sample" userId="ad24f2c8-db21-4b10-9534-7a98911ec180" providerId="ADAL" clId="{D74A9ED9-ECDF-4E2A-AB78-04BB608F5F79}" dt="2025-05-13T01:38:38.227" v="334" actId="20577"/>
          <ac:spMkLst>
            <pc:docMk/>
            <pc:sldMk cId="2903369107" sldId="362"/>
            <ac:spMk id="7" creationId="{D37E03B4-3C72-92BB-5EE5-C6EE4F6B6911}"/>
          </ac:spMkLst>
        </pc:spChg>
        <pc:spChg chg="mod">
          <ac:chgData name="Kate Sample" userId="ad24f2c8-db21-4b10-9534-7a98911ec180" providerId="ADAL" clId="{D74A9ED9-ECDF-4E2A-AB78-04BB608F5F79}" dt="2025-05-13T01:42:15.038" v="446" actId="242"/>
          <ac:spMkLst>
            <pc:docMk/>
            <pc:sldMk cId="2903369107" sldId="362"/>
            <ac:spMk id="9" creationId="{05C72575-007C-6A6B-9560-E9ACD9BBD2C3}"/>
          </ac:spMkLst>
        </pc:spChg>
      </pc:sldChg>
      <pc:sldChg chg="delSp modSp add del mod">
        <pc:chgData name="Kate Sample" userId="ad24f2c8-db21-4b10-9534-7a98911ec180" providerId="ADAL" clId="{D74A9ED9-ECDF-4E2A-AB78-04BB608F5F79}" dt="2025-05-13T01:38:27.097" v="309" actId="47"/>
        <pc:sldMkLst>
          <pc:docMk/>
          <pc:sldMk cId="4279839832" sldId="362"/>
        </pc:sldMkLst>
      </pc:sldChg>
      <pc:sldChg chg="delSp modSp add del mod">
        <pc:chgData name="Kate Sample" userId="ad24f2c8-db21-4b10-9534-7a98911ec180" providerId="ADAL" clId="{D74A9ED9-ECDF-4E2A-AB78-04BB608F5F79}" dt="2025-05-13T01:38:27.542" v="310" actId="47"/>
        <pc:sldMkLst>
          <pc:docMk/>
          <pc:sldMk cId="324281445" sldId="363"/>
        </pc:sldMkLst>
      </pc:sldChg>
      <pc:sldChg chg="modSp add mod">
        <pc:chgData name="Kate Sample" userId="ad24f2c8-db21-4b10-9534-7a98911ec180" providerId="ADAL" clId="{D74A9ED9-ECDF-4E2A-AB78-04BB608F5F79}" dt="2025-05-13T01:42:09.973" v="445" actId="242"/>
        <pc:sldMkLst>
          <pc:docMk/>
          <pc:sldMk cId="1303802070" sldId="363"/>
        </pc:sldMkLst>
        <pc:spChg chg="mod">
          <ac:chgData name="Kate Sample" userId="ad24f2c8-db21-4b10-9534-7a98911ec180" providerId="ADAL" clId="{D74A9ED9-ECDF-4E2A-AB78-04BB608F5F79}" dt="2025-05-13T01:42:09.973" v="445" actId="242"/>
          <ac:spMkLst>
            <pc:docMk/>
            <pc:sldMk cId="1303802070" sldId="363"/>
            <ac:spMk id="3" creationId="{553A250D-D802-F0E3-DC97-49E25C621A84}"/>
          </ac:spMkLst>
        </pc:spChg>
        <pc:spChg chg="mod">
          <ac:chgData name="Kate Sample" userId="ad24f2c8-db21-4b10-9534-7a98911ec180" providerId="ADAL" clId="{D74A9ED9-ECDF-4E2A-AB78-04BB608F5F79}" dt="2025-05-13T01:41:23.338" v="413" actId="20577"/>
          <ac:spMkLst>
            <pc:docMk/>
            <pc:sldMk cId="1303802070" sldId="363"/>
            <ac:spMk id="7" creationId="{4B1FEC28-440A-0C4C-11CC-53662DEC7A89}"/>
          </ac:spMkLst>
        </pc:spChg>
        <pc:spChg chg="mod">
          <ac:chgData name="Kate Sample" userId="ad24f2c8-db21-4b10-9534-7a98911ec180" providerId="ADAL" clId="{D74A9ED9-ECDF-4E2A-AB78-04BB608F5F79}" dt="2025-05-13T01:42:09.973" v="445" actId="242"/>
          <ac:spMkLst>
            <pc:docMk/>
            <pc:sldMk cId="1303802070" sldId="363"/>
            <ac:spMk id="9" creationId="{70CC356F-2194-A1A5-29B8-D9A4DD3BED64}"/>
          </ac:spMkLst>
        </pc:spChg>
      </pc:sldChg>
      <pc:sldChg chg="modSp add mod">
        <pc:chgData name="Kate Sample" userId="ad24f2c8-db21-4b10-9534-7a98911ec180" providerId="ADAL" clId="{D74A9ED9-ECDF-4E2A-AB78-04BB608F5F79}" dt="2025-05-13T01:42:05.503" v="444" actId="242"/>
        <pc:sldMkLst>
          <pc:docMk/>
          <pc:sldMk cId="807133690" sldId="364"/>
        </pc:sldMkLst>
        <pc:spChg chg="mod">
          <ac:chgData name="Kate Sample" userId="ad24f2c8-db21-4b10-9534-7a98911ec180" providerId="ADAL" clId="{D74A9ED9-ECDF-4E2A-AB78-04BB608F5F79}" dt="2025-05-13T01:42:02.664" v="443" actId="14100"/>
          <ac:spMkLst>
            <pc:docMk/>
            <pc:sldMk cId="807133690" sldId="364"/>
            <ac:spMk id="3" creationId="{338EFE12-58DE-2DD6-CD43-3983662A56B7}"/>
          </ac:spMkLst>
        </pc:spChg>
        <pc:spChg chg="mod">
          <ac:chgData name="Kate Sample" userId="ad24f2c8-db21-4b10-9534-7a98911ec180" providerId="ADAL" clId="{D74A9ED9-ECDF-4E2A-AB78-04BB608F5F79}" dt="2025-05-13T01:41:28.898" v="423" actId="20577"/>
          <ac:spMkLst>
            <pc:docMk/>
            <pc:sldMk cId="807133690" sldId="364"/>
            <ac:spMk id="7" creationId="{2DBAF4B4-24E0-2325-9059-FDF9C6F44388}"/>
          </ac:spMkLst>
        </pc:spChg>
        <pc:spChg chg="mod">
          <ac:chgData name="Kate Sample" userId="ad24f2c8-db21-4b10-9534-7a98911ec180" providerId="ADAL" clId="{D74A9ED9-ECDF-4E2A-AB78-04BB608F5F79}" dt="2025-05-13T01:42:05.503" v="444" actId="242"/>
          <ac:spMkLst>
            <pc:docMk/>
            <pc:sldMk cId="807133690" sldId="364"/>
            <ac:spMk id="9" creationId="{DA3050FC-05D4-54BF-A83A-EDCBE9854A2F}"/>
          </ac:spMkLst>
        </pc:spChg>
      </pc:sldChg>
      <pc:sldChg chg="delSp modSp add del mod">
        <pc:chgData name="Kate Sample" userId="ad24f2c8-db21-4b10-9534-7a98911ec180" providerId="ADAL" clId="{D74A9ED9-ECDF-4E2A-AB78-04BB608F5F79}" dt="2025-05-13T01:38:28.064" v="311" actId="47"/>
        <pc:sldMkLst>
          <pc:docMk/>
          <pc:sldMk cId="3659379321" sldId="364"/>
        </pc:sldMkLst>
      </pc:sldChg>
      <pc:sldChg chg="addSp delSp modSp add mod">
        <pc:chgData name="Kate Sample" userId="ad24f2c8-db21-4b10-9534-7a98911ec180" providerId="ADAL" clId="{D74A9ED9-ECDF-4E2A-AB78-04BB608F5F79}" dt="2025-05-13T01:46:04.098" v="458" actId="1076"/>
        <pc:sldMkLst>
          <pc:docMk/>
          <pc:sldMk cId="2328526347" sldId="365"/>
        </pc:sldMkLst>
        <pc:spChg chg="add mod">
          <ac:chgData name="Kate Sample" userId="ad24f2c8-db21-4b10-9534-7a98911ec180" providerId="ADAL" clId="{D74A9ED9-ECDF-4E2A-AB78-04BB608F5F79}" dt="2025-05-13T01:46:04.098" v="458" actId="1076"/>
          <ac:spMkLst>
            <pc:docMk/>
            <pc:sldMk cId="2328526347" sldId="365"/>
            <ac:spMk id="3" creationId="{2269B092-744E-66B5-C3A2-691C42D089DD}"/>
          </ac:spMkLst>
        </pc:spChg>
      </pc:sldChg>
      <pc:sldChg chg="addSp delSp modSp add mod ord">
        <pc:chgData name="Kate Sample" userId="ad24f2c8-db21-4b10-9534-7a98911ec180" providerId="ADAL" clId="{D74A9ED9-ECDF-4E2A-AB78-04BB608F5F79}" dt="2025-05-13T01:54:10.365" v="592" actId="1076"/>
        <pc:sldMkLst>
          <pc:docMk/>
          <pc:sldMk cId="2499136843" sldId="366"/>
        </pc:sldMkLst>
      </pc:sldChg>
      <pc:sldChg chg="delSp modSp add del mod">
        <pc:chgData name="Kate Sample" userId="ad24f2c8-db21-4b10-9534-7a98911ec180" providerId="ADAL" clId="{D74A9ED9-ECDF-4E2A-AB78-04BB608F5F79}" dt="2025-05-13T02:00:22.146" v="667" actId="47"/>
        <pc:sldMkLst>
          <pc:docMk/>
          <pc:sldMk cId="585315562" sldId="367"/>
        </pc:sldMkLst>
      </pc:sldChg>
      <pc:sldChg chg="delSp modSp add mod">
        <pc:chgData name="Kate Sample" userId="ad24f2c8-db21-4b10-9534-7a98911ec180" providerId="ADAL" clId="{D74A9ED9-ECDF-4E2A-AB78-04BB608F5F79}" dt="2025-05-13T01:54:20.470" v="596" actId="1076"/>
        <pc:sldMkLst>
          <pc:docMk/>
          <pc:sldMk cId="1084927166" sldId="368"/>
        </pc:sldMkLst>
      </pc:sldChg>
      <pc:sldChg chg="addSp delSp modSp add mod">
        <pc:chgData name="Kate Sample" userId="ad24f2c8-db21-4b10-9534-7a98911ec180" providerId="ADAL" clId="{D74A9ED9-ECDF-4E2A-AB78-04BB608F5F79}" dt="2025-05-13T01:57:22.482" v="609" actId="1076"/>
        <pc:sldMkLst>
          <pc:docMk/>
          <pc:sldMk cId="4241327829" sldId="369"/>
        </pc:sldMkLst>
        <pc:spChg chg="mod">
          <ac:chgData name="Kate Sample" userId="ad24f2c8-db21-4b10-9534-7a98911ec180" providerId="ADAL" clId="{D74A9ED9-ECDF-4E2A-AB78-04BB608F5F79}" dt="2025-05-13T01:56:41.626" v="602" actId="20577"/>
          <ac:spMkLst>
            <pc:docMk/>
            <pc:sldMk cId="4241327829" sldId="369"/>
            <ac:spMk id="7" creationId="{A4CFD009-23DE-1EC9-A37A-EF1640DA8F61}"/>
          </ac:spMkLst>
        </pc:spChg>
      </pc:sldChg>
      <pc:sldChg chg="addSp delSp modSp add mod">
        <pc:chgData name="Kate Sample" userId="ad24f2c8-db21-4b10-9534-7a98911ec180" providerId="ADAL" clId="{D74A9ED9-ECDF-4E2A-AB78-04BB608F5F79}" dt="2025-05-13T01:59:18.378" v="647" actId="1076"/>
        <pc:sldMkLst>
          <pc:docMk/>
          <pc:sldMk cId="4230336409" sldId="370"/>
        </pc:sldMkLst>
      </pc:sldChg>
      <pc:sldChg chg="addSp delSp modSp add mod">
        <pc:chgData name="Kate Sample" userId="ad24f2c8-db21-4b10-9534-7a98911ec180" providerId="ADAL" clId="{D74A9ED9-ECDF-4E2A-AB78-04BB608F5F79}" dt="2025-05-13T02:06:33.103" v="824" actId="14100"/>
        <pc:sldMkLst>
          <pc:docMk/>
          <pc:sldMk cId="1589738671" sldId="371"/>
        </pc:sldMkLst>
        <pc:spChg chg="add mod">
          <ac:chgData name="Kate Sample" userId="ad24f2c8-db21-4b10-9534-7a98911ec180" providerId="ADAL" clId="{D74A9ED9-ECDF-4E2A-AB78-04BB608F5F79}" dt="2025-05-13T02:06:24.265" v="822" actId="14100"/>
          <ac:spMkLst>
            <pc:docMk/>
            <pc:sldMk cId="1589738671" sldId="371"/>
            <ac:spMk id="3" creationId="{71C38ED0-7D80-E417-A87C-C329708B2B17}"/>
          </ac:spMkLst>
        </pc:spChg>
        <pc:spChg chg="add mod">
          <ac:chgData name="Kate Sample" userId="ad24f2c8-db21-4b10-9534-7a98911ec180" providerId="ADAL" clId="{D74A9ED9-ECDF-4E2A-AB78-04BB608F5F79}" dt="2025-05-13T02:06:33.103" v="824" actId="14100"/>
          <ac:spMkLst>
            <pc:docMk/>
            <pc:sldMk cId="1589738671" sldId="371"/>
            <ac:spMk id="4" creationId="{E0D14EFD-C41C-6C4B-7B28-9EA48C061FBD}"/>
          </ac:spMkLst>
        </pc:spChg>
        <pc:spChg chg="mod">
          <ac:chgData name="Kate Sample" userId="ad24f2c8-db21-4b10-9534-7a98911ec180" providerId="ADAL" clId="{D74A9ED9-ECDF-4E2A-AB78-04BB608F5F79}" dt="2025-05-13T02:00:14.263" v="664" actId="20577"/>
          <ac:spMkLst>
            <pc:docMk/>
            <pc:sldMk cId="1589738671" sldId="371"/>
            <ac:spMk id="7" creationId="{747F6D27-CC79-FD0E-174F-4C9CED312277}"/>
          </ac:spMkLst>
        </pc:spChg>
        <pc:spChg chg="add mod">
          <ac:chgData name="Kate Sample" userId="ad24f2c8-db21-4b10-9534-7a98911ec180" providerId="ADAL" clId="{D74A9ED9-ECDF-4E2A-AB78-04BB608F5F79}" dt="2025-05-13T02:03:29.229" v="749" actId="1076"/>
          <ac:spMkLst>
            <pc:docMk/>
            <pc:sldMk cId="1589738671" sldId="371"/>
            <ac:spMk id="8" creationId="{AF8D13CC-2FE8-9E7D-3E02-EA20CB51E7DC}"/>
          </ac:spMkLst>
        </pc:spChg>
      </pc:sldChg>
      <pc:sldChg chg="addSp delSp modSp add mod">
        <pc:chgData name="Kate Sample" userId="ad24f2c8-db21-4b10-9534-7a98911ec180" providerId="ADAL" clId="{D74A9ED9-ECDF-4E2A-AB78-04BB608F5F79}" dt="2025-05-13T02:06:54.462" v="828" actId="1076"/>
        <pc:sldMkLst>
          <pc:docMk/>
          <pc:sldMk cId="2215890601" sldId="372"/>
        </pc:sldMkLst>
        <pc:spChg chg="mod">
          <ac:chgData name="Kate Sample" userId="ad24f2c8-db21-4b10-9534-7a98911ec180" providerId="ADAL" clId="{D74A9ED9-ECDF-4E2A-AB78-04BB608F5F79}" dt="2025-05-13T02:06:51.106" v="827" actId="14100"/>
          <ac:spMkLst>
            <pc:docMk/>
            <pc:sldMk cId="2215890601" sldId="372"/>
            <ac:spMk id="3" creationId="{30A6D820-5EDE-CB96-3C78-6EE531D72302}"/>
          </ac:spMkLst>
        </pc:spChg>
        <pc:spChg chg="mod">
          <ac:chgData name="Kate Sample" userId="ad24f2c8-db21-4b10-9534-7a98911ec180" providerId="ADAL" clId="{D74A9ED9-ECDF-4E2A-AB78-04BB608F5F79}" dt="2025-05-13T02:06:54.462" v="828" actId="1076"/>
          <ac:spMkLst>
            <pc:docMk/>
            <pc:sldMk cId="2215890601" sldId="372"/>
            <ac:spMk id="8" creationId="{EDB12208-17F1-2048-8C86-8A801CEC1BC1}"/>
          </ac:spMkLst>
        </pc:spChg>
      </pc:sldChg>
      <pc:sldChg chg="delSp modSp add mod">
        <pc:chgData name="Kate Sample" userId="ad24f2c8-db21-4b10-9534-7a98911ec180" providerId="ADAL" clId="{D74A9ED9-ECDF-4E2A-AB78-04BB608F5F79}" dt="2025-05-13T02:07:19.262" v="834" actId="1076"/>
        <pc:sldMkLst>
          <pc:docMk/>
          <pc:sldMk cId="2985556820" sldId="373"/>
        </pc:sldMkLst>
        <pc:spChg chg="mod">
          <ac:chgData name="Kate Sample" userId="ad24f2c8-db21-4b10-9534-7a98911ec180" providerId="ADAL" clId="{D74A9ED9-ECDF-4E2A-AB78-04BB608F5F79}" dt="2025-05-13T02:07:15.306" v="833" actId="1076"/>
          <ac:spMkLst>
            <pc:docMk/>
            <pc:sldMk cId="2985556820" sldId="373"/>
            <ac:spMk id="4" creationId="{4A00D77E-A2C7-BD6D-DF4F-BCC15692CAD9}"/>
          </ac:spMkLst>
        </pc:spChg>
        <pc:spChg chg="mod">
          <ac:chgData name="Kate Sample" userId="ad24f2c8-db21-4b10-9534-7a98911ec180" providerId="ADAL" clId="{D74A9ED9-ECDF-4E2A-AB78-04BB608F5F79}" dt="2025-05-13T02:07:19.262" v="834" actId="1076"/>
          <ac:spMkLst>
            <pc:docMk/>
            <pc:sldMk cId="2985556820" sldId="373"/>
            <ac:spMk id="5" creationId="{15F3F862-F3D3-D07D-6AA3-7DFCDD4A4433}"/>
          </ac:spMkLst>
        </pc:spChg>
      </pc:sldChg>
      <pc:sldChg chg="addSp delSp modSp add mod">
        <pc:chgData name="Kate Sample" userId="ad24f2c8-db21-4b10-9534-7a98911ec180" providerId="ADAL" clId="{D74A9ED9-ECDF-4E2A-AB78-04BB608F5F79}" dt="2025-05-13T02:10:22.505" v="1006" actId="313"/>
        <pc:sldMkLst>
          <pc:docMk/>
          <pc:sldMk cId="1683359859" sldId="374"/>
        </pc:sldMkLst>
        <pc:spChg chg="mod">
          <ac:chgData name="Kate Sample" userId="ad24f2c8-db21-4b10-9534-7a98911ec180" providerId="ADAL" clId="{D74A9ED9-ECDF-4E2A-AB78-04BB608F5F79}" dt="2025-05-13T02:10:22.505" v="1006" actId="313"/>
          <ac:spMkLst>
            <pc:docMk/>
            <pc:sldMk cId="1683359859" sldId="374"/>
            <ac:spMk id="4" creationId="{D46CBB81-E0B4-2C0F-CE04-5F8433D0E576}"/>
          </ac:spMkLst>
        </pc:spChg>
        <pc:spChg chg="mod">
          <ac:chgData name="Kate Sample" userId="ad24f2c8-db21-4b10-9534-7a98911ec180" providerId="ADAL" clId="{D74A9ED9-ECDF-4E2A-AB78-04BB608F5F79}" dt="2025-05-13T02:09:07.353" v="905" actId="20577"/>
          <ac:spMkLst>
            <pc:docMk/>
            <pc:sldMk cId="1683359859" sldId="374"/>
            <ac:spMk id="7" creationId="{1B3D6B0D-E028-42E4-8E55-3F4D8BB35BEF}"/>
          </ac:spMkLst>
        </pc:spChg>
      </pc:sldChg>
      <pc:sldChg chg="modSp mod">
        <pc:chgData name="Kate Sample" userId="ad24f2c8-db21-4b10-9534-7a98911ec180" providerId="ADAL" clId="{D74A9ED9-ECDF-4E2A-AB78-04BB608F5F79}" dt="2025-05-27T02:49:22.124" v="1010" actId="1076"/>
        <pc:sldMkLst>
          <pc:docMk/>
          <pc:sldMk cId="1768313066" sldId="377"/>
        </pc:sldMkLst>
        <pc:spChg chg="mod">
          <ac:chgData name="Kate Sample" userId="ad24f2c8-db21-4b10-9534-7a98911ec180" providerId="ADAL" clId="{D74A9ED9-ECDF-4E2A-AB78-04BB608F5F79}" dt="2025-05-27T02:49:17.406" v="1009" actId="1076"/>
          <ac:spMkLst>
            <pc:docMk/>
            <pc:sldMk cId="1768313066" sldId="377"/>
            <ac:spMk id="4" creationId="{7854D511-3E17-9E4F-685B-EBEEC3D0D610}"/>
          </ac:spMkLst>
        </pc:spChg>
        <pc:picChg chg="mod">
          <ac:chgData name="Kate Sample" userId="ad24f2c8-db21-4b10-9534-7a98911ec180" providerId="ADAL" clId="{D74A9ED9-ECDF-4E2A-AB78-04BB608F5F79}" dt="2025-05-27T02:49:22.124" v="1010" actId="1076"/>
          <ac:picMkLst>
            <pc:docMk/>
            <pc:sldMk cId="1768313066" sldId="377"/>
            <ac:picMk id="12" creationId="{850C3EB0-31E7-12CE-46CC-47C567D50F0B}"/>
          </ac:picMkLst>
        </pc:picChg>
      </pc:sldChg>
      <pc:sldChg chg="modSp mod">
        <pc:chgData name="Kate Sample" userId="ad24f2c8-db21-4b10-9534-7a98911ec180" providerId="ADAL" clId="{D74A9ED9-ECDF-4E2A-AB78-04BB608F5F79}" dt="2025-05-27T02:49:35.231" v="1011" actId="1076"/>
        <pc:sldMkLst>
          <pc:docMk/>
          <pc:sldMk cId="2430758570" sldId="378"/>
        </pc:sldMkLst>
        <pc:spChg chg="mod">
          <ac:chgData name="Kate Sample" userId="ad24f2c8-db21-4b10-9534-7a98911ec180" providerId="ADAL" clId="{D74A9ED9-ECDF-4E2A-AB78-04BB608F5F79}" dt="2025-05-27T02:49:35.231" v="1011" actId="1076"/>
          <ac:spMkLst>
            <pc:docMk/>
            <pc:sldMk cId="2430758570" sldId="378"/>
            <ac:spMk id="4" creationId="{9E3F412B-2959-1E37-11FB-143B5E51607E}"/>
          </ac:spMkLst>
        </pc:spChg>
      </pc:sldChg>
      <pc:sldChg chg="modSp mod">
        <pc:chgData name="Kate Sample" userId="ad24f2c8-db21-4b10-9534-7a98911ec180" providerId="ADAL" clId="{D74A9ED9-ECDF-4E2A-AB78-04BB608F5F79}" dt="2025-05-27T02:49:57.893" v="1013" actId="1076"/>
        <pc:sldMkLst>
          <pc:docMk/>
          <pc:sldMk cId="1102270713" sldId="380"/>
        </pc:sldMkLst>
        <pc:spChg chg="mod">
          <ac:chgData name="Kate Sample" userId="ad24f2c8-db21-4b10-9534-7a98911ec180" providerId="ADAL" clId="{D74A9ED9-ECDF-4E2A-AB78-04BB608F5F79}" dt="2025-05-27T02:49:57.893" v="1013" actId="1076"/>
          <ac:spMkLst>
            <pc:docMk/>
            <pc:sldMk cId="1102270713" sldId="380"/>
            <ac:spMk id="4" creationId="{1C228AA7-7765-B431-7204-AEDF24FC4963}"/>
          </ac:spMkLst>
        </pc:spChg>
        <pc:spChg chg="mod">
          <ac:chgData name="Kate Sample" userId="ad24f2c8-db21-4b10-9534-7a98911ec180" providerId="ADAL" clId="{D74A9ED9-ECDF-4E2A-AB78-04BB608F5F79}" dt="2025-05-27T02:49:49.931" v="1012" actId="1076"/>
          <ac:spMkLst>
            <pc:docMk/>
            <pc:sldMk cId="1102270713" sldId="380"/>
            <ac:spMk id="9" creationId="{3A11B774-13AB-AEF4-9C9B-ABB6348BFB9B}"/>
          </ac:spMkLst>
        </pc:spChg>
        <pc:picChg chg="mod">
          <ac:chgData name="Kate Sample" userId="ad24f2c8-db21-4b10-9534-7a98911ec180" providerId="ADAL" clId="{D74A9ED9-ECDF-4E2A-AB78-04BB608F5F79}" dt="2025-05-27T02:49:49.931" v="1012" actId="1076"/>
          <ac:picMkLst>
            <pc:docMk/>
            <pc:sldMk cId="1102270713" sldId="380"/>
            <ac:picMk id="12" creationId="{E7219AFD-2662-F783-5807-B289D89902AC}"/>
          </ac:picMkLst>
        </pc:picChg>
      </pc:sldChg>
      <pc:sldMasterChg chg="del delSldLayout">
        <pc:chgData name="Kate Sample" userId="ad24f2c8-db21-4b10-9534-7a98911ec180" providerId="ADAL" clId="{D74A9ED9-ECDF-4E2A-AB78-04BB608F5F79}" dt="2025-05-13T02:11:55.538" v="1008" actId="47"/>
        <pc:sldMasterMkLst>
          <pc:docMk/>
          <pc:sldMasterMk cId="2561236824" sldId="2147483727"/>
        </pc:sldMasterMkLst>
        <pc:sldLayoutChg chg="del">
          <pc:chgData name="Kate Sample" userId="ad24f2c8-db21-4b10-9534-7a98911ec180" providerId="ADAL" clId="{D74A9ED9-ECDF-4E2A-AB78-04BB608F5F79}" dt="2025-05-13T02:11:55.538" v="1008" actId="47"/>
          <pc:sldLayoutMkLst>
            <pc:docMk/>
            <pc:sldMasterMk cId="2561236824" sldId="2147483727"/>
            <pc:sldLayoutMk cId="2198463786" sldId="2147483728"/>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2696320398" sldId="2147483729"/>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933006200" sldId="2147483730"/>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1009819769" sldId="2147483731"/>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3505836234" sldId="2147483732"/>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2688054037" sldId="2147483733"/>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2772328908" sldId="2147483734"/>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3715232781" sldId="2147483735"/>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2877660964" sldId="2147483736"/>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957151923" sldId="2147483737"/>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3942204135" sldId="2147483738"/>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3767143569" sldId="2147483739"/>
          </pc:sldLayoutMkLst>
        </pc:sldLayoutChg>
        <pc:sldLayoutChg chg="del">
          <pc:chgData name="Kate Sample" userId="ad24f2c8-db21-4b10-9534-7a98911ec180" providerId="ADAL" clId="{D74A9ED9-ECDF-4E2A-AB78-04BB608F5F79}" dt="2025-05-13T02:11:55.538" v="1008" actId="47"/>
          <pc:sldLayoutMkLst>
            <pc:docMk/>
            <pc:sldMasterMk cId="2561236824" sldId="2147483727"/>
            <pc:sldLayoutMk cId="3111855699" sldId="2147483740"/>
          </pc:sldLayoutMkLst>
        </pc:sldLayoutChg>
      </pc:sldMaster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2C583-17B5-FA85-1C89-3BD78A177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1A0A9D-5FFB-2857-82A2-87A57D1CDA6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AC8C155-835F-1DAE-3264-4AA889CAD057}"/>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76E988BA-F8CE-4084-5A7B-B9A28C596BD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72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91D2A-97D5-6DA1-0696-964FD9A735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2936C-8BB9-BB2D-FCAC-3646E1E2D72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2CF3AA7-9141-42A1-4ECE-CCD147B10982}"/>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9E7EEFE0-9A85-C629-D02C-AB55F46669ED}"/>
              </a:ext>
            </a:extLst>
          </p:cNvPr>
          <p:cNvSpPr>
            <a:spLocks noGrp="1"/>
          </p:cNvSpPr>
          <p:nvPr>
            <p:ph type="sldNum" sz="quarter" idx="5"/>
          </p:nvPr>
        </p:nvSpPr>
        <p:spPr/>
        <p:txBody>
          <a:bodyPr/>
          <a:lstStyle/>
          <a:p>
            <a:fld id="{447B8CF6-C2C2-924C-96EF-0C0C9E05FEB2}" type="slidenum">
              <a:rPr lang="en-US" smtClean="0"/>
              <a:t>10</a:t>
            </a:fld>
            <a:endParaRPr lang="en-US" dirty="0"/>
          </a:p>
        </p:txBody>
      </p:sp>
    </p:spTree>
    <p:extLst>
      <p:ext uri="{BB962C8B-B14F-4D97-AF65-F5344CB8AC3E}">
        <p14:creationId xmlns:p14="http://schemas.microsoft.com/office/powerpoint/2010/main" val="95816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62A7C-B5FC-5A33-A188-1FE932248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88126-B451-27C2-C3BB-80E2C502122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CD69A09-4478-0894-CCDF-EBD56910F76C}"/>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08820FB6-2D68-3333-C9E3-64D4687E46E2}"/>
              </a:ext>
            </a:extLst>
          </p:cNvPr>
          <p:cNvSpPr>
            <a:spLocks noGrp="1"/>
          </p:cNvSpPr>
          <p:nvPr>
            <p:ph type="sldNum" sz="quarter" idx="5"/>
          </p:nvPr>
        </p:nvSpPr>
        <p:spPr/>
        <p:txBody>
          <a:bodyPr/>
          <a:lstStyle/>
          <a:p>
            <a:fld id="{447B8CF6-C2C2-924C-96EF-0C0C9E05FEB2}" type="slidenum">
              <a:rPr lang="en-US" smtClean="0"/>
              <a:t>11</a:t>
            </a:fld>
            <a:endParaRPr lang="en-US" dirty="0"/>
          </a:p>
        </p:txBody>
      </p:sp>
    </p:spTree>
    <p:extLst>
      <p:ext uri="{BB962C8B-B14F-4D97-AF65-F5344CB8AC3E}">
        <p14:creationId xmlns:p14="http://schemas.microsoft.com/office/powerpoint/2010/main" val="80839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3F43A-8FB2-2DF6-1846-17DD11501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F3D2B-A19C-D974-7688-C9489C15480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0135596-D3B7-7D18-E07C-714ACFA1BD4D}"/>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8715F506-D6CC-DB98-6FD2-69DEF46B3ED6}"/>
              </a:ext>
            </a:extLst>
          </p:cNvPr>
          <p:cNvSpPr>
            <a:spLocks noGrp="1"/>
          </p:cNvSpPr>
          <p:nvPr>
            <p:ph type="sldNum" sz="quarter" idx="5"/>
          </p:nvPr>
        </p:nvSpPr>
        <p:spPr/>
        <p:txBody>
          <a:bodyPr/>
          <a:lstStyle/>
          <a:p>
            <a:fld id="{447B8CF6-C2C2-924C-96EF-0C0C9E05FEB2}" type="slidenum">
              <a:rPr lang="en-US" smtClean="0"/>
              <a:t>12</a:t>
            </a:fld>
            <a:endParaRPr lang="en-US" dirty="0"/>
          </a:p>
        </p:txBody>
      </p:sp>
    </p:spTree>
    <p:extLst>
      <p:ext uri="{BB962C8B-B14F-4D97-AF65-F5344CB8AC3E}">
        <p14:creationId xmlns:p14="http://schemas.microsoft.com/office/powerpoint/2010/main" val="113195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43F45-5544-7CD1-BCAD-ACFDB7B4A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0CA32-7FF1-D248-F687-F039E77B4A9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8A15B44-D17C-6F62-927B-EA5853B1F192}"/>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5190B800-BA1B-4CA9-6CD2-F4D7BDC319DB}"/>
              </a:ext>
            </a:extLst>
          </p:cNvPr>
          <p:cNvSpPr>
            <a:spLocks noGrp="1"/>
          </p:cNvSpPr>
          <p:nvPr>
            <p:ph type="sldNum" sz="quarter" idx="5"/>
          </p:nvPr>
        </p:nvSpPr>
        <p:spPr/>
        <p:txBody>
          <a:bodyPr/>
          <a:lstStyle/>
          <a:p>
            <a:fld id="{447B8CF6-C2C2-924C-96EF-0C0C9E05FEB2}" type="slidenum">
              <a:rPr lang="en-US" smtClean="0"/>
              <a:t>13</a:t>
            </a:fld>
            <a:endParaRPr lang="en-US" dirty="0"/>
          </a:p>
        </p:txBody>
      </p:sp>
    </p:spTree>
    <p:extLst>
      <p:ext uri="{BB962C8B-B14F-4D97-AF65-F5344CB8AC3E}">
        <p14:creationId xmlns:p14="http://schemas.microsoft.com/office/powerpoint/2010/main" val="1073033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2D11E-860F-169E-0BC6-6AD21E9C97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ABC76-D008-E013-61B3-7D2F07B99A5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22BC052-ED29-B921-4768-B582EB87C800}"/>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A7DD505A-DE07-EFCB-11AE-496586F799E0}"/>
              </a:ext>
            </a:extLst>
          </p:cNvPr>
          <p:cNvSpPr>
            <a:spLocks noGrp="1"/>
          </p:cNvSpPr>
          <p:nvPr>
            <p:ph type="sldNum" sz="quarter" idx="5"/>
          </p:nvPr>
        </p:nvSpPr>
        <p:spPr/>
        <p:txBody>
          <a:bodyPr/>
          <a:lstStyle/>
          <a:p>
            <a:fld id="{447B8CF6-C2C2-924C-96EF-0C0C9E05FEB2}" type="slidenum">
              <a:rPr lang="en-US" smtClean="0"/>
              <a:t>14</a:t>
            </a:fld>
            <a:endParaRPr lang="en-US" dirty="0"/>
          </a:p>
        </p:txBody>
      </p:sp>
    </p:spTree>
    <p:extLst>
      <p:ext uri="{BB962C8B-B14F-4D97-AF65-F5344CB8AC3E}">
        <p14:creationId xmlns:p14="http://schemas.microsoft.com/office/powerpoint/2010/main" val="1312470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462E6-F56E-5EC6-EA03-0F5804213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559AD-F3BF-0111-9A60-32E0397907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3D51FA6-7527-13C3-A20B-36E828E606FC}"/>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757AA2F6-EAEF-5FED-317F-71340AFD48B8}"/>
              </a:ext>
            </a:extLst>
          </p:cNvPr>
          <p:cNvSpPr>
            <a:spLocks noGrp="1"/>
          </p:cNvSpPr>
          <p:nvPr>
            <p:ph type="sldNum" sz="quarter" idx="5"/>
          </p:nvPr>
        </p:nvSpPr>
        <p:spPr/>
        <p:txBody>
          <a:bodyPr/>
          <a:lstStyle/>
          <a:p>
            <a:fld id="{447B8CF6-C2C2-924C-96EF-0C0C9E05FEB2}" type="slidenum">
              <a:rPr lang="en-US" smtClean="0"/>
              <a:t>15</a:t>
            </a:fld>
            <a:endParaRPr lang="en-US" dirty="0"/>
          </a:p>
        </p:txBody>
      </p:sp>
    </p:spTree>
    <p:extLst>
      <p:ext uri="{BB962C8B-B14F-4D97-AF65-F5344CB8AC3E}">
        <p14:creationId xmlns:p14="http://schemas.microsoft.com/office/powerpoint/2010/main" val="140245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CA6AD-D29F-99F9-92DE-B825F1FE9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900F3-BC4F-6CA3-8824-09DE4EF233C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2DBCBB0-A54B-5D28-4555-44C21CBFD1F0}"/>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C198101B-8660-A43D-3BE6-C7148D46B8B4}"/>
              </a:ext>
            </a:extLst>
          </p:cNvPr>
          <p:cNvSpPr>
            <a:spLocks noGrp="1"/>
          </p:cNvSpPr>
          <p:nvPr>
            <p:ph type="sldNum" sz="quarter" idx="5"/>
          </p:nvPr>
        </p:nvSpPr>
        <p:spPr/>
        <p:txBody>
          <a:bodyPr/>
          <a:lstStyle/>
          <a:p>
            <a:fld id="{447B8CF6-C2C2-924C-96EF-0C0C9E05FEB2}" type="slidenum">
              <a:rPr lang="en-US" smtClean="0"/>
              <a:t>16</a:t>
            </a:fld>
            <a:endParaRPr lang="en-US" dirty="0"/>
          </a:p>
        </p:txBody>
      </p:sp>
    </p:spTree>
    <p:extLst>
      <p:ext uri="{BB962C8B-B14F-4D97-AF65-F5344CB8AC3E}">
        <p14:creationId xmlns:p14="http://schemas.microsoft.com/office/powerpoint/2010/main" val="2149621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0DC2-0D08-238E-16AA-99FB15DFE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B9924-EC17-955E-42CD-4753992B3E8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33FFDDB-19B1-65E2-6FF5-37462DAE24C9}"/>
              </a:ext>
            </a:extLst>
          </p:cNvPr>
          <p:cNvSpPr>
            <a:spLocks noGrp="1"/>
          </p:cNvSpPr>
          <p:nvPr>
            <p:ph type="body" idx="1"/>
          </p:nvPr>
        </p:nvSpPr>
        <p:spPr/>
        <p:txBody>
          <a:bodyPr/>
          <a:lstStyle/>
          <a:p>
            <a:pPr algn="l"/>
            <a:r>
              <a:rPr lang="en-US" sz="1800" b="0" i="0" u="none" strike="noStrike" baseline="0" dirty="0">
                <a:latin typeface="ArialMT"/>
              </a:rPr>
              <a:t>Today’s date is the 5th of August, 2025. A team of archaeologists has been documenting their discoveries at a new dig site. Their field notes contain information that is useful for understanding the people who lived here a long time ago.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MT"/>
              </a:rPr>
              <a:t>What solutions exist to solve the problems described in the field notes? Has your team encountered a different problem in the field of archaeology?</a:t>
            </a:r>
            <a:endParaRPr lang="en-US" dirty="0">
              <a:ea typeface="Calibri" panose="020F0502020204030204"/>
              <a:cs typeface="Calibri" panose="020F0502020204030204"/>
            </a:endParaRPr>
          </a:p>
          <a:p>
            <a:pPr algn="l"/>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6601586-9E96-045D-E44C-4D50389F893F}"/>
              </a:ext>
            </a:extLst>
          </p:cNvPr>
          <p:cNvSpPr>
            <a:spLocks noGrp="1"/>
          </p:cNvSpPr>
          <p:nvPr>
            <p:ph type="sldNum" sz="quarter" idx="5"/>
          </p:nvPr>
        </p:nvSpPr>
        <p:spPr/>
        <p:txBody>
          <a:bodyPr/>
          <a:lstStyle/>
          <a:p>
            <a:fld id="{447B8CF6-C2C2-924C-96EF-0C0C9E05FEB2}" type="slidenum">
              <a:rPr lang="en-US" smtClean="0"/>
              <a:t>17</a:t>
            </a:fld>
            <a:endParaRPr lang="en-US" dirty="0"/>
          </a:p>
        </p:txBody>
      </p:sp>
    </p:spTree>
    <p:extLst>
      <p:ext uri="{BB962C8B-B14F-4D97-AF65-F5344CB8AC3E}">
        <p14:creationId xmlns:p14="http://schemas.microsoft.com/office/powerpoint/2010/main" val="39113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8BF32-989F-EA6B-6B11-14F02B2DF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9C513C-61A2-7BEB-82A2-979BCB059D5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F2EAABF-DA33-D546-2F79-F336929393FE}"/>
              </a:ext>
            </a:extLst>
          </p:cNvPr>
          <p:cNvSpPr>
            <a:spLocks noGrp="1"/>
          </p:cNvSpPr>
          <p:nvPr>
            <p:ph type="body" idx="1"/>
          </p:nvPr>
        </p:nvSpPr>
        <p:spPr/>
        <p:txBody>
          <a:bodyPr/>
          <a:lstStyle/>
          <a:p>
            <a:pPr algn="l"/>
            <a:r>
              <a:rPr lang="en-US" sz="1800" b="0" i="0" u="none" strike="noStrike" baseline="0" dirty="0">
                <a:latin typeface="ArialMT"/>
              </a:rPr>
              <a:t>Today’s date is the 5th of August, 2025. A team of archaeologists has been documenting their discoveries at a new dig site. Their field notes contain information that is useful for understanding the people who lived here a long time ago.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MT"/>
              </a:rPr>
              <a:t>What solutions exist to solve the problems described in the field notes? Has your team encountered a different problem in the field of archaeology?</a:t>
            </a:r>
            <a:endParaRPr lang="en-US" dirty="0">
              <a:ea typeface="Calibri" panose="020F0502020204030204"/>
              <a:cs typeface="Calibri" panose="020F0502020204030204"/>
            </a:endParaRPr>
          </a:p>
          <a:p>
            <a:pPr algn="l"/>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57A0D17-485C-F3CC-0D00-5EB2C103E418}"/>
              </a:ext>
            </a:extLst>
          </p:cNvPr>
          <p:cNvSpPr>
            <a:spLocks noGrp="1"/>
          </p:cNvSpPr>
          <p:nvPr>
            <p:ph type="sldNum" sz="quarter" idx="5"/>
          </p:nvPr>
        </p:nvSpPr>
        <p:spPr/>
        <p:txBody>
          <a:bodyPr/>
          <a:lstStyle/>
          <a:p>
            <a:fld id="{447B8CF6-C2C2-924C-96EF-0C0C9E05FEB2}" type="slidenum">
              <a:rPr lang="en-US" smtClean="0"/>
              <a:t>18</a:t>
            </a:fld>
            <a:endParaRPr lang="en-US" dirty="0"/>
          </a:p>
        </p:txBody>
      </p:sp>
    </p:spTree>
    <p:extLst>
      <p:ext uri="{BB962C8B-B14F-4D97-AF65-F5344CB8AC3E}">
        <p14:creationId xmlns:p14="http://schemas.microsoft.com/office/powerpoint/2010/main" val="440903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AF9C5-1749-124A-BA9F-356887BB1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7C4EC-8862-E4FF-62FA-B5D2565FBBC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C9E679A-AFBD-C4CC-C643-243A90CD3548}"/>
              </a:ext>
            </a:extLst>
          </p:cNvPr>
          <p:cNvSpPr>
            <a:spLocks noGrp="1"/>
          </p:cNvSpPr>
          <p:nvPr>
            <p:ph type="body" idx="1"/>
          </p:nvPr>
        </p:nvSpPr>
        <p:spPr/>
        <p:txBody>
          <a:bodyPr/>
          <a:lstStyle/>
          <a:p>
            <a:pPr algn="l"/>
            <a:r>
              <a:rPr lang="en-US" sz="1800" b="0" i="0" u="none" strike="noStrike" baseline="0" dirty="0">
                <a:latin typeface="ArialMT"/>
              </a:rPr>
              <a:t>Today’s date is the 5th of August, 2025. A team of archaeologists has been documenting their discoveries at a new dig site. Their field notes contain information that is useful for understanding the people who lived here a long time ago.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MT"/>
              </a:rPr>
              <a:t>What solutions exist to solve the problems described in the field notes? Has your team encountered a different problem in the field of archaeology?</a:t>
            </a:r>
            <a:endParaRPr lang="en-US" dirty="0">
              <a:ea typeface="Calibri" panose="020F0502020204030204"/>
              <a:cs typeface="Calibri" panose="020F0502020204030204"/>
            </a:endParaRPr>
          </a:p>
          <a:p>
            <a:pPr algn="l"/>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8DAC39BA-7CE9-FC97-696A-16070D28BE41}"/>
              </a:ext>
            </a:extLst>
          </p:cNvPr>
          <p:cNvSpPr>
            <a:spLocks noGrp="1"/>
          </p:cNvSpPr>
          <p:nvPr>
            <p:ph type="sldNum" sz="quarter" idx="5"/>
          </p:nvPr>
        </p:nvSpPr>
        <p:spPr/>
        <p:txBody>
          <a:bodyPr/>
          <a:lstStyle/>
          <a:p>
            <a:fld id="{447B8CF6-C2C2-924C-96EF-0C0C9E05FEB2}" type="slidenum">
              <a:rPr lang="en-US" smtClean="0"/>
              <a:t>19</a:t>
            </a:fld>
            <a:endParaRPr lang="en-US" dirty="0"/>
          </a:p>
        </p:txBody>
      </p:sp>
    </p:spTree>
    <p:extLst>
      <p:ext uri="{BB962C8B-B14F-4D97-AF65-F5344CB8AC3E}">
        <p14:creationId xmlns:p14="http://schemas.microsoft.com/office/powerpoint/2010/main" val="2188882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069FC-E8BD-6D71-33C7-F673E53072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F7C1F-5AAA-1835-E88C-33D4344CA32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E35A985-E3C2-838D-241A-B486117FF9AC}"/>
              </a:ext>
            </a:extLst>
          </p:cNvPr>
          <p:cNvSpPr>
            <a:spLocks noGrp="1"/>
          </p:cNvSpPr>
          <p:nvPr>
            <p:ph type="body" idx="1"/>
          </p:nvPr>
        </p:nvSpPr>
        <p:spPr/>
        <p:txBody>
          <a:bodyPr/>
          <a:lstStyle/>
          <a:p>
            <a:r>
              <a:rPr lang="en-US" dirty="0">
                <a:solidFill>
                  <a:srgbClr val="662D91"/>
                </a:solidFill>
              </a:rPr>
              <a:t>What is </a:t>
            </a:r>
            <a:r>
              <a:rPr lang="en-US" i="0" u="none" strike="noStrike" baseline="0" dirty="0">
                <a:solidFill>
                  <a:srgbClr val="662D91"/>
                </a:solidFill>
              </a:rPr>
              <a:t>Challenge </a:t>
            </a:r>
            <a:r>
              <a:rPr lang="en-US" dirty="0">
                <a:solidFill>
                  <a:srgbClr val="662D91"/>
                </a:solidFill>
              </a:rPr>
              <a:t>video</a:t>
            </a:r>
          </a:p>
          <a:p>
            <a:r>
              <a:rPr lang="en-US" dirty="0">
                <a:solidFill>
                  <a:srgbClr val="662D91"/>
                </a:solidFill>
              </a:rPr>
              <a:t>YouTube link: https://youtu.be/bruT6nwLpYE?si=dizkG9tN5J7nqRc7 </a:t>
            </a:r>
            <a:endParaRPr lang="en-US" dirty="0"/>
          </a:p>
        </p:txBody>
      </p:sp>
      <p:sp>
        <p:nvSpPr>
          <p:cNvPr id="4" name="Slide Number Placeholder 3">
            <a:extLst>
              <a:ext uri="{FF2B5EF4-FFF2-40B4-BE49-F238E27FC236}">
                <a16:creationId xmlns:a16="http://schemas.microsoft.com/office/drawing/2014/main" id="{697952EE-FCEF-FCAC-684D-BCCC7D6EAE8A}"/>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3778690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F7B1A-8763-0BFC-F15F-2A477437AE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B5120-679D-8358-D10C-656BF45C406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C9C1292-CC16-2C8D-A20D-44D2A0E7433F}"/>
              </a:ext>
            </a:extLst>
          </p:cNvPr>
          <p:cNvSpPr>
            <a:spLocks noGrp="1"/>
          </p:cNvSpPr>
          <p:nvPr>
            <p:ph type="body" idx="1"/>
          </p:nvPr>
        </p:nvSpPr>
        <p:spPr/>
        <p:txBody>
          <a:bodyPr/>
          <a:lstStyle/>
          <a:p>
            <a:pPr algn="l"/>
            <a:r>
              <a:rPr lang="en-US" sz="1800" b="0" i="0" u="none" strike="noStrike" baseline="0" dirty="0">
                <a:latin typeface="ArialMT"/>
              </a:rPr>
              <a:t>Today’s date is the 5th of August, 2025. A team of archaeologists has been documenting their discoveries at a new dig site. Their field notes contain information that is useful for understanding the people who lived here a long time ago.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MT"/>
              </a:rPr>
              <a:t>What solutions exist to solve the problems described in the field notes? Has your team encountered a different problem in the field of archaeology?</a:t>
            </a:r>
            <a:endParaRPr lang="en-US" dirty="0">
              <a:ea typeface="Calibri" panose="020F0502020204030204"/>
              <a:cs typeface="Calibri" panose="020F0502020204030204"/>
            </a:endParaRPr>
          </a:p>
          <a:p>
            <a:pPr algn="l"/>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D0D245EA-B954-825F-EC8C-503C050E2FF2}"/>
              </a:ext>
            </a:extLst>
          </p:cNvPr>
          <p:cNvSpPr>
            <a:spLocks noGrp="1"/>
          </p:cNvSpPr>
          <p:nvPr>
            <p:ph type="sldNum" sz="quarter" idx="5"/>
          </p:nvPr>
        </p:nvSpPr>
        <p:spPr/>
        <p:txBody>
          <a:bodyPr/>
          <a:lstStyle/>
          <a:p>
            <a:fld id="{447B8CF6-C2C2-924C-96EF-0C0C9E05FEB2}" type="slidenum">
              <a:rPr lang="en-US" smtClean="0"/>
              <a:t>20</a:t>
            </a:fld>
            <a:endParaRPr lang="en-US" dirty="0"/>
          </a:p>
        </p:txBody>
      </p:sp>
    </p:spTree>
    <p:extLst>
      <p:ext uri="{BB962C8B-B14F-4D97-AF65-F5344CB8AC3E}">
        <p14:creationId xmlns:p14="http://schemas.microsoft.com/office/powerpoint/2010/main" val="19364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6DA88-638E-B1A7-C2DE-951D8D1F8A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72F299-87F1-B9E9-B5EF-D70E8D08D5B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B121CAD-49A6-2BC4-F7F2-A3925E116968}"/>
              </a:ext>
            </a:extLst>
          </p:cNvPr>
          <p:cNvSpPr>
            <a:spLocks noGrp="1"/>
          </p:cNvSpPr>
          <p:nvPr>
            <p:ph type="body" idx="1"/>
          </p:nvPr>
        </p:nvSpPr>
        <p:spPr/>
        <p:txBody>
          <a:bodyPr/>
          <a:lstStyle/>
          <a:p>
            <a:pPr algn="l"/>
            <a:r>
              <a:rPr lang="en-US" sz="1800" b="0" i="0" u="none" strike="noStrike" baseline="0" dirty="0">
                <a:latin typeface="ArialMT"/>
              </a:rPr>
              <a:t>Today’s date is the 5th of August, 2025. A team of archaeologists has been documenting their discoveries at a new dig site. Their field notes contain information that is useful for understanding the people who lived here a long time ago.</a:t>
            </a:r>
          </a:p>
          <a:p>
            <a:pPr algn="l"/>
            <a:r>
              <a:rPr lang="en-US" sz="1800" b="0" i="0" u="none" strike="noStrike" baseline="0" dirty="0">
                <a:latin typeface="ArialMT"/>
              </a:rPr>
              <a:t>What solutions exist to solve the problems described in the field notes? Has your team encountered a different problem in the field of archaeology?</a:t>
            </a:r>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6758A9EB-52AB-9897-4835-71F0061514EC}"/>
              </a:ext>
            </a:extLst>
          </p:cNvPr>
          <p:cNvSpPr>
            <a:spLocks noGrp="1"/>
          </p:cNvSpPr>
          <p:nvPr>
            <p:ph type="sldNum" sz="quarter" idx="5"/>
          </p:nvPr>
        </p:nvSpPr>
        <p:spPr/>
        <p:txBody>
          <a:bodyPr/>
          <a:lstStyle/>
          <a:p>
            <a:fld id="{447B8CF6-C2C2-924C-96EF-0C0C9E05FEB2}" type="slidenum">
              <a:rPr lang="en-US" smtClean="0"/>
              <a:t>21</a:t>
            </a:fld>
            <a:endParaRPr lang="en-US" dirty="0"/>
          </a:p>
        </p:txBody>
      </p:sp>
    </p:spTree>
    <p:extLst>
      <p:ext uri="{BB962C8B-B14F-4D97-AF65-F5344CB8AC3E}">
        <p14:creationId xmlns:p14="http://schemas.microsoft.com/office/powerpoint/2010/main" val="786627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05831-0DF7-EC4E-F761-C43989A96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147BF-847D-D09D-51FA-D5E12378F64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F6E01B6-1E4B-5BE1-4F93-FEC503CD4C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4196C1-8F2D-2AC7-44FB-7FFD67594A5C}"/>
              </a:ext>
            </a:extLst>
          </p:cNvPr>
          <p:cNvSpPr>
            <a:spLocks noGrp="1"/>
          </p:cNvSpPr>
          <p:nvPr>
            <p:ph type="sldNum" sz="quarter" idx="5"/>
          </p:nvPr>
        </p:nvSpPr>
        <p:spPr/>
        <p:txBody>
          <a:bodyPr/>
          <a:lstStyle/>
          <a:p>
            <a:fld id="{447B8CF6-C2C2-924C-96EF-0C0C9E05FEB2}" type="slidenum">
              <a:rPr lang="en-US" smtClean="0"/>
              <a:t>22</a:t>
            </a:fld>
            <a:endParaRPr lang="en-US" dirty="0"/>
          </a:p>
        </p:txBody>
      </p:sp>
    </p:spTree>
    <p:extLst>
      <p:ext uri="{BB962C8B-B14F-4D97-AF65-F5344CB8AC3E}">
        <p14:creationId xmlns:p14="http://schemas.microsoft.com/office/powerpoint/2010/main" val="3056829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8172C-D4E6-2986-AC30-667328D16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EB906-0CB1-3264-739E-3741A1804D7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BCE0C8D-5A3E-2C51-D48C-FC90FCA66A14}"/>
              </a:ext>
            </a:extLst>
          </p:cNvPr>
          <p:cNvSpPr>
            <a:spLocks noGrp="1"/>
          </p:cNvSpPr>
          <p:nvPr>
            <p:ph type="body" idx="1"/>
          </p:nvPr>
        </p:nvSpPr>
        <p:spPr/>
        <p:txBody>
          <a:bodyPr/>
          <a:lstStyle/>
          <a:p>
            <a:pPr marL="0" indent="0">
              <a:buFontTx/>
              <a:buNone/>
            </a:pPr>
            <a:endParaRPr lang="en-US" sz="1200" b="1" i="0" u="none" strike="noStrike" baseline="0" dirty="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EBA334F6-088C-6333-50DE-9F270C838A5A}"/>
              </a:ext>
            </a:extLst>
          </p:cNvPr>
          <p:cNvSpPr>
            <a:spLocks noGrp="1"/>
          </p:cNvSpPr>
          <p:nvPr>
            <p:ph type="sldNum" sz="quarter" idx="5"/>
          </p:nvPr>
        </p:nvSpPr>
        <p:spPr/>
        <p:txBody>
          <a:bodyPr/>
          <a:lstStyle/>
          <a:p>
            <a:fld id="{447B8CF6-C2C2-924C-96EF-0C0C9E05FEB2}" type="slidenum">
              <a:rPr lang="en-US" smtClean="0"/>
              <a:t>23</a:t>
            </a:fld>
            <a:endParaRPr lang="en-US" dirty="0"/>
          </a:p>
        </p:txBody>
      </p:sp>
    </p:spTree>
    <p:extLst>
      <p:ext uri="{BB962C8B-B14F-4D97-AF65-F5344CB8AC3E}">
        <p14:creationId xmlns:p14="http://schemas.microsoft.com/office/powerpoint/2010/main" val="3369005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CF236-D65E-12D0-216A-08DD1A4DC8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B3A023-A875-B1D9-8D21-5A621F9B22F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F1D5CBD-FA78-3B85-8F43-4AAE67FF9FDD}"/>
              </a:ext>
            </a:extLst>
          </p:cNvPr>
          <p:cNvSpPr>
            <a:spLocks noGrp="1"/>
          </p:cNvSpPr>
          <p:nvPr>
            <p:ph type="body" idx="1"/>
          </p:nvPr>
        </p:nvSpPr>
        <p:spPr/>
        <p:txBody>
          <a:bodyPr/>
          <a:lstStyle/>
          <a:p>
            <a:pPr marL="0" indent="0">
              <a:buFontTx/>
              <a:buNone/>
            </a:pPr>
            <a:endParaRPr lang="en-US" sz="1200" b="1" i="0" u="none" strike="noStrike" baseline="0" dirty="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A8D94001-318B-3E69-803D-A3D8AE7D2E76}"/>
              </a:ext>
            </a:extLst>
          </p:cNvPr>
          <p:cNvSpPr>
            <a:spLocks noGrp="1"/>
          </p:cNvSpPr>
          <p:nvPr>
            <p:ph type="sldNum" sz="quarter" idx="5"/>
          </p:nvPr>
        </p:nvSpPr>
        <p:spPr/>
        <p:txBody>
          <a:bodyPr/>
          <a:lstStyle/>
          <a:p>
            <a:fld id="{447B8CF6-C2C2-924C-96EF-0C0C9E05FEB2}" type="slidenum">
              <a:rPr lang="en-US" smtClean="0"/>
              <a:t>24</a:t>
            </a:fld>
            <a:endParaRPr lang="en-US" dirty="0"/>
          </a:p>
        </p:txBody>
      </p:sp>
    </p:spTree>
    <p:extLst>
      <p:ext uri="{BB962C8B-B14F-4D97-AF65-F5344CB8AC3E}">
        <p14:creationId xmlns:p14="http://schemas.microsoft.com/office/powerpoint/2010/main" val="246301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7AB43-4228-C846-1D55-0E0C6F231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510A7-7541-EC87-2526-AE71B3E3583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8603297-E4C5-7A38-7F8E-799AD1A70543}"/>
              </a:ext>
            </a:extLst>
          </p:cNvPr>
          <p:cNvSpPr>
            <a:spLocks noGrp="1"/>
          </p:cNvSpPr>
          <p:nvPr>
            <p:ph type="body" idx="1"/>
          </p:nvPr>
        </p:nvSpPr>
        <p:spPr/>
        <p:txBody>
          <a:bodyPr/>
          <a:lstStyle/>
          <a:p>
            <a:pPr algn="l" rtl="0" fontAlgn="base">
              <a:buNone/>
            </a:pPr>
            <a:r>
              <a:rPr lang="en-US" b="1" i="1" u="none" strike="noStrike" dirty="0">
                <a:solidFill>
                  <a:srgbClr val="211D1E"/>
                </a:solidFill>
                <a:effectLst/>
                <a:latin typeface="Arial" panose="020B0604020202020204" pitchFamily="34" charset="0"/>
              </a:rPr>
              <a:t>FIRST</a:t>
            </a:r>
            <a:r>
              <a:rPr lang="en-US" b="1" i="0" u="none" strike="noStrike" dirty="0">
                <a:solidFill>
                  <a:srgbClr val="211D1E"/>
                </a:solidFill>
                <a:effectLst/>
                <a:latin typeface="Arial" panose="020B0604020202020204" pitchFamily="34" charset="0"/>
              </a:rPr>
              <a:t>® Core Values </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u="none" strike="noStrike" dirty="0">
                <a:solidFill>
                  <a:srgbClr val="211D1E"/>
                </a:solidFill>
                <a:effectLst/>
                <a:latin typeface="Arial" panose="020B0604020202020204" pitchFamily="34" charset="0"/>
              </a:rPr>
              <a:t>The FIRST Core Values are fundamental to FIRST and unique to its programs. They emphasize friendly collaboration, respect for the contributions of others, teamwork, learning, and community involvement and are part of our commitment to fostering, cultivating, and preserving a culture of equity, diversity,  and inclusion. </a:t>
            </a:r>
          </a:p>
          <a:p>
            <a:pPr algn="l" rtl="0" fontAlgn="base">
              <a:buNone/>
            </a:pPr>
            <a:endParaRPr lang="en-US" b="0" i="0" u="none" strike="noStrike" dirty="0">
              <a:solidFill>
                <a:srgbClr val="211D1E"/>
              </a:solidFill>
              <a:effectLst/>
              <a:latin typeface="Arial" panose="020B0604020202020204" pitchFamily="34" charset="0"/>
            </a:endParaRPr>
          </a:p>
          <a:p>
            <a:pPr algn="l" rtl="0" fontAlgn="base">
              <a:buNone/>
            </a:pPr>
            <a:r>
              <a:rPr lang="en-US" b="0" i="0" u="none" strike="noStrike" dirty="0">
                <a:solidFill>
                  <a:srgbClr val="211D1E"/>
                </a:solidFill>
                <a:effectLst/>
                <a:latin typeface="Arial" panose="020B0604020202020204" pitchFamily="34" charset="0"/>
              </a:rPr>
              <a:t>Our community expresses the FIRST philosophies of Gracious Professionalism® and Coopertition® through the FIRST Core Values.</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BD0D5125-6499-BAB1-B28A-99505616CEE7}"/>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3351479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69FBC-8B2A-4E93-781C-E6EEC0F51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21F59-C7CD-E18E-50C6-ACEC5BC7300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DE371A9-AD80-9502-ED5D-3A85280B8A6D}"/>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63C143A9-AE5E-AD85-1274-2845C8B4C718}"/>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89132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3D23E-BF74-684C-D466-DC72E5072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BD40D-57E1-B09D-A9CA-D91A1043382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4A47223-05C6-5582-F22A-F55721BC8ED2}"/>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60C8F0A8-A97D-461D-634F-CDD23460D19E}"/>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137392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23D14-97A4-43B6-B475-ED6B4FBB1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9DDA8-E2EE-14E9-9904-12082B0CA50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0A0A1AD-8AD3-D0E5-077B-A286F5D9B77C}"/>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589081B8-BFEF-C36B-A428-71DAAFFC4C23}"/>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2194599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F8B70-432E-0FF5-7B20-0970783877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761FEF-34D3-E028-A5D2-986FEE6D51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6F766A7-6CB4-561F-FBB4-1CDA45984A4A}"/>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B8AC3B03-B6B6-4834-A5FB-EB59743A29A9}"/>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280906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a:extLst>
            <a:ext uri="{FF2B5EF4-FFF2-40B4-BE49-F238E27FC236}">
              <a16:creationId xmlns:a16="http://schemas.microsoft.com/office/drawing/2014/main" id="{FC7A8F9F-738C-196E-6058-5DEABCF3E33C}"/>
            </a:ext>
          </a:extLst>
        </p:cNvPr>
        <p:cNvGrpSpPr/>
        <p:nvPr/>
      </p:nvGrpSpPr>
      <p:grpSpPr>
        <a:xfrm>
          <a:off x="0" y="0"/>
          <a:ext cx="0" cy="0"/>
          <a:chOff x="0" y="0"/>
          <a:chExt cx="0" cy="0"/>
        </a:xfrm>
      </p:grpSpPr>
      <p:sp>
        <p:nvSpPr>
          <p:cNvPr id="244" name="Google Shape;244;p4:notes">
            <a:extLst>
              <a:ext uri="{FF2B5EF4-FFF2-40B4-BE49-F238E27FC236}">
                <a16:creationId xmlns:a16="http://schemas.microsoft.com/office/drawing/2014/main" id="{6045EA7F-9A9E-2BC1-F3F0-A3DF09B023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4:notes">
            <a:extLst>
              <a:ext uri="{FF2B5EF4-FFF2-40B4-BE49-F238E27FC236}">
                <a16:creationId xmlns:a16="http://schemas.microsoft.com/office/drawing/2014/main" id="{76000412-46A9-A7DF-7E4A-FF7D5F8482D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Clr>
                <a:schemeClr val="dk1"/>
              </a:buClr>
              <a:buSzPts val="1200"/>
            </a:pPr>
            <a:endParaRPr lang="en-US" dirty="0">
              <a:ea typeface="Calibri"/>
              <a:cs typeface="Calibri"/>
            </a:endParaRPr>
          </a:p>
        </p:txBody>
      </p:sp>
      <p:sp>
        <p:nvSpPr>
          <p:cNvPr id="246" name="Google Shape;246;p4:notes">
            <a:extLst>
              <a:ext uri="{FF2B5EF4-FFF2-40B4-BE49-F238E27FC236}">
                <a16:creationId xmlns:a16="http://schemas.microsoft.com/office/drawing/2014/main" id="{67199412-DD06-F9E9-79FB-D9AC09A8870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88504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A6159-EC0A-2228-2145-CE65C5A2A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B2A9B-FB6B-4CBD-7427-6F49DAC58BC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70F6586-4F14-9AED-25F5-9B6DF5D99F27}"/>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Challenge slide</a:t>
            </a:r>
          </a:p>
        </p:txBody>
      </p:sp>
      <p:sp>
        <p:nvSpPr>
          <p:cNvPr id="4" name="Slide Number Placeholder 3">
            <a:extLst>
              <a:ext uri="{FF2B5EF4-FFF2-40B4-BE49-F238E27FC236}">
                <a16:creationId xmlns:a16="http://schemas.microsoft.com/office/drawing/2014/main" id="{CD0E3802-3BE1-CF52-FB2E-277A48A5B6FC}"/>
              </a:ext>
            </a:extLst>
          </p:cNvPr>
          <p:cNvSpPr>
            <a:spLocks noGrp="1"/>
          </p:cNvSpPr>
          <p:nvPr>
            <p:ph type="sldNum" sz="quarter" idx="5"/>
          </p:nvPr>
        </p:nvSpPr>
        <p:spPr/>
        <p:txBody>
          <a:bodyPr/>
          <a:lstStyle/>
          <a:p>
            <a:fld id="{447B8CF6-C2C2-924C-96EF-0C0C9E05FEB2}" type="slidenum">
              <a:rPr lang="en-US" smtClean="0"/>
              <a:t>9</a:t>
            </a:fld>
            <a:endParaRPr lang="en-US" dirty="0"/>
          </a:p>
        </p:txBody>
      </p:sp>
    </p:spTree>
    <p:extLst>
      <p:ext uri="{BB962C8B-B14F-4D97-AF65-F5344CB8AC3E}">
        <p14:creationId xmlns:p14="http://schemas.microsoft.com/office/powerpoint/2010/main" val="1509865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5/26/2025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37.sv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video" Target="https://www.youtube.com/embed/bruT6nwLpYE?feature=oembed" TargetMode="Externa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7.sv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video" Target="https://www.youtube.com/embed/videoseries?list=PLpaPRqT711tjufIPOW-6glRxR3ltmEINb" TargetMode="Externa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hyperlink" Target="https://www.youtube.com/@FIRSTLEGOLeagueoffici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2D7E6-3E25-3419-9581-7ECB4278617A}"/>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7D949021-2EB1-FCB4-5924-72E195B1C935}"/>
              </a:ext>
            </a:extLst>
          </p:cNvPr>
          <p:cNvSpPr txBox="1">
            <a:spLocks/>
          </p:cNvSpPr>
          <p:nvPr/>
        </p:nvSpPr>
        <p:spPr>
          <a:xfrm>
            <a:off x="326168" y="341369"/>
            <a:ext cx="5086815"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INTRODUCTION</a:t>
            </a:r>
            <a:endParaRPr lang="en-US" sz="3600" b="0" spc="25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sp>
        <p:nvSpPr>
          <p:cNvPr id="7" name="Text Placeholder 4">
            <a:extLst>
              <a:ext uri="{FF2B5EF4-FFF2-40B4-BE49-F238E27FC236}">
                <a16:creationId xmlns:a16="http://schemas.microsoft.com/office/drawing/2014/main" id="{3FFFCE0C-9F1E-9D1E-6790-351D2C158A15}"/>
              </a:ext>
            </a:extLst>
          </p:cNvPr>
          <p:cNvSpPr txBox="1">
            <a:spLocks/>
          </p:cNvSpPr>
          <p:nvPr/>
        </p:nvSpPr>
        <p:spPr>
          <a:xfrm>
            <a:off x="8112257" y="1366668"/>
            <a:ext cx="3720051" cy="3337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effectLst>
                  <a:outerShdw dist="56557" dir="8100000" algn="tr" rotWithShape="0">
                    <a:srgbClr val="A7161B"/>
                  </a:outerShdw>
                </a:effectLst>
                <a:latin typeface="Roboto Medium" pitchFamily="2" charset="0"/>
                <a:ea typeface="Roboto Medium" pitchFamily="2" charset="0"/>
              </a:rPr>
              <a:t>Let’s Get Started</a:t>
            </a:r>
          </a:p>
        </p:txBody>
      </p:sp>
      <p:pic>
        <p:nvPicPr>
          <p:cNvPr id="4" name="Picture 3" descr="A yellow square with a red triangle and a black background&#10;&#10;AI-generated content may be incorrect.">
            <a:extLst>
              <a:ext uri="{FF2B5EF4-FFF2-40B4-BE49-F238E27FC236}">
                <a16:creationId xmlns:a16="http://schemas.microsoft.com/office/drawing/2014/main" id="{C206B2B2-014E-3F04-2C01-DEFE3FAE5E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12983" y="5049561"/>
            <a:ext cx="1657350" cy="1666875"/>
          </a:xfrm>
          <a:prstGeom prst="rect">
            <a:avLst/>
          </a:prstGeom>
        </p:spPr>
      </p:pic>
      <p:pic>
        <p:nvPicPr>
          <p:cNvPr id="6" name="Picture 5" descr="A black and white logo&#10;&#10;AI-generated content may be incorrect.">
            <a:extLst>
              <a:ext uri="{FF2B5EF4-FFF2-40B4-BE49-F238E27FC236}">
                <a16:creationId xmlns:a16="http://schemas.microsoft.com/office/drawing/2014/main" id="{2C6254EF-5F2E-0EA7-5ACD-9FCFA10FFF0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14580" y="4704228"/>
            <a:ext cx="2686050" cy="2257425"/>
          </a:xfrm>
          <a:prstGeom prst="rect">
            <a:avLst/>
          </a:prstGeom>
        </p:spPr>
      </p:pic>
      <p:pic>
        <p:nvPicPr>
          <p:cNvPr id="5" name="Picture 4" descr="A cardboard box with lego pieces and a map&#10;&#10;AI-generated content may be incorrect.">
            <a:extLst>
              <a:ext uri="{FF2B5EF4-FFF2-40B4-BE49-F238E27FC236}">
                <a16:creationId xmlns:a16="http://schemas.microsoft.com/office/drawing/2014/main" id="{22F3BC03-9A28-009C-3D27-7EB0BD375A5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3996" y="1538843"/>
            <a:ext cx="6846849" cy="3780314"/>
          </a:xfrm>
          <a:prstGeom prst="rect">
            <a:avLst/>
          </a:prstGeom>
        </p:spPr>
      </p:pic>
    </p:spTree>
    <p:extLst>
      <p:ext uri="{BB962C8B-B14F-4D97-AF65-F5344CB8AC3E}">
        <p14:creationId xmlns:p14="http://schemas.microsoft.com/office/powerpoint/2010/main" val="4219744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6E0E9-079F-123B-A470-10A345FBA04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5DB6EB-E98E-CA34-8723-DF77A6923745}"/>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10</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3D0AECAD-44DC-73CA-D764-90C02A8B14D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FAB569B-3623-71BB-2EEA-655F46EE867C}"/>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C36AB53A-BC63-6F7B-8B87-495D3934987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Team Journey</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4" name="Picture 3" descr="A group of people in a classroom&#10;&#10;AI-generated content may be incorrect.">
            <a:extLst>
              <a:ext uri="{FF2B5EF4-FFF2-40B4-BE49-F238E27FC236}">
                <a16:creationId xmlns:a16="http://schemas.microsoft.com/office/drawing/2014/main" id="{46CD5349-95DA-826D-559A-92A9B91FFD1F}"/>
              </a:ext>
            </a:extLst>
          </p:cNvPr>
          <p:cNvPicPr>
            <a:picLocks noChangeAspect="1"/>
          </p:cNvPicPr>
          <p:nvPr/>
        </p:nvPicPr>
        <p:blipFill>
          <a:blip r:embed="rId3"/>
          <a:srcRect l="11923" t="41789" r="12211" b="10081"/>
          <a:stretch/>
        </p:blipFill>
        <p:spPr>
          <a:xfrm>
            <a:off x="3001686" y="988568"/>
            <a:ext cx="6188627" cy="5233812"/>
          </a:xfrm>
          <a:prstGeom prst="rect">
            <a:avLst/>
          </a:prstGeom>
        </p:spPr>
      </p:pic>
      <p:sp>
        <p:nvSpPr>
          <p:cNvPr id="3" name="TextBox 2">
            <a:extLst>
              <a:ext uri="{FF2B5EF4-FFF2-40B4-BE49-F238E27FC236}">
                <a16:creationId xmlns:a16="http://schemas.microsoft.com/office/drawing/2014/main" id="{AD8B2A35-4373-5957-3C8F-E9EA4E57CCB8}"/>
              </a:ext>
            </a:extLst>
          </p:cNvPr>
          <p:cNvSpPr txBox="1"/>
          <p:nvPr/>
        </p:nvSpPr>
        <p:spPr>
          <a:xfrm>
            <a:off x="962720" y="1129002"/>
            <a:ext cx="2038965" cy="1015663"/>
          </a:xfrm>
          <a:prstGeom prst="rect">
            <a:avLst/>
          </a:prstGeom>
          <a:noFill/>
        </p:spPr>
        <p:txBody>
          <a:bodyPr wrap="square" rtlCol="0">
            <a:spAutoFit/>
          </a:bodyPr>
          <a:lstStyle/>
          <a:p>
            <a:pPr algn="l"/>
            <a:r>
              <a:rPr lang="en-US" sz="2000" b="1" i="0" u="none" strike="noStrike" baseline="0" dirty="0">
                <a:solidFill>
                  <a:srgbClr val="E31F25"/>
                </a:solidFill>
                <a:latin typeface="Roboto" panose="02000000000000000000" pitchFamily="2" charset="0"/>
                <a:ea typeface="Roboto" panose="02000000000000000000" pitchFamily="2" charset="0"/>
              </a:rPr>
              <a:t>Create</a:t>
            </a:r>
            <a:r>
              <a:rPr lang="en-US" sz="2000" b="1" i="0" u="none" strike="noStrike" baseline="0" dirty="0">
                <a:latin typeface="Roboto" panose="02000000000000000000" pitchFamily="2" charset="0"/>
                <a:ea typeface="Roboto" panose="02000000000000000000" pitchFamily="2" charset="0"/>
              </a:rPr>
              <a:t> Your Innovation Project Solution</a:t>
            </a:r>
            <a:endParaRPr lang="en-US" sz="2000" b="1"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D1480774-3B25-6472-1ABE-1AB8B5BDF01C}"/>
              </a:ext>
            </a:extLst>
          </p:cNvPr>
          <p:cNvSpPr txBox="1"/>
          <p:nvPr/>
        </p:nvSpPr>
        <p:spPr>
          <a:xfrm>
            <a:off x="9332185" y="1129002"/>
            <a:ext cx="1897095" cy="707886"/>
          </a:xfrm>
          <a:prstGeom prst="rect">
            <a:avLst/>
          </a:prstGeom>
          <a:noFill/>
        </p:spPr>
        <p:txBody>
          <a:bodyPr wrap="square" rtlCol="0">
            <a:spAutoFit/>
          </a:bodyPr>
          <a:lstStyle/>
          <a:p>
            <a:pPr algn="l"/>
            <a:r>
              <a:rPr lang="en-US" sz="2000" b="1" i="0" u="none" strike="noStrike" baseline="0" dirty="0">
                <a:solidFill>
                  <a:srgbClr val="E31F25"/>
                </a:solidFill>
                <a:latin typeface="Roboto" panose="02000000000000000000" pitchFamily="2" charset="0"/>
                <a:ea typeface="Roboto" panose="02000000000000000000" pitchFamily="2" charset="0"/>
              </a:rPr>
              <a:t>Create</a:t>
            </a:r>
            <a:r>
              <a:rPr lang="en-US" sz="2000" b="1" i="0" u="none" strike="noStrike" baseline="0" dirty="0">
                <a:latin typeface="Roboto" panose="02000000000000000000" pitchFamily="2" charset="0"/>
                <a:ea typeface="Roboto" panose="02000000000000000000" pitchFamily="2" charset="0"/>
              </a:rPr>
              <a:t> Your Robot Solution</a:t>
            </a:r>
            <a:endParaRPr lang="en-US" sz="2000" b="1"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14C29B0C-294F-FFA4-1CB0-5B54DBD3B800}"/>
              </a:ext>
            </a:extLst>
          </p:cNvPr>
          <p:cNvSpPr txBox="1"/>
          <p:nvPr/>
        </p:nvSpPr>
        <p:spPr>
          <a:xfrm>
            <a:off x="2231249" y="4018164"/>
            <a:ext cx="2450578" cy="707886"/>
          </a:xfrm>
          <a:prstGeom prst="rect">
            <a:avLst/>
          </a:prstGeom>
          <a:noFill/>
        </p:spPr>
        <p:txBody>
          <a:bodyPr wrap="square" rtlCol="0">
            <a:spAutoFit/>
          </a:bodyPr>
          <a:lstStyle/>
          <a:p>
            <a:pPr algn="ctr"/>
            <a:r>
              <a:rPr lang="en-US" sz="2000" b="1" dirty="0">
                <a:solidFill>
                  <a:srgbClr val="E31F25"/>
                </a:solidFill>
                <a:latin typeface="Roboto" panose="02000000000000000000" pitchFamily="2" charset="0"/>
                <a:ea typeface="Roboto" panose="02000000000000000000" pitchFamily="2" charset="0"/>
              </a:rPr>
              <a:t>Communicate</a:t>
            </a:r>
            <a:r>
              <a:rPr lang="en-US" sz="2000" b="1" i="0" u="none" strike="noStrike" baseline="0" dirty="0">
                <a:latin typeface="Roboto" panose="02000000000000000000" pitchFamily="2" charset="0"/>
                <a:ea typeface="Roboto" panose="02000000000000000000" pitchFamily="2" charset="0"/>
              </a:rPr>
              <a:t> Your Solutions at Event</a:t>
            </a:r>
            <a:endParaRPr lang="en-US" sz="2000" b="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84C3090E-EB5E-915C-4AFD-56D2A024ECF5}"/>
              </a:ext>
            </a:extLst>
          </p:cNvPr>
          <p:cNvSpPr txBox="1"/>
          <p:nvPr/>
        </p:nvSpPr>
        <p:spPr>
          <a:xfrm>
            <a:off x="5264495" y="1129002"/>
            <a:ext cx="1663008" cy="707886"/>
          </a:xfrm>
          <a:prstGeom prst="rect">
            <a:avLst/>
          </a:prstGeom>
          <a:noFill/>
        </p:spPr>
        <p:txBody>
          <a:bodyPr wrap="square" rtlCol="0">
            <a:spAutoFit/>
          </a:bodyPr>
          <a:lstStyle/>
          <a:p>
            <a:pPr algn="ctr"/>
            <a:r>
              <a:rPr lang="en-US" sz="2000" b="1" i="0" u="none" strike="noStrike" baseline="0" dirty="0">
                <a:solidFill>
                  <a:srgbClr val="E31F25"/>
                </a:solidFill>
                <a:latin typeface="Roboto" panose="02000000000000000000" pitchFamily="2" charset="0"/>
                <a:ea typeface="Roboto" panose="02000000000000000000" pitchFamily="2" charset="0"/>
              </a:rPr>
              <a:t>Iterate</a:t>
            </a:r>
            <a:r>
              <a:rPr lang="en-US" sz="2000" b="1" i="0" u="none" strike="noStrike" baseline="0" dirty="0">
                <a:latin typeface="Roboto" panose="02000000000000000000" pitchFamily="2" charset="0"/>
                <a:ea typeface="Roboto" panose="02000000000000000000" pitchFamily="2" charset="0"/>
              </a:rPr>
              <a:t> Your Solutions</a:t>
            </a:r>
            <a:endParaRPr lang="en-US" sz="2000" b="1" dirty="0">
              <a:latin typeface="Roboto" panose="02000000000000000000" pitchFamily="2" charset="0"/>
              <a:ea typeface="Roboto" panose="02000000000000000000" pitchFamily="2" charset="0"/>
            </a:endParaRPr>
          </a:p>
        </p:txBody>
      </p:sp>
      <p:sp>
        <p:nvSpPr>
          <p:cNvPr id="10" name="TextBox 9">
            <a:extLst>
              <a:ext uri="{FF2B5EF4-FFF2-40B4-BE49-F238E27FC236}">
                <a16:creationId xmlns:a16="http://schemas.microsoft.com/office/drawing/2014/main" id="{5199BD73-9973-E697-97C0-CFA1DC4C3BFA}"/>
              </a:ext>
            </a:extLst>
          </p:cNvPr>
          <p:cNvSpPr txBox="1"/>
          <p:nvPr/>
        </p:nvSpPr>
        <p:spPr>
          <a:xfrm>
            <a:off x="1672683" y="5341602"/>
            <a:ext cx="2343048" cy="707886"/>
          </a:xfrm>
          <a:prstGeom prst="rect">
            <a:avLst/>
          </a:prstGeom>
          <a:noFill/>
        </p:spPr>
        <p:txBody>
          <a:bodyPr wrap="square" rtlCol="0">
            <a:spAutoFit/>
          </a:bodyPr>
          <a:lstStyle/>
          <a:p>
            <a:pPr algn="ctr"/>
            <a:r>
              <a:rPr lang="en-US" sz="2000" b="1" i="0" u="none" strike="noStrike" baseline="0" dirty="0">
                <a:latin typeface="Roboto" panose="02000000000000000000" pitchFamily="2" charset="0"/>
                <a:ea typeface="Roboto" panose="02000000000000000000" pitchFamily="2" charset="0"/>
              </a:rPr>
              <a:t>Receive Feedback to </a:t>
            </a:r>
            <a:r>
              <a:rPr lang="en-US" sz="2000" b="1" dirty="0">
                <a:solidFill>
                  <a:srgbClr val="E31F25"/>
                </a:solidFill>
                <a:latin typeface="Roboto" panose="02000000000000000000" pitchFamily="2" charset="0"/>
                <a:ea typeface="Roboto" panose="02000000000000000000" pitchFamily="2" charset="0"/>
              </a:rPr>
              <a:t>Improve</a:t>
            </a:r>
          </a:p>
        </p:txBody>
      </p:sp>
      <p:sp>
        <p:nvSpPr>
          <p:cNvPr id="12" name="TextBox 11">
            <a:extLst>
              <a:ext uri="{FF2B5EF4-FFF2-40B4-BE49-F238E27FC236}">
                <a16:creationId xmlns:a16="http://schemas.microsoft.com/office/drawing/2014/main" id="{53C803D3-B0D9-F9FA-55A1-A568B8E3D738}"/>
              </a:ext>
            </a:extLst>
          </p:cNvPr>
          <p:cNvSpPr txBox="1"/>
          <p:nvPr/>
        </p:nvSpPr>
        <p:spPr>
          <a:xfrm>
            <a:off x="7697032" y="4021889"/>
            <a:ext cx="2450578" cy="707886"/>
          </a:xfrm>
          <a:prstGeom prst="rect">
            <a:avLst/>
          </a:prstGeom>
          <a:noFill/>
        </p:spPr>
        <p:txBody>
          <a:bodyPr wrap="square" rtlCol="0">
            <a:spAutoFit/>
          </a:bodyPr>
          <a:lstStyle/>
          <a:p>
            <a:pPr algn="ctr"/>
            <a:r>
              <a:rPr lang="en-US" sz="2000" b="1" dirty="0">
                <a:solidFill>
                  <a:srgbClr val="E31F25"/>
                </a:solidFill>
                <a:latin typeface="Roboto" panose="02000000000000000000" pitchFamily="2" charset="0"/>
                <a:ea typeface="Roboto" panose="02000000000000000000" pitchFamily="2" charset="0"/>
              </a:rPr>
              <a:t>Compete</a:t>
            </a:r>
            <a:r>
              <a:rPr lang="en-US" sz="2000" b="1" i="0" u="none" strike="noStrike" baseline="0" dirty="0">
                <a:latin typeface="Roboto" panose="02000000000000000000" pitchFamily="2" charset="0"/>
                <a:ea typeface="Roboto" panose="02000000000000000000" pitchFamily="2" charset="0"/>
              </a:rPr>
              <a:t> in Robot Game</a:t>
            </a:r>
            <a:endParaRPr lang="en-US" sz="2000" b="1"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id="{9486786D-A942-C869-EDF4-23C896287087}"/>
              </a:ext>
            </a:extLst>
          </p:cNvPr>
          <p:cNvSpPr txBox="1"/>
          <p:nvPr/>
        </p:nvSpPr>
        <p:spPr>
          <a:xfrm>
            <a:off x="8220134" y="5341602"/>
            <a:ext cx="2343048" cy="707886"/>
          </a:xfrm>
          <a:prstGeom prst="rect">
            <a:avLst/>
          </a:prstGeom>
          <a:noFill/>
        </p:spPr>
        <p:txBody>
          <a:bodyPr wrap="square" rtlCol="0">
            <a:spAutoFit/>
          </a:bodyPr>
          <a:lstStyle/>
          <a:p>
            <a:pPr algn="ctr"/>
            <a:r>
              <a:rPr lang="en-US" sz="2000" b="1" dirty="0">
                <a:latin typeface="Roboto" panose="02000000000000000000" pitchFamily="2" charset="0"/>
                <a:ea typeface="Roboto" panose="02000000000000000000" pitchFamily="2" charset="0"/>
              </a:rPr>
              <a:t>Have </a:t>
            </a:r>
            <a:r>
              <a:rPr lang="en-US" sz="2000" b="1" dirty="0">
                <a:solidFill>
                  <a:srgbClr val="E31F25"/>
                </a:solidFill>
                <a:latin typeface="Roboto" panose="02000000000000000000" pitchFamily="2" charset="0"/>
                <a:ea typeface="Roboto" panose="02000000000000000000" pitchFamily="2" charset="0"/>
              </a:rPr>
              <a:t>Fun </a:t>
            </a:r>
            <a:r>
              <a:rPr lang="en-US" sz="2000" b="1" dirty="0">
                <a:latin typeface="Roboto" panose="02000000000000000000" pitchFamily="2" charset="0"/>
                <a:ea typeface="Roboto" panose="02000000000000000000" pitchFamily="2" charset="0"/>
              </a:rPr>
              <a:t>and </a:t>
            </a:r>
            <a:r>
              <a:rPr lang="en-US" sz="2000" b="1" dirty="0">
                <a:solidFill>
                  <a:srgbClr val="E31F25"/>
                </a:solidFill>
                <a:latin typeface="Roboto" panose="02000000000000000000" pitchFamily="2" charset="0"/>
                <a:ea typeface="Roboto" panose="02000000000000000000" pitchFamily="2" charset="0"/>
              </a:rPr>
              <a:t>Celebrate</a:t>
            </a:r>
          </a:p>
        </p:txBody>
      </p:sp>
    </p:spTree>
    <p:extLst>
      <p:ext uri="{BB962C8B-B14F-4D97-AF65-F5344CB8AC3E}">
        <p14:creationId xmlns:p14="http://schemas.microsoft.com/office/powerpoint/2010/main" val="243904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AA99E-3366-C333-00C8-0FBA98ED1CE4}"/>
            </a:ext>
          </a:extLst>
        </p:cNvPr>
        <p:cNvGrpSpPr/>
        <p:nvPr/>
      </p:nvGrpSpPr>
      <p:grpSpPr>
        <a:xfrm>
          <a:off x="0" y="0"/>
          <a:ext cx="0" cy="0"/>
          <a:chOff x="0" y="0"/>
          <a:chExt cx="0" cy="0"/>
        </a:xfrm>
      </p:grpSpPr>
      <p:pic>
        <p:nvPicPr>
          <p:cNvPr id="28" name="Picture 27" descr="A set of red arrows&#10;&#10;AI-generated content may be incorrect.">
            <a:extLst>
              <a:ext uri="{FF2B5EF4-FFF2-40B4-BE49-F238E27FC236}">
                <a16:creationId xmlns:a16="http://schemas.microsoft.com/office/drawing/2014/main" id="{A838E313-B29E-4C9B-60EB-C602FA97C18E}"/>
              </a:ext>
            </a:extLst>
          </p:cNvPr>
          <p:cNvPicPr>
            <a:picLocks noChangeAspect="1"/>
          </p:cNvPicPr>
          <p:nvPr/>
        </p:nvPicPr>
        <p:blipFill>
          <a:blip r:embed="rId3" cstate="print">
            <a:extLst>
              <a:ext uri="{28A0092B-C50C-407E-A947-70E740481C1C}">
                <a14:useLocalDpi xmlns:a14="http://schemas.microsoft.com/office/drawing/2010/main"/>
              </a:ext>
            </a:extLst>
          </a:blip>
          <a:srcRect l="51611" t="28547" r="42573" b="58681"/>
          <a:stretch/>
        </p:blipFill>
        <p:spPr>
          <a:xfrm rot="5111590" flipH="1">
            <a:off x="10045104" y="4518870"/>
            <a:ext cx="564145" cy="875898"/>
          </a:xfrm>
          <a:prstGeom prst="rect">
            <a:avLst/>
          </a:prstGeom>
        </p:spPr>
      </p:pic>
      <p:pic>
        <p:nvPicPr>
          <p:cNvPr id="29" name="Picture 28" descr="A set of red arrows&#10;&#10;AI-generated content may be incorrect.">
            <a:extLst>
              <a:ext uri="{FF2B5EF4-FFF2-40B4-BE49-F238E27FC236}">
                <a16:creationId xmlns:a16="http://schemas.microsoft.com/office/drawing/2014/main" id="{285A1079-90FC-1224-7772-DF54515E8D7D}"/>
              </a:ext>
            </a:extLst>
          </p:cNvPr>
          <p:cNvPicPr>
            <a:picLocks noChangeAspect="1"/>
          </p:cNvPicPr>
          <p:nvPr/>
        </p:nvPicPr>
        <p:blipFill>
          <a:blip r:embed="rId3" cstate="print">
            <a:extLst>
              <a:ext uri="{28A0092B-C50C-407E-A947-70E740481C1C}">
                <a14:useLocalDpi xmlns:a14="http://schemas.microsoft.com/office/drawing/2010/main"/>
              </a:ext>
            </a:extLst>
          </a:blip>
          <a:srcRect l="51611" t="28547" r="42573" b="58681"/>
          <a:stretch/>
        </p:blipFill>
        <p:spPr>
          <a:xfrm rot="16488410">
            <a:off x="1427187" y="4518870"/>
            <a:ext cx="564145" cy="875898"/>
          </a:xfrm>
          <a:prstGeom prst="rect">
            <a:avLst/>
          </a:prstGeom>
        </p:spPr>
      </p:pic>
      <p:pic>
        <p:nvPicPr>
          <p:cNvPr id="5" name="Picture 4" descr="A group of children sitting at a table&#10;&#10;AI-generated content may be incorrect.">
            <a:extLst>
              <a:ext uri="{FF2B5EF4-FFF2-40B4-BE49-F238E27FC236}">
                <a16:creationId xmlns:a16="http://schemas.microsoft.com/office/drawing/2014/main" id="{005C4D27-C0B7-CEC6-B277-6423A9BE2BBE}"/>
              </a:ext>
            </a:extLst>
          </p:cNvPr>
          <p:cNvPicPr>
            <a:picLocks noChangeAspect="1"/>
          </p:cNvPicPr>
          <p:nvPr/>
        </p:nvPicPr>
        <p:blipFill>
          <a:blip r:embed="rId4"/>
          <a:stretch>
            <a:fillRect/>
          </a:stretch>
        </p:blipFill>
        <p:spPr>
          <a:xfrm>
            <a:off x="2230085" y="3083086"/>
            <a:ext cx="7731829" cy="2963939"/>
          </a:xfrm>
          <a:prstGeom prst="rect">
            <a:avLst/>
          </a:prstGeom>
        </p:spPr>
      </p:pic>
      <p:sp>
        <p:nvSpPr>
          <p:cNvPr id="2" name="Slide Number Placeholder 1">
            <a:extLst>
              <a:ext uri="{FF2B5EF4-FFF2-40B4-BE49-F238E27FC236}">
                <a16:creationId xmlns:a16="http://schemas.microsoft.com/office/drawing/2014/main" id="{2AAC4C73-83C6-F6D8-5D65-66310295C99D}"/>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11</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30D2B8AE-E976-8A14-C7B0-2F3664E2DFAF}"/>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3B134041-8B08-24C3-8840-C56837A235A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A4CFD009-23DE-1EC9-A37A-EF1640DA8F6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Team Roles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0" name="Group 9">
            <a:extLst>
              <a:ext uri="{FF2B5EF4-FFF2-40B4-BE49-F238E27FC236}">
                <a16:creationId xmlns:a16="http://schemas.microsoft.com/office/drawing/2014/main" id="{F2198CBC-F942-AB0C-BC9D-5D00DAD25A60}"/>
              </a:ext>
            </a:extLst>
          </p:cNvPr>
          <p:cNvGrpSpPr/>
          <p:nvPr/>
        </p:nvGrpSpPr>
        <p:grpSpPr>
          <a:xfrm>
            <a:off x="5167883" y="1084615"/>
            <a:ext cx="1856232" cy="1431387"/>
            <a:chOff x="587828" y="3655373"/>
            <a:chExt cx="1550020" cy="1431387"/>
          </a:xfrm>
        </p:grpSpPr>
        <p:sp>
          <p:nvSpPr>
            <p:cNvPr id="8" name="TextBox 7">
              <a:extLst>
                <a:ext uri="{FF2B5EF4-FFF2-40B4-BE49-F238E27FC236}">
                  <a16:creationId xmlns:a16="http://schemas.microsoft.com/office/drawing/2014/main" id="{5A170EC0-8CC0-13CF-E578-43CCA4B0CC26}"/>
                </a:ext>
              </a:extLst>
            </p:cNvPr>
            <p:cNvSpPr txBox="1"/>
            <p:nvPr/>
          </p:nvSpPr>
          <p:spPr>
            <a:xfrm>
              <a:off x="587828" y="4071097"/>
              <a:ext cx="1550020" cy="1015663"/>
            </a:xfrm>
            <a:prstGeom prst="rect">
              <a:avLst/>
            </a:prstGeom>
            <a:noFill/>
          </p:spPr>
          <p:txBody>
            <a:bodyPr wrap="square" rtlCol="0">
              <a:spAutoFit/>
            </a:bodyPr>
            <a:lstStyle/>
            <a:p>
              <a:pPr algn="l"/>
              <a:r>
                <a:rPr lang="en-US" sz="1200" b="0" i="0" u="none" strike="noStrike" baseline="0" dirty="0">
                  <a:latin typeface="Roboto" panose="02000000000000000000" pitchFamily="2" charset="0"/>
                  <a:ea typeface="Roboto" panose="02000000000000000000" pitchFamily="2" charset="0"/>
                </a:rPr>
                <a:t>Investigates ideas and finds relevant research from different sources to inform the team’s</a:t>
              </a:r>
            </a:p>
            <a:p>
              <a:pPr algn="l"/>
              <a:r>
                <a:rPr lang="en-US" sz="1200" b="0" i="0" u="none" strike="noStrike" baseline="0" dirty="0">
                  <a:latin typeface="Roboto" panose="02000000000000000000" pitchFamily="2" charset="0"/>
                  <a:ea typeface="Roboto" panose="02000000000000000000" pitchFamily="2" charset="0"/>
                </a:rPr>
                <a:t>decision-making.</a:t>
              </a:r>
              <a:endParaRPr lang="en-US" sz="1200" dirty="0">
                <a:latin typeface="Roboto" panose="02000000000000000000" pitchFamily="2" charset="0"/>
                <a:ea typeface="Roboto" panose="02000000000000000000" pitchFamily="2" charset="0"/>
              </a:endParaRPr>
            </a:p>
          </p:txBody>
        </p:sp>
        <p:sp>
          <p:nvSpPr>
            <p:cNvPr id="9" name="Rectangle: Rounded Corners 8">
              <a:extLst>
                <a:ext uri="{FF2B5EF4-FFF2-40B4-BE49-F238E27FC236}">
                  <a16:creationId xmlns:a16="http://schemas.microsoft.com/office/drawing/2014/main" id="{2FF81368-A2A5-5C0F-32A9-2112D45F91BB}"/>
                </a:ext>
              </a:extLst>
            </p:cNvPr>
            <p:cNvSpPr/>
            <p:nvPr/>
          </p:nvSpPr>
          <p:spPr>
            <a:xfrm>
              <a:off x="587828" y="3655373"/>
              <a:ext cx="1550020" cy="382271"/>
            </a:xfrm>
            <a:prstGeom prst="roundRect">
              <a:avLst/>
            </a:prstGeom>
            <a:solidFill>
              <a:srgbClr val="ED1C24"/>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Researcher</a:t>
              </a:r>
            </a:p>
          </p:txBody>
        </p:sp>
      </p:grpSp>
      <p:grpSp>
        <p:nvGrpSpPr>
          <p:cNvPr id="12" name="Group 11">
            <a:extLst>
              <a:ext uri="{FF2B5EF4-FFF2-40B4-BE49-F238E27FC236}">
                <a16:creationId xmlns:a16="http://schemas.microsoft.com/office/drawing/2014/main" id="{E82D6AEC-DE11-90AD-17A9-A1278E2A5942}"/>
              </a:ext>
            </a:extLst>
          </p:cNvPr>
          <p:cNvGrpSpPr/>
          <p:nvPr/>
        </p:nvGrpSpPr>
        <p:grpSpPr>
          <a:xfrm>
            <a:off x="2418436" y="1338496"/>
            <a:ext cx="1859865" cy="1246721"/>
            <a:chOff x="587827" y="3655373"/>
            <a:chExt cx="1859865" cy="1246721"/>
          </a:xfrm>
        </p:grpSpPr>
        <p:sp>
          <p:nvSpPr>
            <p:cNvPr id="13" name="TextBox 12">
              <a:extLst>
                <a:ext uri="{FF2B5EF4-FFF2-40B4-BE49-F238E27FC236}">
                  <a16:creationId xmlns:a16="http://schemas.microsoft.com/office/drawing/2014/main" id="{FEDEAF47-8411-6646-2F10-D9B3BA312CF6}"/>
                </a:ext>
              </a:extLst>
            </p:cNvPr>
            <p:cNvSpPr txBox="1"/>
            <p:nvPr/>
          </p:nvSpPr>
          <p:spPr>
            <a:xfrm>
              <a:off x="587827" y="4071097"/>
              <a:ext cx="1856231" cy="830997"/>
            </a:xfrm>
            <a:prstGeom prst="rect">
              <a:avLst/>
            </a:prstGeom>
            <a:noFill/>
          </p:spPr>
          <p:txBody>
            <a:bodyPr wrap="square" rtlCol="0">
              <a:spAutoFit/>
            </a:bodyPr>
            <a:lstStyle/>
            <a:p>
              <a:pPr algn="l"/>
              <a:r>
                <a:rPr lang="en-US" sz="1200" b="0" i="0" u="none" strike="noStrike" baseline="0" dirty="0">
                  <a:latin typeface="Roboto" panose="02000000000000000000" pitchFamily="2" charset="0"/>
                  <a:ea typeface="Roboto" panose="02000000000000000000" pitchFamily="2" charset="0"/>
                </a:rPr>
                <a:t>Creates innovative designs for solutions to be discussed with the</a:t>
              </a:r>
            </a:p>
            <a:p>
              <a:pPr algn="l"/>
              <a:r>
                <a:rPr lang="en-US" sz="1200" b="0" i="0" u="none" strike="noStrike" baseline="0" dirty="0">
                  <a:latin typeface="Roboto" panose="02000000000000000000" pitchFamily="2" charset="0"/>
                  <a:ea typeface="Roboto" panose="02000000000000000000" pitchFamily="2" charset="0"/>
                </a:rPr>
                <a:t>team.</a:t>
              </a:r>
              <a:endParaRPr lang="en-US" sz="1200" dirty="0">
                <a:latin typeface="Roboto" panose="02000000000000000000" pitchFamily="2" charset="0"/>
                <a:ea typeface="Roboto" panose="02000000000000000000" pitchFamily="2" charset="0"/>
              </a:endParaRPr>
            </a:p>
          </p:txBody>
        </p:sp>
        <p:sp>
          <p:nvSpPr>
            <p:cNvPr id="14" name="Rectangle: Rounded Corners 13">
              <a:extLst>
                <a:ext uri="{FF2B5EF4-FFF2-40B4-BE49-F238E27FC236}">
                  <a16:creationId xmlns:a16="http://schemas.microsoft.com/office/drawing/2014/main" id="{E1F5FBD5-0AEC-C5A8-6326-258A79121F50}"/>
                </a:ext>
              </a:extLst>
            </p:cNvPr>
            <p:cNvSpPr/>
            <p:nvPr/>
          </p:nvSpPr>
          <p:spPr>
            <a:xfrm>
              <a:off x="587828" y="3655373"/>
              <a:ext cx="1859864" cy="382271"/>
            </a:xfrm>
            <a:prstGeom prst="roundRect">
              <a:avLst/>
            </a:prstGeom>
            <a:solidFill>
              <a:srgbClr val="ED1C24"/>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Creative Designer</a:t>
              </a:r>
            </a:p>
          </p:txBody>
        </p:sp>
      </p:grpSp>
      <p:grpSp>
        <p:nvGrpSpPr>
          <p:cNvPr id="15" name="Group 14">
            <a:extLst>
              <a:ext uri="{FF2B5EF4-FFF2-40B4-BE49-F238E27FC236}">
                <a16:creationId xmlns:a16="http://schemas.microsoft.com/office/drawing/2014/main" id="{08B5DABA-6D2B-9638-185A-F08E464D6FD7}"/>
              </a:ext>
            </a:extLst>
          </p:cNvPr>
          <p:cNvGrpSpPr/>
          <p:nvPr/>
        </p:nvGrpSpPr>
        <p:grpSpPr>
          <a:xfrm>
            <a:off x="344530" y="3429000"/>
            <a:ext cx="1856232" cy="1246721"/>
            <a:chOff x="262420" y="3655373"/>
            <a:chExt cx="1856232" cy="1246721"/>
          </a:xfrm>
        </p:grpSpPr>
        <p:sp>
          <p:nvSpPr>
            <p:cNvPr id="16" name="TextBox 15">
              <a:extLst>
                <a:ext uri="{FF2B5EF4-FFF2-40B4-BE49-F238E27FC236}">
                  <a16:creationId xmlns:a16="http://schemas.microsoft.com/office/drawing/2014/main" id="{2BD7D0D7-2F89-E029-E1E3-C9F52EF6C9EC}"/>
                </a:ext>
              </a:extLst>
            </p:cNvPr>
            <p:cNvSpPr txBox="1"/>
            <p:nvPr/>
          </p:nvSpPr>
          <p:spPr>
            <a:xfrm>
              <a:off x="281616" y="4071097"/>
              <a:ext cx="1725603" cy="830997"/>
            </a:xfrm>
            <a:prstGeom prst="rect">
              <a:avLst/>
            </a:prstGeom>
            <a:noFill/>
          </p:spPr>
          <p:txBody>
            <a:bodyPr wrap="square" rtlCol="0">
              <a:spAutoFit/>
            </a:bodyPr>
            <a:lstStyle/>
            <a:p>
              <a:pPr algn="l"/>
              <a:r>
                <a:rPr lang="en-US" sz="1200" b="0" i="0" u="none" strike="noStrike" baseline="0" dirty="0">
                  <a:latin typeface="Roboto" panose="02000000000000000000" pitchFamily="2" charset="0"/>
                  <a:ea typeface="Roboto" panose="02000000000000000000" pitchFamily="2" charset="0"/>
                </a:rPr>
                <a:t>Shares team progress with facilitator. Ensures session tasks are completed.</a:t>
              </a:r>
              <a:endParaRPr lang="en-US" sz="1200" dirty="0">
                <a:latin typeface="Roboto" panose="02000000000000000000" pitchFamily="2" charset="0"/>
                <a:ea typeface="Roboto" panose="02000000000000000000" pitchFamily="2" charset="0"/>
              </a:endParaRPr>
            </a:p>
          </p:txBody>
        </p:sp>
        <p:sp>
          <p:nvSpPr>
            <p:cNvPr id="17" name="Rectangle: Rounded Corners 16">
              <a:extLst>
                <a:ext uri="{FF2B5EF4-FFF2-40B4-BE49-F238E27FC236}">
                  <a16:creationId xmlns:a16="http://schemas.microsoft.com/office/drawing/2014/main" id="{184836D9-4553-51C3-2F51-C2AA06F3F54B}"/>
                </a:ext>
              </a:extLst>
            </p:cNvPr>
            <p:cNvSpPr/>
            <p:nvPr/>
          </p:nvSpPr>
          <p:spPr>
            <a:xfrm>
              <a:off x="262420" y="3655373"/>
              <a:ext cx="1856232" cy="382271"/>
            </a:xfrm>
            <a:prstGeom prst="roundRect">
              <a:avLst/>
            </a:prstGeom>
            <a:solidFill>
              <a:srgbClr val="ED1C24"/>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Team Captain</a:t>
              </a:r>
            </a:p>
          </p:txBody>
        </p:sp>
      </p:grpSp>
      <p:grpSp>
        <p:nvGrpSpPr>
          <p:cNvPr id="21" name="Group 20">
            <a:extLst>
              <a:ext uri="{FF2B5EF4-FFF2-40B4-BE49-F238E27FC236}">
                <a16:creationId xmlns:a16="http://schemas.microsoft.com/office/drawing/2014/main" id="{FAAFFFA2-8963-2A87-9510-50B46B0A1A5A}"/>
              </a:ext>
            </a:extLst>
          </p:cNvPr>
          <p:cNvGrpSpPr/>
          <p:nvPr/>
        </p:nvGrpSpPr>
        <p:grpSpPr>
          <a:xfrm>
            <a:off x="10121866" y="3534183"/>
            <a:ext cx="1744800" cy="1246721"/>
            <a:chOff x="587828" y="3655373"/>
            <a:chExt cx="1744800" cy="1246721"/>
          </a:xfrm>
        </p:grpSpPr>
        <p:sp>
          <p:nvSpPr>
            <p:cNvPr id="22" name="TextBox 21">
              <a:extLst>
                <a:ext uri="{FF2B5EF4-FFF2-40B4-BE49-F238E27FC236}">
                  <a16:creationId xmlns:a16="http://schemas.microsoft.com/office/drawing/2014/main" id="{09574C1A-FF74-6A0E-CA3A-2AE4651D4174}"/>
                </a:ext>
              </a:extLst>
            </p:cNvPr>
            <p:cNvSpPr txBox="1"/>
            <p:nvPr/>
          </p:nvSpPr>
          <p:spPr>
            <a:xfrm>
              <a:off x="587828" y="4071097"/>
              <a:ext cx="1725604" cy="830997"/>
            </a:xfrm>
            <a:prstGeom prst="rect">
              <a:avLst/>
            </a:prstGeom>
            <a:noFill/>
          </p:spPr>
          <p:txBody>
            <a:bodyPr wrap="square" rtlCol="0">
              <a:spAutoFit/>
            </a:bodyPr>
            <a:lstStyle/>
            <a:p>
              <a:pPr algn="l"/>
              <a:r>
                <a:rPr lang="en-US" sz="1200" b="0" i="0" u="none" strike="noStrike" baseline="0" dirty="0">
                  <a:latin typeface="Roboto" panose="02000000000000000000" pitchFamily="2" charset="0"/>
                  <a:ea typeface="Roboto" panose="02000000000000000000" pitchFamily="2" charset="0"/>
                </a:rPr>
                <a:t>Focuses on time management and preparing for the event.</a:t>
              </a:r>
              <a:endParaRPr lang="en-US" sz="1200" dirty="0">
                <a:latin typeface="Roboto" panose="02000000000000000000" pitchFamily="2" charset="0"/>
                <a:ea typeface="Roboto" panose="02000000000000000000" pitchFamily="2" charset="0"/>
              </a:endParaRPr>
            </a:p>
          </p:txBody>
        </p:sp>
        <p:sp>
          <p:nvSpPr>
            <p:cNvPr id="23" name="Rectangle: Rounded Corners 22">
              <a:extLst>
                <a:ext uri="{FF2B5EF4-FFF2-40B4-BE49-F238E27FC236}">
                  <a16:creationId xmlns:a16="http://schemas.microsoft.com/office/drawing/2014/main" id="{EBA631ED-BEB9-1D53-7C6A-49D8D51040B2}"/>
                </a:ext>
              </a:extLst>
            </p:cNvPr>
            <p:cNvSpPr/>
            <p:nvPr/>
          </p:nvSpPr>
          <p:spPr>
            <a:xfrm>
              <a:off x="587828" y="3655373"/>
              <a:ext cx="1744800" cy="382271"/>
            </a:xfrm>
            <a:prstGeom prst="roundRect">
              <a:avLst/>
            </a:prstGeom>
            <a:solidFill>
              <a:srgbClr val="ED1C24"/>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Project Manager</a:t>
              </a:r>
            </a:p>
          </p:txBody>
        </p:sp>
      </p:grpSp>
      <p:pic>
        <p:nvPicPr>
          <p:cNvPr id="25" name="Picture 24" descr="A set of red arrows&#10;&#10;AI-generated content may be incorrect.">
            <a:extLst>
              <a:ext uri="{FF2B5EF4-FFF2-40B4-BE49-F238E27FC236}">
                <a16:creationId xmlns:a16="http://schemas.microsoft.com/office/drawing/2014/main" id="{0E657C8F-0B0F-20D0-C1DE-A8C591136A14}"/>
              </a:ext>
            </a:extLst>
          </p:cNvPr>
          <p:cNvPicPr>
            <a:picLocks noChangeAspect="1"/>
          </p:cNvPicPr>
          <p:nvPr/>
        </p:nvPicPr>
        <p:blipFill>
          <a:blip r:embed="rId3" cstate="print">
            <a:extLst>
              <a:ext uri="{28A0092B-C50C-407E-A947-70E740481C1C}">
                <a14:useLocalDpi xmlns:a14="http://schemas.microsoft.com/office/drawing/2010/main"/>
              </a:ext>
            </a:extLst>
          </a:blip>
          <a:srcRect l="80818" t="24963" r="14009" b="62229"/>
          <a:stretch/>
        </p:blipFill>
        <p:spPr>
          <a:xfrm rot="2122492" flipH="1">
            <a:off x="8121635" y="2414912"/>
            <a:ext cx="501805" cy="878383"/>
          </a:xfrm>
          <a:prstGeom prst="rect">
            <a:avLst/>
          </a:prstGeom>
        </p:spPr>
      </p:pic>
      <p:pic>
        <p:nvPicPr>
          <p:cNvPr id="27" name="Picture 26" descr="A set of red arrows&#10;&#10;AI-generated content may be incorrect.">
            <a:extLst>
              <a:ext uri="{FF2B5EF4-FFF2-40B4-BE49-F238E27FC236}">
                <a16:creationId xmlns:a16="http://schemas.microsoft.com/office/drawing/2014/main" id="{1048DF3B-29F8-BFB0-F5E2-071B8020FD62}"/>
              </a:ext>
            </a:extLst>
          </p:cNvPr>
          <p:cNvPicPr>
            <a:picLocks noChangeAspect="1"/>
          </p:cNvPicPr>
          <p:nvPr/>
        </p:nvPicPr>
        <p:blipFill>
          <a:blip r:embed="rId3" cstate="print">
            <a:extLst>
              <a:ext uri="{28A0092B-C50C-407E-A947-70E740481C1C}">
                <a14:useLocalDpi xmlns:a14="http://schemas.microsoft.com/office/drawing/2010/main"/>
              </a:ext>
            </a:extLst>
          </a:blip>
          <a:srcRect l="52143" t="28873" r="37254" b="60007"/>
          <a:stretch/>
        </p:blipFill>
        <p:spPr>
          <a:xfrm>
            <a:off x="5581669" y="2648945"/>
            <a:ext cx="1028660" cy="762634"/>
          </a:xfrm>
          <a:prstGeom prst="rect">
            <a:avLst/>
          </a:prstGeom>
        </p:spPr>
      </p:pic>
      <p:grpSp>
        <p:nvGrpSpPr>
          <p:cNvPr id="18" name="Group 17">
            <a:extLst>
              <a:ext uri="{FF2B5EF4-FFF2-40B4-BE49-F238E27FC236}">
                <a16:creationId xmlns:a16="http://schemas.microsoft.com/office/drawing/2014/main" id="{18FE2F42-CA0A-7FCE-FE8B-732F2715909B}"/>
              </a:ext>
            </a:extLst>
          </p:cNvPr>
          <p:cNvGrpSpPr/>
          <p:nvPr/>
        </p:nvGrpSpPr>
        <p:grpSpPr>
          <a:xfrm>
            <a:off x="7940978" y="1338496"/>
            <a:ext cx="1969667" cy="1246721"/>
            <a:chOff x="587827" y="3655373"/>
            <a:chExt cx="1644742" cy="1246721"/>
          </a:xfrm>
        </p:grpSpPr>
        <p:sp>
          <p:nvSpPr>
            <p:cNvPr id="19" name="TextBox 18">
              <a:extLst>
                <a:ext uri="{FF2B5EF4-FFF2-40B4-BE49-F238E27FC236}">
                  <a16:creationId xmlns:a16="http://schemas.microsoft.com/office/drawing/2014/main" id="{012CC9F2-4E43-2E0D-C0F4-5F8ED5D1B2E7}"/>
                </a:ext>
              </a:extLst>
            </p:cNvPr>
            <p:cNvSpPr txBox="1"/>
            <p:nvPr/>
          </p:nvSpPr>
          <p:spPr>
            <a:xfrm>
              <a:off x="587827" y="4071097"/>
              <a:ext cx="1644742" cy="830997"/>
            </a:xfrm>
            <a:prstGeom prst="rect">
              <a:avLst/>
            </a:prstGeom>
            <a:noFill/>
          </p:spPr>
          <p:txBody>
            <a:bodyPr wrap="square" rtlCol="0">
              <a:spAutoFit/>
            </a:bodyPr>
            <a:lstStyle/>
            <a:p>
              <a:pPr algn="l"/>
              <a:r>
                <a:rPr lang="en-US" sz="1200" b="0" i="0" u="none" strike="noStrike" baseline="0" dirty="0">
                  <a:latin typeface="Roboto" panose="02000000000000000000" pitchFamily="2" charset="0"/>
                  <a:ea typeface="Roboto" panose="02000000000000000000" pitchFamily="2" charset="0"/>
                </a:rPr>
                <a:t>Concentrates on how to</a:t>
              </a:r>
            </a:p>
            <a:p>
              <a:pPr algn="l"/>
              <a:r>
                <a:rPr lang="en-US" sz="1200" b="0" i="0" u="none" strike="noStrike" baseline="0" dirty="0">
                  <a:latin typeface="Roboto" panose="02000000000000000000" pitchFamily="2" charset="0"/>
                  <a:ea typeface="Roboto" panose="02000000000000000000" pitchFamily="2" charset="0"/>
                </a:rPr>
                <a:t>Communicate the team’s work. Writes scripts and prepares presentations.</a:t>
              </a:r>
              <a:endParaRPr lang="en-US" sz="1200" dirty="0">
                <a:latin typeface="Roboto" panose="02000000000000000000" pitchFamily="2" charset="0"/>
                <a:ea typeface="Roboto" panose="02000000000000000000" pitchFamily="2" charset="0"/>
              </a:endParaRPr>
            </a:p>
          </p:txBody>
        </p:sp>
        <p:sp>
          <p:nvSpPr>
            <p:cNvPr id="20" name="Rectangle: Rounded Corners 19">
              <a:extLst>
                <a:ext uri="{FF2B5EF4-FFF2-40B4-BE49-F238E27FC236}">
                  <a16:creationId xmlns:a16="http://schemas.microsoft.com/office/drawing/2014/main" id="{EA94BD2E-5044-ECCA-F8C7-48ED2663667C}"/>
                </a:ext>
              </a:extLst>
            </p:cNvPr>
            <p:cNvSpPr/>
            <p:nvPr/>
          </p:nvSpPr>
          <p:spPr>
            <a:xfrm>
              <a:off x="587828" y="3655373"/>
              <a:ext cx="1550020" cy="382271"/>
            </a:xfrm>
            <a:prstGeom prst="roundRect">
              <a:avLst/>
            </a:prstGeom>
            <a:solidFill>
              <a:srgbClr val="ED1C24"/>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Communicator</a:t>
              </a:r>
            </a:p>
          </p:txBody>
        </p:sp>
      </p:grpSp>
      <p:pic>
        <p:nvPicPr>
          <p:cNvPr id="30" name="Picture 29" descr="A set of red arrows&#10;&#10;AI-generated content may be incorrect.">
            <a:extLst>
              <a:ext uri="{FF2B5EF4-FFF2-40B4-BE49-F238E27FC236}">
                <a16:creationId xmlns:a16="http://schemas.microsoft.com/office/drawing/2014/main" id="{D9130604-2F05-334F-C997-AB57251D428C}"/>
              </a:ext>
            </a:extLst>
          </p:cNvPr>
          <p:cNvPicPr>
            <a:picLocks noChangeAspect="1"/>
          </p:cNvPicPr>
          <p:nvPr/>
        </p:nvPicPr>
        <p:blipFill>
          <a:blip r:embed="rId3" cstate="print">
            <a:extLst>
              <a:ext uri="{28A0092B-C50C-407E-A947-70E740481C1C}">
                <a14:useLocalDpi xmlns:a14="http://schemas.microsoft.com/office/drawing/2010/main"/>
              </a:ext>
            </a:extLst>
          </a:blip>
          <a:srcRect l="80818" t="24963" r="14009" b="62229"/>
          <a:stretch/>
        </p:blipFill>
        <p:spPr>
          <a:xfrm rot="19477508">
            <a:off x="3556307" y="2414912"/>
            <a:ext cx="501805" cy="878383"/>
          </a:xfrm>
          <a:prstGeom prst="rect">
            <a:avLst/>
          </a:prstGeom>
        </p:spPr>
      </p:pic>
    </p:spTree>
    <p:extLst>
      <p:ext uri="{BB962C8B-B14F-4D97-AF65-F5344CB8AC3E}">
        <p14:creationId xmlns:p14="http://schemas.microsoft.com/office/powerpoint/2010/main" val="424132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F218A-BE56-E38E-E345-006E8028A4C9}"/>
            </a:ext>
          </a:extLst>
        </p:cNvPr>
        <p:cNvGrpSpPr/>
        <p:nvPr/>
      </p:nvGrpSpPr>
      <p:grpSpPr>
        <a:xfrm>
          <a:off x="0" y="0"/>
          <a:ext cx="0" cy="0"/>
          <a:chOff x="0" y="0"/>
          <a:chExt cx="0" cy="0"/>
        </a:xfrm>
      </p:grpSpPr>
      <p:pic>
        <p:nvPicPr>
          <p:cNvPr id="27" name="Picture 26" descr="A set of red arrows&#10;&#10;AI-generated content may be incorrect.">
            <a:extLst>
              <a:ext uri="{FF2B5EF4-FFF2-40B4-BE49-F238E27FC236}">
                <a16:creationId xmlns:a16="http://schemas.microsoft.com/office/drawing/2014/main" id="{1CDB4F0C-6662-3F0F-C45A-0275B84468C7}"/>
              </a:ext>
            </a:extLst>
          </p:cNvPr>
          <p:cNvPicPr>
            <a:picLocks noChangeAspect="1"/>
          </p:cNvPicPr>
          <p:nvPr/>
        </p:nvPicPr>
        <p:blipFill>
          <a:blip r:embed="rId3"/>
          <a:srcRect l="52143" t="28873" r="37254" b="60007"/>
          <a:stretch/>
        </p:blipFill>
        <p:spPr>
          <a:xfrm>
            <a:off x="4445086" y="2292932"/>
            <a:ext cx="1182793" cy="876906"/>
          </a:xfrm>
          <a:prstGeom prst="rect">
            <a:avLst/>
          </a:prstGeom>
        </p:spPr>
      </p:pic>
      <p:pic>
        <p:nvPicPr>
          <p:cNvPr id="5" name="Picture 4" descr="A group of children sitting at a table&#10;&#10;AI-generated content may be incorrect.">
            <a:extLst>
              <a:ext uri="{FF2B5EF4-FFF2-40B4-BE49-F238E27FC236}">
                <a16:creationId xmlns:a16="http://schemas.microsoft.com/office/drawing/2014/main" id="{65D1B1F1-CB84-4B2F-ADA3-E6C9E716AF66}"/>
              </a:ext>
            </a:extLst>
          </p:cNvPr>
          <p:cNvPicPr>
            <a:picLocks noChangeAspect="1"/>
          </p:cNvPicPr>
          <p:nvPr/>
        </p:nvPicPr>
        <p:blipFill>
          <a:blip r:embed="rId4"/>
          <a:stretch>
            <a:fillRect/>
          </a:stretch>
        </p:blipFill>
        <p:spPr>
          <a:xfrm>
            <a:off x="2230085" y="3083086"/>
            <a:ext cx="7731829" cy="2963939"/>
          </a:xfrm>
          <a:prstGeom prst="rect">
            <a:avLst/>
          </a:prstGeom>
        </p:spPr>
      </p:pic>
      <p:sp>
        <p:nvSpPr>
          <p:cNvPr id="2" name="Slide Number Placeholder 1">
            <a:extLst>
              <a:ext uri="{FF2B5EF4-FFF2-40B4-BE49-F238E27FC236}">
                <a16:creationId xmlns:a16="http://schemas.microsoft.com/office/drawing/2014/main" id="{71FF894D-D7CC-7FB0-38BA-5C712F2C50BF}"/>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12</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0502838F-3D77-8505-E6A9-330FA48EF622}"/>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0FCF816-5CBB-B714-CED1-CE2EC6B60EA8}"/>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A1D64EF-63C2-62B7-6F7A-946878577ED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Team Roles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2" name="Group 11">
            <a:extLst>
              <a:ext uri="{FF2B5EF4-FFF2-40B4-BE49-F238E27FC236}">
                <a16:creationId xmlns:a16="http://schemas.microsoft.com/office/drawing/2014/main" id="{B945C900-035B-3DE0-0FA8-170EA351CB95}"/>
              </a:ext>
            </a:extLst>
          </p:cNvPr>
          <p:cNvGrpSpPr/>
          <p:nvPr/>
        </p:nvGrpSpPr>
        <p:grpSpPr>
          <a:xfrm>
            <a:off x="3680070" y="1036953"/>
            <a:ext cx="1859865" cy="1431387"/>
            <a:chOff x="587827" y="3655373"/>
            <a:chExt cx="1859865" cy="1431387"/>
          </a:xfrm>
        </p:grpSpPr>
        <p:sp>
          <p:nvSpPr>
            <p:cNvPr id="13" name="TextBox 12">
              <a:extLst>
                <a:ext uri="{FF2B5EF4-FFF2-40B4-BE49-F238E27FC236}">
                  <a16:creationId xmlns:a16="http://schemas.microsoft.com/office/drawing/2014/main" id="{A7012FB0-5D05-8841-363F-26FB7F83361D}"/>
                </a:ext>
              </a:extLst>
            </p:cNvPr>
            <p:cNvSpPr txBox="1"/>
            <p:nvPr/>
          </p:nvSpPr>
          <p:spPr>
            <a:xfrm>
              <a:off x="587827" y="4071097"/>
              <a:ext cx="1856231" cy="1015663"/>
            </a:xfrm>
            <a:prstGeom prst="rect">
              <a:avLst/>
            </a:prstGeom>
            <a:noFill/>
          </p:spPr>
          <p:txBody>
            <a:bodyPr wrap="square" rtlCol="0">
              <a:spAutoFit/>
            </a:bodyPr>
            <a:lstStyle/>
            <a:p>
              <a:pPr algn="l"/>
              <a:r>
                <a:rPr lang="en-US" sz="1200" b="0" i="0" u="none" strike="noStrike" baseline="0" dirty="0">
                  <a:latin typeface="Roboto" panose="02000000000000000000" pitchFamily="2" charset="0"/>
                  <a:ea typeface="Roboto" panose="02000000000000000000" pitchFamily="2" charset="0"/>
                </a:rPr>
                <a:t>Assembles the LEGO mission models following the building</a:t>
              </a:r>
            </a:p>
            <a:p>
              <a:pPr algn="l"/>
              <a:r>
                <a:rPr lang="en-US" sz="1200" b="0" i="0" u="none" strike="noStrike" baseline="0" dirty="0">
                  <a:latin typeface="Roboto" panose="02000000000000000000" pitchFamily="2" charset="0"/>
                  <a:ea typeface="Roboto" panose="02000000000000000000" pitchFamily="2" charset="0"/>
                </a:rPr>
                <a:t>instructions and builds your robot.</a:t>
              </a:r>
              <a:endParaRPr lang="en-US" sz="1200" dirty="0">
                <a:latin typeface="Roboto" panose="02000000000000000000" pitchFamily="2" charset="0"/>
                <a:ea typeface="Roboto" panose="02000000000000000000" pitchFamily="2" charset="0"/>
              </a:endParaRPr>
            </a:p>
          </p:txBody>
        </p:sp>
        <p:sp>
          <p:nvSpPr>
            <p:cNvPr id="14" name="Rectangle: Rounded Corners 13">
              <a:extLst>
                <a:ext uri="{FF2B5EF4-FFF2-40B4-BE49-F238E27FC236}">
                  <a16:creationId xmlns:a16="http://schemas.microsoft.com/office/drawing/2014/main" id="{77A4F72A-ED5E-BB3E-B1E5-9391B36F8E8D}"/>
                </a:ext>
              </a:extLst>
            </p:cNvPr>
            <p:cNvSpPr/>
            <p:nvPr/>
          </p:nvSpPr>
          <p:spPr>
            <a:xfrm>
              <a:off x="587828" y="3655373"/>
              <a:ext cx="1859864" cy="382271"/>
            </a:xfrm>
            <a:prstGeom prst="roundRect">
              <a:avLst/>
            </a:prstGeom>
            <a:solidFill>
              <a:srgbClr val="ED1C24"/>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Builder</a:t>
              </a:r>
            </a:p>
          </p:txBody>
        </p:sp>
      </p:grpSp>
      <p:grpSp>
        <p:nvGrpSpPr>
          <p:cNvPr id="15" name="Group 14">
            <a:extLst>
              <a:ext uri="{FF2B5EF4-FFF2-40B4-BE49-F238E27FC236}">
                <a16:creationId xmlns:a16="http://schemas.microsoft.com/office/drawing/2014/main" id="{779173BF-ED6E-58D6-F7AA-16744F037B20}"/>
              </a:ext>
            </a:extLst>
          </p:cNvPr>
          <p:cNvGrpSpPr/>
          <p:nvPr/>
        </p:nvGrpSpPr>
        <p:grpSpPr>
          <a:xfrm>
            <a:off x="1514307" y="1039972"/>
            <a:ext cx="1856232" cy="1062055"/>
            <a:chOff x="262420" y="3655373"/>
            <a:chExt cx="1856232" cy="1062055"/>
          </a:xfrm>
        </p:grpSpPr>
        <p:sp>
          <p:nvSpPr>
            <p:cNvPr id="16" name="TextBox 15">
              <a:extLst>
                <a:ext uri="{FF2B5EF4-FFF2-40B4-BE49-F238E27FC236}">
                  <a16:creationId xmlns:a16="http://schemas.microsoft.com/office/drawing/2014/main" id="{57206D93-1659-1146-DC61-5421B8FAAC0C}"/>
                </a:ext>
              </a:extLst>
            </p:cNvPr>
            <p:cNvSpPr txBox="1"/>
            <p:nvPr/>
          </p:nvSpPr>
          <p:spPr>
            <a:xfrm>
              <a:off x="281616" y="4071097"/>
              <a:ext cx="1837036" cy="646331"/>
            </a:xfrm>
            <a:prstGeom prst="rect">
              <a:avLst/>
            </a:prstGeom>
            <a:noFill/>
          </p:spPr>
          <p:txBody>
            <a:bodyPr wrap="square" rtlCol="0">
              <a:spAutoFit/>
            </a:bodyPr>
            <a:lstStyle/>
            <a:p>
              <a:pPr algn="l"/>
              <a:r>
                <a:rPr lang="en-US" sz="1200" b="0" i="0" u="none" strike="noStrike" baseline="0" dirty="0">
                  <a:latin typeface="Roboto" panose="02000000000000000000" pitchFamily="2" charset="0"/>
                  <a:ea typeface="Roboto" panose="02000000000000000000" pitchFamily="2" charset="0"/>
                </a:rPr>
                <a:t>Gathers and returns materials needed for the session.</a:t>
              </a:r>
              <a:endParaRPr lang="en-US" sz="1200" dirty="0">
                <a:latin typeface="Roboto" panose="02000000000000000000" pitchFamily="2" charset="0"/>
                <a:ea typeface="Roboto" panose="02000000000000000000" pitchFamily="2" charset="0"/>
              </a:endParaRPr>
            </a:p>
          </p:txBody>
        </p:sp>
        <p:sp>
          <p:nvSpPr>
            <p:cNvPr id="17" name="Rectangle: Rounded Corners 16">
              <a:extLst>
                <a:ext uri="{FF2B5EF4-FFF2-40B4-BE49-F238E27FC236}">
                  <a16:creationId xmlns:a16="http://schemas.microsoft.com/office/drawing/2014/main" id="{12700677-9C68-915E-BD3C-318EE4E0BD26}"/>
                </a:ext>
              </a:extLst>
            </p:cNvPr>
            <p:cNvSpPr/>
            <p:nvPr/>
          </p:nvSpPr>
          <p:spPr>
            <a:xfrm>
              <a:off x="262420" y="3655373"/>
              <a:ext cx="1856232" cy="382271"/>
            </a:xfrm>
            <a:prstGeom prst="roundRect">
              <a:avLst/>
            </a:prstGeom>
            <a:solidFill>
              <a:srgbClr val="ED1C24"/>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Material Manager</a:t>
              </a:r>
            </a:p>
          </p:txBody>
        </p:sp>
      </p:grpSp>
      <p:grpSp>
        <p:nvGrpSpPr>
          <p:cNvPr id="21" name="Group 20">
            <a:extLst>
              <a:ext uri="{FF2B5EF4-FFF2-40B4-BE49-F238E27FC236}">
                <a16:creationId xmlns:a16="http://schemas.microsoft.com/office/drawing/2014/main" id="{90F6D63F-8432-A8CC-54ED-C99E717F2422}"/>
              </a:ext>
            </a:extLst>
          </p:cNvPr>
          <p:cNvGrpSpPr/>
          <p:nvPr/>
        </p:nvGrpSpPr>
        <p:grpSpPr>
          <a:xfrm>
            <a:off x="8060763" y="1036953"/>
            <a:ext cx="1744800" cy="1062055"/>
            <a:chOff x="587828" y="3655373"/>
            <a:chExt cx="1744800" cy="1062055"/>
          </a:xfrm>
        </p:grpSpPr>
        <p:sp>
          <p:nvSpPr>
            <p:cNvPr id="22" name="TextBox 21">
              <a:extLst>
                <a:ext uri="{FF2B5EF4-FFF2-40B4-BE49-F238E27FC236}">
                  <a16:creationId xmlns:a16="http://schemas.microsoft.com/office/drawing/2014/main" id="{2E897E10-B872-FB0A-C18C-D88A381EFCA3}"/>
                </a:ext>
              </a:extLst>
            </p:cNvPr>
            <p:cNvSpPr txBox="1"/>
            <p:nvPr/>
          </p:nvSpPr>
          <p:spPr>
            <a:xfrm>
              <a:off x="587828" y="4071097"/>
              <a:ext cx="1725604" cy="646331"/>
            </a:xfrm>
            <a:prstGeom prst="rect">
              <a:avLst/>
            </a:prstGeom>
            <a:noFill/>
          </p:spPr>
          <p:txBody>
            <a:bodyPr wrap="square" rtlCol="0">
              <a:spAutoFit/>
            </a:bodyPr>
            <a:lstStyle/>
            <a:p>
              <a:pPr algn="l"/>
              <a:r>
                <a:rPr lang="en-US" sz="1200" b="0" i="0" u="none" strike="noStrike" baseline="0" dirty="0">
                  <a:latin typeface="Roboto" panose="02000000000000000000" pitchFamily="2" charset="0"/>
                  <a:ea typeface="Roboto" panose="02000000000000000000" pitchFamily="2" charset="0"/>
                </a:rPr>
                <a:t>Operates the device and creates the programs in the app.</a:t>
              </a:r>
              <a:endParaRPr lang="en-US" sz="1200" dirty="0">
                <a:latin typeface="Roboto" panose="02000000000000000000" pitchFamily="2" charset="0"/>
                <a:ea typeface="Roboto" panose="02000000000000000000" pitchFamily="2" charset="0"/>
              </a:endParaRPr>
            </a:p>
          </p:txBody>
        </p:sp>
        <p:sp>
          <p:nvSpPr>
            <p:cNvPr id="23" name="Rectangle: Rounded Corners 22">
              <a:extLst>
                <a:ext uri="{FF2B5EF4-FFF2-40B4-BE49-F238E27FC236}">
                  <a16:creationId xmlns:a16="http://schemas.microsoft.com/office/drawing/2014/main" id="{F0D5DA1F-4607-8CE3-90D1-19666E2DBE26}"/>
                </a:ext>
              </a:extLst>
            </p:cNvPr>
            <p:cNvSpPr/>
            <p:nvPr/>
          </p:nvSpPr>
          <p:spPr>
            <a:xfrm>
              <a:off x="587828" y="3655373"/>
              <a:ext cx="1744800" cy="382271"/>
            </a:xfrm>
            <a:prstGeom prst="roundRect">
              <a:avLst/>
            </a:prstGeom>
            <a:solidFill>
              <a:srgbClr val="ED1C24"/>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Coder</a:t>
              </a:r>
            </a:p>
          </p:txBody>
        </p:sp>
      </p:grpSp>
      <p:pic>
        <p:nvPicPr>
          <p:cNvPr id="25" name="Picture 24" descr="A set of red arrows&#10;&#10;AI-generated content may be incorrect.">
            <a:extLst>
              <a:ext uri="{FF2B5EF4-FFF2-40B4-BE49-F238E27FC236}">
                <a16:creationId xmlns:a16="http://schemas.microsoft.com/office/drawing/2014/main" id="{A622E548-BF77-ADBF-44BC-4073E64498EC}"/>
              </a:ext>
            </a:extLst>
          </p:cNvPr>
          <p:cNvPicPr>
            <a:picLocks noChangeAspect="1"/>
          </p:cNvPicPr>
          <p:nvPr/>
        </p:nvPicPr>
        <p:blipFill>
          <a:blip r:embed="rId3" cstate="print">
            <a:extLst>
              <a:ext uri="{28A0092B-C50C-407E-A947-70E740481C1C}">
                <a14:useLocalDpi xmlns:a14="http://schemas.microsoft.com/office/drawing/2010/main"/>
              </a:ext>
            </a:extLst>
          </a:blip>
          <a:srcRect l="80818" t="24963" r="14009" b="62229"/>
          <a:stretch/>
        </p:blipFill>
        <p:spPr>
          <a:xfrm rot="344103" flipH="1">
            <a:off x="6397197" y="2293438"/>
            <a:ext cx="501805" cy="878383"/>
          </a:xfrm>
          <a:prstGeom prst="rect">
            <a:avLst/>
          </a:prstGeom>
        </p:spPr>
      </p:pic>
      <p:grpSp>
        <p:nvGrpSpPr>
          <p:cNvPr id="18" name="Group 17">
            <a:extLst>
              <a:ext uri="{FF2B5EF4-FFF2-40B4-BE49-F238E27FC236}">
                <a16:creationId xmlns:a16="http://schemas.microsoft.com/office/drawing/2014/main" id="{8FDC8EBA-36E3-285B-1329-068AF3A2D0D4}"/>
              </a:ext>
            </a:extLst>
          </p:cNvPr>
          <p:cNvGrpSpPr/>
          <p:nvPr/>
        </p:nvGrpSpPr>
        <p:grpSpPr>
          <a:xfrm>
            <a:off x="5754632" y="1036953"/>
            <a:ext cx="2042200" cy="1255979"/>
            <a:chOff x="391417" y="3646115"/>
            <a:chExt cx="1705309" cy="1255979"/>
          </a:xfrm>
        </p:grpSpPr>
        <p:sp>
          <p:nvSpPr>
            <p:cNvPr id="19" name="TextBox 18">
              <a:extLst>
                <a:ext uri="{FF2B5EF4-FFF2-40B4-BE49-F238E27FC236}">
                  <a16:creationId xmlns:a16="http://schemas.microsoft.com/office/drawing/2014/main" id="{E56D1CBF-1768-AE32-0CE0-D29DBA4E8945}"/>
                </a:ext>
              </a:extLst>
            </p:cNvPr>
            <p:cNvSpPr txBox="1"/>
            <p:nvPr/>
          </p:nvSpPr>
          <p:spPr>
            <a:xfrm>
              <a:off x="391417" y="4071097"/>
              <a:ext cx="1705309" cy="830997"/>
            </a:xfrm>
            <a:prstGeom prst="rect">
              <a:avLst/>
            </a:prstGeom>
            <a:noFill/>
          </p:spPr>
          <p:txBody>
            <a:bodyPr wrap="square" rtlCol="0">
              <a:spAutoFit/>
            </a:bodyPr>
            <a:lstStyle/>
            <a:p>
              <a:pPr algn="l"/>
              <a:r>
                <a:rPr lang="en-US" sz="1200" b="0" i="0" u="none" strike="noStrike" baseline="0" dirty="0">
                  <a:latin typeface="Roboto" panose="02000000000000000000" pitchFamily="2" charset="0"/>
                  <a:ea typeface="Roboto" panose="02000000000000000000" pitchFamily="2" charset="0"/>
                </a:rPr>
                <a:t>Analyzes the Robot Game Rulebook and leads team strategy discussions on which missions to attempt.</a:t>
              </a:r>
              <a:endParaRPr lang="en-US" sz="1200" dirty="0">
                <a:latin typeface="Roboto" panose="02000000000000000000" pitchFamily="2" charset="0"/>
                <a:ea typeface="Roboto" panose="02000000000000000000" pitchFamily="2" charset="0"/>
              </a:endParaRPr>
            </a:p>
          </p:txBody>
        </p:sp>
        <p:sp>
          <p:nvSpPr>
            <p:cNvPr id="20" name="Rectangle: Rounded Corners 19">
              <a:extLst>
                <a:ext uri="{FF2B5EF4-FFF2-40B4-BE49-F238E27FC236}">
                  <a16:creationId xmlns:a16="http://schemas.microsoft.com/office/drawing/2014/main" id="{3C394178-F0F4-4A8B-0BC5-3474EAB899FC}"/>
                </a:ext>
              </a:extLst>
            </p:cNvPr>
            <p:cNvSpPr/>
            <p:nvPr/>
          </p:nvSpPr>
          <p:spPr>
            <a:xfrm>
              <a:off x="432529" y="3646115"/>
              <a:ext cx="1626119" cy="382271"/>
            </a:xfrm>
            <a:prstGeom prst="roundRect">
              <a:avLst/>
            </a:prstGeom>
            <a:solidFill>
              <a:srgbClr val="ED1C24"/>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Mission Strategist</a:t>
              </a:r>
            </a:p>
          </p:txBody>
        </p:sp>
      </p:grpSp>
      <p:pic>
        <p:nvPicPr>
          <p:cNvPr id="3" name="Picture 2" descr="A set of red arrows&#10;&#10;AI-generated content may be incorrect.">
            <a:extLst>
              <a:ext uri="{FF2B5EF4-FFF2-40B4-BE49-F238E27FC236}">
                <a16:creationId xmlns:a16="http://schemas.microsoft.com/office/drawing/2014/main" id="{44350235-7245-D802-9F59-1F26E5CB523E}"/>
              </a:ext>
            </a:extLst>
          </p:cNvPr>
          <p:cNvPicPr>
            <a:picLocks noChangeAspect="1"/>
          </p:cNvPicPr>
          <p:nvPr/>
        </p:nvPicPr>
        <p:blipFill>
          <a:blip r:embed="rId3" cstate="print">
            <a:extLst>
              <a:ext uri="{28A0092B-C50C-407E-A947-70E740481C1C}">
                <a14:useLocalDpi xmlns:a14="http://schemas.microsoft.com/office/drawing/2010/main"/>
              </a:ext>
            </a:extLst>
          </a:blip>
          <a:srcRect l="80818" t="24963" r="14009" b="62229"/>
          <a:stretch/>
        </p:blipFill>
        <p:spPr>
          <a:xfrm rot="19812511" flipH="1">
            <a:off x="2449154" y="2075649"/>
            <a:ext cx="501805" cy="878383"/>
          </a:xfrm>
          <a:prstGeom prst="rect">
            <a:avLst/>
          </a:prstGeom>
        </p:spPr>
      </p:pic>
      <p:pic>
        <p:nvPicPr>
          <p:cNvPr id="26" name="Picture 25" descr="A set of red arrows&#10;&#10;AI-generated content may be incorrect.">
            <a:extLst>
              <a:ext uri="{FF2B5EF4-FFF2-40B4-BE49-F238E27FC236}">
                <a16:creationId xmlns:a16="http://schemas.microsoft.com/office/drawing/2014/main" id="{A0475029-5C49-FD4F-7F82-9B97771A9D3C}"/>
              </a:ext>
            </a:extLst>
          </p:cNvPr>
          <p:cNvPicPr>
            <a:picLocks noChangeAspect="1"/>
          </p:cNvPicPr>
          <p:nvPr/>
        </p:nvPicPr>
        <p:blipFill>
          <a:blip r:embed="rId3"/>
          <a:srcRect l="52143" t="28873" r="37254" b="60007"/>
          <a:stretch/>
        </p:blipFill>
        <p:spPr>
          <a:xfrm rot="231422">
            <a:off x="7796832" y="2115417"/>
            <a:ext cx="1404954" cy="1041613"/>
          </a:xfrm>
          <a:prstGeom prst="rect">
            <a:avLst/>
          </a:prstGeom>
        </p:spPr>
      </p:pic>
    </p:spTree>
    <p:extLst>
      <p:ext uri="{BB962C8B-B14F-4D97-AF65-F5344CB8AC3E}">
        <p14:creationId xmlns:p14="http://schemas.microsoft.com/office/powerpoint/2010/main" val="398889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7487E-43E7-B040-3F11-228F190FDF6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358A2A-7EE6-8C1B-1A7A-9168E322FA0D}"/>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13</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FC0F63B2-DE17-9EF4-A007-451C56DB56B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863137E0-8AEF-893A-4E1B-C585E2BBF79C}"/>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747F6D27-CC79-FD0E-174F-4C9CED312277}"/>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Materials Needed</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71C38ED0-7D80-E417-A87C-C329708B2B17}"/>
              </a:ext>
            </a:extLst>
          </p:cNvPr>
          <p:cNvSpPr txBox="1">
            <a:spLocks/>
          </p:cNvSpPr>
          <p:nvPr/>
        </p:nvSpPr>
        <p:spPr>
          <a:xfrm>
            <a:off x="587827" y="1163257"/>
            <a:ext cx="4377711" cy="457199"/>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LEGO</a:t>
            </a:r>
            <a:r>
              <a:rPr lang="en-US" sz="36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Education SPIKE</a:t>
            </a:r>
            <a:r>
              <a:rPr lang="en-US" sz="36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TM</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Prime Set</a:t>
            </a:r>
          </a:p>
        </p:txBody>
      </p:sp>
      <p:sp>
        <p:nvSpPr>
          <p:cNvPr id="4" name="Text Placeholder 2">
            <a:extLst>
              <a:ext uri="{FF2B5EF4-FFF2-40B4-BE49-F238E27FC236}">
                <a16:creationId xmlns:a16="http://schemas.microsoft.com/office/drawing/2014/main" id="{E0D14EFD-C41C-6C4B-7B28-9EA48C061FBD}"/>
              </a:ext>
            </a:extLst>
          </p:cNvPr>
          <p:cNvSpPr txBox="1">
            <a:spLocks/>
          </p:cNvSpPr>
          <p:nvPr/>
        </p:nvSpPr>
        <p:spPr>
          <a:xfrm>
            <a:off x="7801337" y="1163256"/>
            <a:ext cx="3802835" cy="457199"/>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Electronic Device</a:t>
            </a:r>
          </a:p>
        </p:txBody>
      </p:sp>
      <p:sp>
        <p:nvSpPr>
          <p:cNvPr id="8" name="Text Placeholder 2">
            <a:extLst>
              <a:ext uri="{FF2B5EF4-FFF2-40B4-BE49-F238E27FC236}">
                <a16:creationId xmlns:a16="http://schemas.microsoft.com/office/drawing/2014/main" id="{AF8D13CC-2FE8-9E7D-3E02-EA20CB51E7DC}"/>
              </a:ext>
            </a:extLst>
          </p:cNvPr>
          <p:cNvSpPr txBox="1">
            <a:spLocks/>
          </p:cNvSpPr>
          <p:nvPr/>
        </p:nvSpPr>
        <p:spPr>
          <a:xfrm>
            <a:off x="587828" y="5237544"/>
            <a:ext cx="3926299" cy="457199"/>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sz="1800" b="1" dirty="0">
                <a:solidFill>
                  <a:srgbClr val="ED1C24"/>
                </a:solidFill>
                <a:latin typeface="Roboto" panose="02000000000000000000" pitchFamily="2" charset="0"/>
                <a:ea typeface="Roboto" panose="02000000000000000000" pitchFamily="2" charset="0"/>
                <a:cs typeface="Roboto" panose="02000000000000000000" pitchFamily="2" charset="0"/>
              </a:rPr>
              <a:t>Note: </a:t>
            </a:r>
            <a:r>
              <a:rPr lang="en-US" sz="1800" dirty="0">
                <a:solidFill>
                  <a:srgbClr val="ED1C24"/>
                </a:solidFill>
                <a:latin typeface="Roboto" panose="02000000000000000000" pitchFamily="2" charset="0"/>
                <a:ea typeface="Roboto" panose="02000000000000000000" pitchFamily="2" charset="0"/>
                <a:cs typeface="Roboto" panose="02000000000000000000" pitchFamily="2" charset="0"/>
              </a:rPr>
              <a:t>Other LEGO</a:t>
            </a:r>
            <a:r>
              <a:rPr lang="en-US" sz="1800" baseline="30000" dirty="0">
                <a:solidFill>
                  <a:srgbClr val="ED1C24"/>
                </a:solidFill>
                <a:latin typeface="Roboto" panose="02000000000000000000" pitchFamily="2" charset="0"/>
                <a:ea typeface="Roboto" panose="02000000000000000000" pitchFamily="2" charset="0"/>
                <a:cs typeface="Roboto" panose="02000000000000000000" pitchFamily="2" charset="0"/>
              </a:rPr>
              <a:t>®</a:t>
            </a:r>
            <a:r>
              <a:rPr lang="en-US" sz="1800" dirty="0">
                <a:solidFill>
                  <a:srgbClr val="ED1C24"/>
                </a:solidFill>
                <a:latin typeface="Roboto" panose="02000000000000000000" pitchFamily="2" charset="0"/>
                <a:ea typeface="Roboto" panose="02000000000000000000" pitchFamily="2" charset="0"/>
                <a:cs typeface="Roboto" panose="02000000000000000000" pitchFamily="2" charset="0"/>
              </a:rPr>
              <a:t> Education sets such as MINDSTORMS</a:t>
            </a:r>
            <a:r>
              <a:rPr lang="en-US" sz="1800" baseline="30000"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dirty="0">
                <a:solidFill>
                  <a:srgbClr val="ED1C24"/>
                </a:solidFill>
                <a:latin typeface="Roboto" panose="02000000000000000000" pitchFamily="2" charset="0"/>
                <a:ea typeface="Roboto" panose="02000000000000000000" pitchFamily="2" charset="0"/>
                <a:cs typeface="Roboto" panose="02000000000000000000" pitchFamily="2" charset="0"/>
              </a:rPr>
              <a:t> and Robot Inventor are also allowed. </a:t>
            </a:r>
          </a:p>
        </p:txBody>
      </p:sp>
      <p:pic>
        <p:nvPicPr>
          <p:cNvPr id="9" name="Picture 8" descr="A yellow plastic container with white and blue objects on it&#10;&#10;AI-generated content may be incorrect.">
            <a:extLst>
              <a:ext uri="{FF2B5EF4-FFF2-40B4-BE49-F238E27FC236}">
                <a16:creationId xmlns:a16="http://schemas.microsoft.com/office/drawing/2014/main" id="{3523A6C4-8329-43A1-2CF4-B18DF5CDACBC}"/>
              </a:ext>
            </a:extLst>
          </p:cNvPr>
          <p:cNvPicPr>
            <a:picLocks noChangeAspect="1"/>
          </p:cNvPicPr>
          <p:nvPr/>
        </p:nvPicPr>
        <p:blipFill>
          <a:blip r:embed="rId3" cstate="print">
            <a:extLst>
              <a:ext uri="{28A0092B-C50C-407E-A947-70E740481C1C}">
                <a14:useLocalDpi xmlns:a14="http://schemas.microsoft.com/office/drawing/2010/main"/>
              </a:ext>
            </a:extLst>
          </a:blip>
          <a:srcRect l="18763" t="19953" r="9151" b="8359"/>
          <a:stretch/>
        </p:blipFill>
        <p:spPr>
          <a:xfrm>
            <a:off x="741584" y="2307193"/>
            <a:ext cx="4070195" cy="2877978"/>
          </a:xfrm>
          <a:prstGeom prst="rect">
            <a:avLst/>
          </a:prstGeom>
        </p:spPr>
      </p:pic>
      <p:pic>
        <p:nvPicPr>
          <p:cNvPr id="12" name="Picture 11" descr="Full shot of a computer&#10;&#10;AI-generated content may be incorrect.">
            <a:extLst>
              <a:ext uri="{FF2B5EF4-FFF2-40B4-BE49-F238E27FC236}">
                <a16:creationId xmlns:a16="http://schemas.microsoft.com/office/drawing/2014/main" id="{0968CEA1-E0F6-7E88-F858-DA0BD8ED09CA}"/>
              </a:ext>
            </a:extLst>
          </p:cNvPr>
          <p:cNvPicPr>
            <a:picLocks noChangeAspect="1"/>
          </p:cNvPicPr>
          <p:nvPr/>
        </p:nvPicPr>
        <p:blipFill>
          <a:blip r:embed="rId4"/>
          <a:stretch>
            <a:fillRect/>
          </a:stretch>
        </p:blipFill>
        <p:spPr>
          <a:xfrm>
            <a:off x="7801337" y="2587657"/>
            <a:ext cx="3085096" cy="2317049"/>
          </a:xfrm>
          <a:prstGeom prst="rect">
            <a:avLst/>
          </a:prstGeom>
        </p:spPr>
      </p:pic>
    </p:spTree>
    <p:extLst>
      <p:ext uri="{BB962C8B-B14F-4D97-AF65-F5344CB8AC3E}">
        <p14:creationId xmlns:p14="http://schemas.microsoft.com/office/powerpoint/2010/main" val="1589738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21C1B-A566-1936-0444-662DDDABCBC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9452FF-7854-3A3C-1196-7884C5A662A9}"/>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14</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40370236-37FC-FCBB-7AA0-F20EF6C37D9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E867D5A3-440A-6328-4645-D353EF2B5D48}"/>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720FE0E2-93DA-584F-2CB6-6F0DDA35C7D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Materials Needed</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30A6D820-5EDE-CB96-3C78-6EE531D72302}"/>
              </a:ext>
            </a:extLst>
          </p:cNvPr>
          <p:cNvSpPr txBox="1">
            <a:spLocks/>
          </p:cNvSpPr>
          <p:nvPr/>
        </p:nvSpPr>
        <p:spPr>
          <a:xfrm>
            <a:off x="587827" y="1163257"/>
            <a:ext cx="6611626" cy="457199"/>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UNEARTHED</a:t>
            </a:r>
            <a:r>
              <a:rPr lang="en-US" sz="36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TM</a:t>
            </a: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 Challenge Set</a:t>
            </a:r>
          </a:p>
        </p:txBody>
      </p:sp>
      <p:sp>
        <p:nvSpPr>
          <p:cNvPr id="8" name="Text Placeholder 2">
            <a:extLst>
              <a:ext uri="{FF2B5EF4-FFF2-40B4-BE49-F238E27FC236}">
                <a16:creationId xmlns:a16="http://schemas.microsoft.com/office/drawing/2014/main" id="{EDB12208-17F1-2048-8C86-8A801CEC1BC1}"/>
              </a:ext>
            </a:extLst>
          </p:cNvPr>
          <p:cNvSpPr txBox="1">
            <a:spLocks/>
          </p:cNvSpPr>
          <p:nvPr/>
        </p:nvSpPr>
        <p:spPr>
          <a:xfrm>
            <a:off x="587827" y="1705936"/>
            <a:ext cx="11146973" cy="762634"/>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sz="1800" dirty="0">
                <a:solidFill>
                  <a:srgbClr val="ED1C24"/>
                </a:solidFill>
                <a:latin typeface="Roboto" panose="02000000000000000000" pitchFamily="2" charset="0"/>
                <a:ea typeface="Roboto" panose="02000000000000000000" pitchFamily="2" charset="0"/>
                <a:cs typeface="Roboto" panose="02000000000000000000" pitchFamily="2" charset="0"/>
              </a:rPr>
              <a:t>The Challenge Set comes in a box that contains the mission models, challenge mat, and 3M™ Dual Lock™ </a:t>
            </a:r>
            <a:r>
              <a:rPr lang="en-US" sz="1800" dirty="0" err="1">
                <a:solidFill>
                  <a:srgbClr val="ED1C24"/>
                </a:solidFill>
                <a:latin typeface="Roboto" panose="02000000000000000000" pitchFamily="2" charset="0"/>
                <a:ea typeface="Roboto" panose="02000000000000000000" pitchFamily="2" charset="0"/>
                <a:cs typeface="Roboto" panose="02000000000000000000" pitchFamily="2" charset="0"/>
              </a:rPr>
              <a:t>Reclosable</a:t>
            </a:r>
            <a:r>
              <a:rPr lang="en-US" sz="1800" dirty="0">
                <a:solidFill>
                  <a:srgbClr val="ED1C24"/>
                </a:solidFill>
                <a:latin typeface="Roboto" panose="02000000000000000000" pitchFamily="2" charset="0"/>
                <a:ea typeface="Roboto" panose="02000000000000000000" pitchFamily="2" charset="0"/>
                <a:cs typeface="Roboto" panose="02000000000000000000" pitchFamily="2" charset="0"/>
              </a:rPr>
              <a:t> Fasteners, coach pins, and season tiles for the team members. The team should build the models very carefully using the building instructions. </a:t>
            </a:r>
          </a:p>
        </p:txBody>
      </p:sp>
      <p:pic>
        <p:nvPicPr>
          <p:cNvPr id="4" name="Picture 3" descr="A cardboard box with lego pieces and a map&#10;&#10;AI-generated content may be incorrect.">
            <a:extLst>
              <a:ext uri="{FF2B5EF4-FFF2-40B4-BE49-F238E27FC236}">
                <a16:creationId xmlns:a16="http://schemas.microsoft.com/office/drawing/2014/main" id="{D4950CC9-A7A2-5C98-7BBB-3B6D3011054E}"/>
              </a:ext>
            </a:extLst>
          </p:cNvPr>
          <p:cNvPicPr>
            <a:picLocks noChangeAspect="1"/>
          </p:cNvPicPr>
          <p:nvPr/>
        </p:nvPicPr>
        <p:blipFill>
          <a:blip r:embed="rId3" cstate="print">
            <a:extLst>
              <a:ext uri="{28A0092B-C50C-407E-A947-70E740481C1C}">
                <a14:useLocalDpi xmlns:a14="http://schemas.microsoft.com/office/drawing/2010/main"/>
              </a:ext>
            </a:extLst>
          </a:blip>
          <a:srcRect b="2251"/>
          <a:stretch/>
        </p:blipFill>
        <p:spPr>
          <a:xfrm>
            <a:off x="2438826" y="2252547"/>
            <a:ext cx="7314347" cy="3947532"/>
          </a:xfrm>
          <a:prstGeom prst="rect">
            <a:avLst/>
          </a:prstGeom>
        </p:spPr>
      </p:pic>
    </p:spTree>
    <p:extLst>
      <p:ext uri="{BB962C8B-B14F-4D97-AF65-F5344CB8AC3E}">
        <p14:creationId xmlns:p14="http://schemas.microsoft.com/office/powerpoint/2010/main" val="2215890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96F91-ACC6-ADF4-CEAB-607CEFA868CE}"/>
            </a:ext>
          </a:extLst>
        </p:cNvPr>
        <p:cNvGrpSpPr/>
        <p:nvPr/>
      </p:nvGrpSpPr>
      <p:grpSpPr>
        <a:xfrm>
          <a:off x="0" y="0"/>
          <a:ext cx="0" cy="0"/>
          <a:chOff x="0" y="0"/>
          <a:chExt cx="0" cy="0"/>
        </a:xfrm>
      </p:grpSpPr>
      <p:pic>
        <p:nvPicPr>
          <p:cNvPr id="3" name="Picture 2" descr="A black rectangular object with a map on it&#10;&#10;AI-generated content may be incorrect.">
            <a:extLst>
              <a:ext uri="{FF2B5EF4-FFF2-40B4-BE49-F238E27FC236}">
                <a16:creationId xmlns:a16="http://schemas.microsoft.com/office/drawing/2014/main" id="{52B9591C-B722-49DD-DAC8-52FB3E4B1525}"/>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5010056" y="1838960"/>
            <a:ext cx="6963807" cy="4249420"/>
          </a:xfrm>
          <a:prstGeom prst="rect">
            <a:avLst/>
          </a:prstGeom>
        </p:spPr>
      </p:pic>
      <p:sp>
        <p:nvSpPr>
          <p:cNvPr id="2" name="Slide Number Placeholder 1">
            <a:extLst>
              <a:ext uri="{FF2B5EF4-FFF2-40B4-BE49-F238E27FC236}">
                <a16:creationId xmlns:a16="http://schemas.microsoft.com/office/drawing/2014/main" id="{E1E77769-0188-2550-1FD2-86C30DF872DE}"/>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15</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D1EF2C90-68AA-3F37-65EE-7C2D3AFB9F72}"/>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9248B60A-7552-D9B2-6C54-28E742489F1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766B8DB3-555C-26AC-9C8B-A0FE3ECD5B0C}"/>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Materials Needed</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4A00D77E-A2C7-BD6D-DF4F-BCC15692CAD9}"/>
              </a:ext>
            </a:extLst>
          </p:cNvPr>
          <p:cNvSpPr txBox="1">
            <a:spLocks/>
          </p:cNvSpPr>
          <p:nvPr/>
        </p:nvSpPr>
        <p:spPr>
          <a:xfrm>
            <a:off x="587828" y="1036953"/>
            <a:ext cx="5620061" cy="457199"/>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Challenge Mat and Table</a:t>
            </a:r>
          </a:p>
        </p:txBody>
      </p:sp>
      <p:sp>
        <p:nvSpPr>
          <p:cNvPr id="5" name="Text Placeholder 2">
            <a:extLst>
              <a:ext uri="{FF2B5EF4-FFF2-40B4-BE49-F238E27FC236}">
                <a16:creationId xmlns:a16="http://schemas.microsoft.com/office/drawing/2014/main" id="{15F3F862-F3D3-D07D-6AA3-7DFCDD4A4433}"/>
              </a:ext>
            </a:extLst>
          </p:cNvPr>
          <p:cNvSpPr txBox="1">
            <a:spLocks/>
          </p:cNvSpPr>
          <p:nvPr/>
        </p:nvSpPr>
        <p:spPr>
          <a:xfrm>
            <a:off x="587828" y="1838960"/>
            <a:ext cx="4675548" cy="3821202"/>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sz="2400" dirty="0">
                <a:solidFill>
                  <a:srgbClr val="ED1C24"/>
                </a:solidFill>
                <a:latin typeface="Roboto" panose="02000000000000000000" pitchFamily="2" charset="0"/>
                <a:ea typeface="Roboto" panose="02000000000000000000" pitchFamily="2" charset="0"/>
                <a:cs typeface="Roboto" panose="02000000000000000000" pitchFamily="2" charset="0"/>
              </a:rPr>
              <a:t>Set up a table with the challenge mat in your classroom or meeting space.</a:t>
            </a:r>
          </a:p>
          <a:p>
            <a:pPr marL="0" indent="0" defTabSz="457200">
              <a:buFont typeface="Arial" panose="020B0604020202020204" pitchFamily="34" charset="0"/>
              <a:buNone/>
            </a:pPr>
            <a:r>
              <a:rPr lang="en-US" sz="2400" dirty="0">
                <a:solidFill>
                  <a:srgbClr val="ED1C24"/>
                </a:solidFill>
                <a:latin typeface="Roboto" panose="02000000000000000000" pitchFamily="2" charset="0"/>
                <a:ea typeface="Roboto" panose="02000000000000000000" pitchFamily="2" charset="0"/>
                <a:cs typeface="Roboto" panose="02000000000000000000" pitchFamily="2" charset="0"/>
              </a:rPr>
              <a:t>Teams can practice on the mat by placing it on the floor. </a:t>
            </a:r>
          </a:p>
          <a:p>
            <a:pPr marL="0" indent="0" defTabSz="457200">
              <a:buFont typeface="Arial" panose="020B0604020202020204" pitchFamily="34" charset="0"/>
              <a:buNone/>
            </a:pPr>
            <a:r>
              <a:rPr lang="en-US" sz="2400" dirty="0">
                <a:solidFill>
                  <a:srgbClr val="ED1C24"/>
                </a:solidFill>
                <a:latin typeface="Roboto" panose="02000000000000000000" pitchFamily="2" charset="0"/>
                <a:ea typeface="Roboto" panose="02000000000000000000" pitchFamily="2" charset="0"/>
                <a:cs typeface="Roboto" panose="02000000000000000000" pitchFamily="2" charset="0"/>
              </a:rPr>
              <a:t>However, robot game matches at official events will be played on a table complete with sidewalls. </a:t>
            </a:r>
          </a:p>
          <a:p>
            <a:pPr marL="0" indent="0" defTabSz="457200">
              <a:buFont typeface="Arial" panose="020B0604020202020204" pitchFamily="34" charset="0"/>
              <a:buNone/>
            </a:pPr>
            <a:r>
              <a:rPr lang="en-US" sz="2400" dirty="0">
                <a:solidFill>
                  <a:srgbClr val="ED1C24"/>
                </a:solidFill>
                <a:latin typeface="Roboto" panose="02000000000000000000" pitchFamily="2" charset="0"/>
                <a:ea typeface="Roboto" panose="02000000000000000000" pitchFamily="2" charset="0"/>
                <a:cs typeface="Roboto" panose="02000000000000000000" pitchFamily="2" charset="0"/>
              </a:rPr>
              <a:t>Instructions to build a table can be found on the Season Resources page.</a:t>
            </a:r>
          </a:p>
        </p:txBody>
      </p:sp>
    </p:spTree>
    <p:extLst>
      <p:ext uri="{BB962C8B-B14F-4D97-AF65-F5344CB8AC3E}">
        <p14:creationId xmlns:p14="http://schemas.microsoft.com/office/powerpoint/2010/main" val="298555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20925-2A9D-C73E-0FFD-9702579F5BC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1139F0-7C15-AC3F-B984-475D8839EE70}"/>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16</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9158243B-E32F-A6C6-E2B1-FC44F0A4ECF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B34D60FA-DDF8-E6C3-6226-1A0650BEDEBA}"/>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1B3D6B0D-E028-42E4-8E55-3F4D8BB35BE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Career Connections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D46CBB81-E0B4-2C0F-CE04-5F8433D0E576}"/>
              </a:ext>
            </a:extLst>
          </p:cNvPr>
          <p:cNvSpPr txBox="1">
            <a:spLocks/>
          </p:cNvSpPr>
          <p:nvPr/>
        </p:nvSpPr>
        <p:spPr>
          <a:xfrm>
            <a:off x="587829" y="1036953"/>
            <a:ext cx="5177352" cy="4326784"/>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Archaeologist </a:t>
            </a:r>
          </a:p>
          <a:p>
            <a:pPr defTabSz="457200"/>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Lab Technician</a:t>
            </a:r>
          </a:p>
          <a:p>
            <a:pPr defTabSz="457200"/>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Anthropologist</a:t>
            </a:r>
          </a:p>
          <a:p>
            <a:pPr defTabSz="457200"/>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Site Manager</a:t>
            </a:r>
          </a:p>
          <a:p>
            <a:pPr defTabSz="457200"/>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Conservator</a:t>
            </a:r>
          </a:p>
          <a:p>
            <a:pPr defTabSz="457200"/>
            <a:r>
              <a:rPr lang="en-US" sz="3600" b="1" dirty="0">
                <a:solidFill>
                  <a:srgbClr val="0660AC"/>
                </a:solidFill>
                <a:latin typeface="Roboto" panose="02000000000000000000" pitchFamily="2" charset="0"/>
                <a:ea typeface="Roboto" panose="02000000000000000000" pitchFamily="2" charset="0"/>
                <a:cs typeface="Roboto" panose="02000000000000000000" pitchFamily="2" charset="0"/>
              </a:rPr>
              <a:t>Geologist</a:t>
            </a:r>
          </a:p>
        </p:txBody>
      </p:sp>
      <p:pic>
        <p:nvPicPr>
          <p:cNvPr id="5" name="Picture 4" descr="A person looking at a piece of clay&#10;&#10;AI-generated content may be incorrect.">
            <a:extLst>
              <a:ext uri="{FF2B5EF4-FFF2-40B4-BE49-F238E27FC236}">
                <a16:creationId xmlns:a16="http://schemas.microsoft.com/office/drawing/2014/main" id="{F9C3FDED-9110-B4AD-BD08-8AD76D6B39EE}"/>
              </a:ext>
            </a:extLst>
          </p:cNvPr>
          <p:cNvPicPr>
            <a:picLocks noChangeAspect="1"/>
          </p:cNvPicPr>
          <p:nvPr/>
        </p:nvPicPr>
        <p:blipFill>
          <a:blip r:embed="rId3" cstate="print">
            <a:extLst>
              <a:ext uri="{28A0092B-C50C-407E-A947-70E740481C1C}">
                <a14:useLocalDpi xmlns:a14="http://schemas.microsoft.com/office/drawing/2010/main"/>
              </a:ext>
            </a:extLst>
          </a:blip>
          <a:srcRect l="15998" r="4943"/>
          <a:stretch/>
        </p:blipFill>
        <p:spPr>
          <a:xfrm>
            <a:off x="6096000" y="2857353"/>
            <a:ext cx="2286000" cy="1524592"/>
          </a:xfrm>
          <a:prstGeom prst="rect">
            <a:avLst/>
          </a:prstGeom>
        </p:spPr>
      </p:pic>
      <p:pic>
        <p:nvPicPr>
          <p:cNvPr id="9" name="Picture 8" descr="A group of people digging in the dirt&#10;&#10;AI-generated content may be incorrect.">
            <a:extLst>
              <a:ext uri="{FF2B5EF4-FFF2-40B4-BE49-F238E27FC236}">
                <a16:creationId xmlns:a16="http://schemas.microsoft.com/office/drawing/2014/main" id="{883A7381-3F38-2606-E14B-DD5B876646D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72223" y="1036410"/>
            <a:ext cx="2286000" cy="1521127"/>
          </a:xfrm>
          <a:prstGeom prst="rect">
            <a:avLst/>
          </a:prstGeom>
        </p:spPr>
      </p:pic>
      <p:pic>
        <p:nvPicPr>
          <p:cNvPr id="12" name="Picture 11" descr="A person wearing a mask and apron painting a wooden object&#10;&#10;AI-generated content may be incorrect.">
            <a:extLst>
              <a:ext uri="{FF2B5EF4-FFF2-40B4-BE49-F238E27FC236}">
                <a16:creationId xmlns:a16="http://schemas.microsoft.com/office/drawing/2014/main" id="{67B60CD6-3E70-D0D7-9A7C-6F2550B07C5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6000" y="4555044"/>
            <a:ext cx="2286000" cy="1524592"/>
          </a:xfrm>
          <a:prstGeom prst="rect">
            <a:avLst/>
          </a:prstGeom>
        </p:spPr>
      </p:pic>
      <p:pic>
        <p:nvPicPr>
          <p:cNvPr id="14" name="Picture 13" descr="A person in a hard hat and orange vest holding a clipboard and pointing at something&#10;&#10;AI-generated content may be incorrect.">
            <a:extLst>
              <a:ext uri="{FF2B5EF4-FFF2-40B4-BE49-F238E27FC236}">
                <a16:creationId xmlns:a16="http://schemas.microsoft.com/office/drawing/2014/main" id="{1D74E09D-0122-F246-EFF9-F11B8D3779F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96000" y="1010135"/>
            <a:ext cx="2286000" cy="1521127"/>
          </a:xfrm>
          <a:prstGeom prst="rect">
            <a:avLst/>
          </a:prstGeom>
        </p:spPr>
      </p:pic>
      <p:pic>
        <p:nvPicPr>
          <p:cNvPr id="18" name="Picture 17" descr="A person wearing a hat and glasses&#10;&#10;AI-generated content may be incorrect.">
            <a:extLst>
              <a:ext uri="{FF2B5EF4-FFF2-40B4-BE49-F238E27FC236}">
                <a16:creationId xmlns:a16="http://schemas.microsoft.com/office/drawing/2014/main" id="{C3067F3D-C6CA-336E-F903-E17AD704A46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972223" y="2857353"/>
            <a:ext cx="2286000" cy="1524000"/>
          </a:xfrm>
          <a:prstGeom prst="rect">
            <a:avLst/>
          </a:prstGeom>
        </p:spPr>
      </p:pic>
      <p:pic>
        <p:nvPicPr>
          <p:cNvPr id="20" name="Picture 19" descr="A person wearing safety goggles and gloves working on a clay pot&#10;&#10;AI-generated content may be incorrect.">
            <a:extLst>
              <a:ext uri="{FF2B5EF4-FFF2-40B4-BE49-F238E27FC236}">
                <a16:creationId xmlns:a16="http://schemas.microsoft.com/office/drawing/2014/main" id="{41B7A71C-C2D1-DC19-9FA2-BAA05801E5A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972223" y="4555636"/>
            <a:ext cx="2286000" cy="1524000"/>
          </a:xfrm>
          <a:prstGeom prst="rect">
            <a:avLst/>
          </a:prstGeom>
        </p:spPr>
      </p:pic>
    </p:spTree>
    <p:extLst>
      <p:ext uri="{BB962C8B-B14F-4D97-AF65-F5344CB8AC3E}">
        <p14:creationId xmlns:p14="http://schemas.microsoft.com/office/powerpoint/2010/main" val="168335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6740C-DF66-95AF-3061-5877E41025EB}"/>
            </a:ext>
          </a:extLst>
        </p:cNvPr>
        <p:cNvGrpSpPr/>
        <p:nvPr/>
      </p:nvGrpSpPr>
      <p:grpSpPr>
        <a:xfrm>
          <a:off x="0" y="0"/>
          <a:ext cx="0" cy="0"/>
          <a:chOff x="0" y="0"/>
          <a:chExt cx="0" cy="0"/>
        </a:xfrm>
      </p:grpSpPr>
      <p:pic>
        <p:nvPicPr>
          <p:cNvPr id="12" name="Picture 11" descr="A group of white papers with pictures attached to them&#10;&#10;AI-generated content may be incorrect.">
            <a:extLst>
              <a:ext uri="{FF2B5EF4-FFF2-40B4-BE49-F238E27FC236}">
                <a16:creationId xmlns:a16="http://schemas.microsoft.com/office/drawing/2014/main" id="{BBF7923C-754B-4A87-B4D8-433D02923602}"/>
              </a:ext>
            </a:extLst>
          </p:cNvPr>
          <p:cNvPicPr>
            <a:picLocks noChangeAspect="1"/>
          </p:cNvPicPr>
          <p:nvPr/>
        </p:nvPicPr>
        <p:blipFill>
          <a:blip r:embed="rId3"/>
          <a:srcRect l="28821" t="11245" r="6540" b="73984"/>
          <a:stretch/>
        </p:blipFill>
        <p:spPr>
          <a:xfrm>
            <a:off x="527318" y="2717140"/>
            <a:ext cx="11137363" cy="3394409"/>
          </a:xfrm>
          <a:prstGeom prst="rect">
            <a:avLst/>
          </a:prstGeom>
        </p:spPr>
      </p:pic>
      <p:sp>
        <p:nvSpPr>
          <p:cNvPr id="2" name="Slide Number Placeholder 1">
            <a:extLst>
              <a:ext uri="{FF2B5EF4-FFF2-40B4-BE49-F238E27FC236}">
                <a16:creationId xmlns:a16="http://schemas.microsoft.com/office/drawing/2014/main" id="{606C593E-B4E5-8B9F-C747-C65C2F2141EA}"/>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17</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3" name="Group 2">
            <a:extLst>
              <a:ext uri="{FF2B5EF4-FFF2-40B4-BE49-F238E27FC236}">
                <a16:creationId xmlns:a16="http://schemas.microsoft.com/office/drawing/2014/main" id="{F4F1B7BB-995E-ED78-6103-D6B76802836F}"/>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55F46A4C-E193-1534-F374-81B769FE7B8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07F99256-D7B9-7755-5A12-781BD72BC217}"/>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Project Sparks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1A76F70-06EC-F3F2-4454-10D8B9CF4922}"/>
              </a:ext>
            </a:extLst>
          </p:cNvPr>
          <p:cNvGrpSpPr/>
          <p:nvPr/>
        </p:nvGrpSpPr>
        <p:grpSpPr>
          <a:xfrm>
            <a:off x="457200" y="1216331"/>
            <a:ext cx="1188720" cy="1188720"/>
            <a:chOff x="612880" y="1145429"/>
            <a:chExt cx="1188720" cy="1188720"/>
          </a:xfrm>
        </p:grpSpPr>
        <p:sp>
          <p:nvSpPr>
            <p:cNvPr id="15" name="Oval 14">
              <a:extLst>
                <a:ext uri="{FF2B5EF4-FFF2-40B4-BE49-F238E27FC236}">
                  <a16:creationId xmlns:a16="http://schemas.microsoft.com/office/drawing/2014/main" id="{E6FBA21C-79EC-EB4E-4F7F-763DCA6F4D5C}"/>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ap with pin with solid fill">
              <a:extLst>
                <a:ext uri="{FF2B5EF4-FFF2-40B4-BE49-F238E27FC236}">
                  <a16:creationId xmlns:a16="http://schemas.microsoft.com/office/drawing/2014/main" id="{CC3EBDC4-0B68-D4FC-CC03-97A0FCA4A6A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08762" y="1183007"/>
              <a:ext cx="996955" cy="996955"/>
            </a:xfrm>
            <a:prstGeom prst="rect">
              <a:avLst/>
            </a:prstGeom>
          </p:spPr>
        </p:pic>
      </p:grpSp>
      <p:sp>
        <p:nvSpPr>
          <p:cNvPr id="4" name="Text Placeholder 2">
            <a:extLst>
              <a:ext uri="{FF2B5EF4-FFF2-40B4-BE49-F238E27FC236}">
                <a16:creationId xmlns:a16="http://schemas.microsoft.com/office/drawing/2014/main" id="{70664273-C91D-407C-30AA-534697B0A43C}"/>
              </a:ext>
            </a:extLst>
          </p:cNvPr>
          <p:cNvSpPr txBox="1">
            <a:spLocks/>
          </p:cNvSpPr>
          <p:nvPr/>
        </p:nvSpPr>
        <p:spPr>
          <a:xfrm>
            <a:off x="1801600" y="971470"/>
            <a:ext cx="9933198" cy="1678442"/>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How will the archaeology team identify where additional artifacts are located?</a:t>
            </a:r>
          </a:p>
        </p:txBody>
      </p:sp>
      <p:sp>
        <p:nvSpPr>
          <p:cNvPr id="9" name="Text Placeholder 2">
            <a:extLst>
              <a:ext uri="{FF2B5EF4-FFF2-40B4-BE49-F238E27FC236}">
                <a16:creationId xmlns:a16="http://schemas.microsoft.com/office/drawing/2014/main" id="{1C8AD465-B54B-E693-F808-148FC1B1EFE0}"/>
              </a:ext>
            </a:extLst>
          </p:cNvPr>
          <p:cNvSpPr txBox="1">
            <a:spLocks/>
          </p:cNvSpPr>
          <p:nvPr/>
        </p:nvSpPr>
        <p:spPr>
          <a:xfrm>
            <a:off x="903248" y="3772520"/>
            <a:ext cx="7750097" cy="2081868"/>
          </a:xfrm>
          <a:prstGeom prst="rect">
            <a:avLst/>
          </a:prstGeom>
          <a:noFill/>
        </p:spPr>
        <p:txBody>
          <a:bodyPr vert="horz" lIns="91440" tIns="45720" rIns="91440" bIns="45720" rtlCol="0" anchor="ctr" anchorCtr="0">
            <a:noAutofit/>
            <a:scene3d>
              <a:camera prst="orthographicFront">
                <a:rot lat="0" lon="0" rev="60000"/>
              </a:camera>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b="1" dirty="0">
                <a:latin typeface="Roboto" panose="02000000000000000000" pitchFamily="2" charset="0"/>
                <a:ea typeface="Roboto" panose="02000000000000000000" pitchFamily="2" charset="0"/>
                <a:cs typeface="Roboto" panose="02000000000000000000" pitchFamily="2" charset="0"/>
              </a:rPr>
              <a:t>During an excursion, the team discovers an ancient map leading them to believe more artifacts will be found nearby.</a:t>
            </a:r>
          </a:p>
        </p:txBody>
      </p:sp>
    </p:spTree>
    <p:extLst>
      <p:ext uri="{BB962C8B-B14F-4D97-AF65-F5344CB8AC3E}">
        <p14:creationId xmlns:p14="http://schemas.microsoft.com/office/powerpoint/2010/main" val="1149964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5F83A-DD30-0CE9-3F54-AD3D1DD7AA71}"/>
            </a:ext>
          </a:extLst>
        </p:cNvPr>
        <p:cNvGrpSpPr/>
        <p:nvPr/>
      </p:nvGrpSpPr>
      <p:grpSpPr>
        <a:xfrm>
          <a:off x="0" y="0"/>
          <a:ext cx="0" cy="0"/>
          <a:chOff x="0" y="0"/>
          <a:chExt cx="0" cy="0"/>
        </a:xfrm>
      </p:grpSpPr>
      <p:pic>
        <p:nvPicPr>
          <p:cNvPr id="12" name="Picture 11" descr="A group of white papers with pictures attached to them&#10;&#10;AI-generated content may be incorrect.">
            <a:extLst>
              <a:ext uri="{FF2B5EF4-FFF2-40B4-BE49-F238E27FC236}">
                <a16:creationId xmlns:a16="http://schemas.microsoft.com/office/drawing/2014/main" id="{850C3EB0-31E7-12CE-46CC-47C567D50F0B}"/>
              </a:ext>
            </a:extLst>
          </p:cNvPr>
          <p:cNvPicPr>
            <a:picLocks noChangeAspect="1"/>
          </p:cNvPicPr>
          <p:nvPr/>
        </p:nvPicPr>
        <p:blipFill>
          <a:blip r:embed="rId3"/>
          <a:srcRect l="16757" t="26224" r="13873" b="56629"/>
          <a:stretch/>
        </p:blipFill>
        <p:spPr>
          <a:xfrm>
            <a:off x="779518" y="2795035"/>
            <a:ext cx="10654734" cy="3512316"/>
          </a:xfrm>
          <a:prstGeom prst="rect">
            <a:avLst/>
          </a:prstGeom>
        </p:spPr>
      </p:pic>
      <p:sp>
        <p:nvSpPr>
          <p:cNvPr id="2" name="Slide Number Placeholder 1">
            <a:extLst>
              <a:ext uri="{FF2B5EF4-FFF2-40B4-BE49-F238E27FC236}">
                <a16:creationId xmlns:a16="http://schemas.microsoft.com/office/drawing/2014/main" id="{449B29FA-4747-3797-DD58-5B39C6BDCB6A}"/>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18</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3" name="Group 2">
            <a:extLst>
              <a:ext uri="{FF2B5EF4-FFF2-40B4-BE49-F238E27FC236}">
                <a16:creationId xmlns:a16="http://schemas.microsoft.com/office/drawing/2014/main" id="{2A245F42-9BEC-C433-9803-7FAB0905786A}"/>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F0C6AF1-354C-52D7-5689-4970A9AF1806}"/>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2315B92-E7CE-CB1E-74F6-475CF0EED84D}"/>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Project Sparks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A52E8A9-D452-35F6-09E5-839EAB7C109E}"/>
              </a:ext>
            </a:extLst>
          </p:cNvPr>
          <p:cNvGrpSpPr/>
          <p:nvPr/>
        </p:nvGrpSpPr>
        <p:grpSpPr>
          <a:xfrm>
            <a:off x="457200" y="1216331"/>
            <a:ext cx="1188720" cy="1188720"/>
            <a:chOff x="612880" y="1145429"/>
            <a:chExt cx="1188720" cy="1188720"/>
          </a:xfrm>
        </p:grpSpPr>
        <p:sp>
          <p:nvSpPr>
            <p:cNvPr id="15" name="Oval 14">
              <a:extLst>
                <a:ext uri="{FF2B5EF4-FFF2-40B4-BE49-F238E27FC236}">
                  <a16:creationId xmlns:a16="http://schemas.microsoft.com/office/drawing/2014/main" id="{82F3BBFE-1AFA-A14B-22DA-998BB1271AD6}"/>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ap with pin with solid fill">
              <a:extLst>
                <a:ext uri="{FF2B5EF4-FFF2-40B4-BE49-F238E27FC236}">
                  <a16:creationId xmlns:a16="http://schemas.microsoft.com/office/drawing/2014/main" id="{9E46B8B1-BD7E-C745-F9F7-1C65408DA2E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08762" y="1183007"/>
              <a:ext cx="996955" cy="996955"/>
            </a:xfrm>
            <a:prstGeom prst="rect">
              <a:avLst/>
            </a:prstGeom>
          </p:spPr>
        </p:pic>
      </p:grpSp>
      <p:sp>
        <p:nvSpPr>
          <p:cNvPr id="4" name="Text Placeholder 2">
            <a:extLst>
              <a:ext uri="{FF2B5EF4-FFF2-40B4-BE49-F238E27FC236}">
                <a16:creationId xmlns:a16="http://schemas.microsoft.com/office/drawing/2014/main" id="{7854D511-3E17-9E4F-685B-EBEEC3D0D610}"/>
              </a:ext>
            </a:extLst>
          </p:cNvPr>
          <p:cNvSpPr txBox="1">
            <a:spLocks/>
          </p:cNvSpPr>
          <p:nvPr/>
        </p:nvSpPr>
        <p:spPr>
          <a:xfrm>
            <a:off x="1782552" y="1179923"/>
            <a:ext cx="9933198" cy="1771730"/>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How can the team use technology to create a modern-day map of the cave and full site?</a:t>
            </a:r>
          </a:p>
        </p:txBody>
      </p:sp>
      <p:sp>
        <p:nvSpPr>
          <p:cNvPr id="9" name="Text Placeholder 2">
            <a:extLst>
              <a:ext uri="{FF2B5EF4-FFF2-40B4-BE49-F238E27FC236}">
                <a16:creationId xmlns:a16="http://schemas.microsoft.com/office/drawing/2014/main" id="{9B5AD7CC-6BC7-D48E-50F4-102FDFEF7C53}"/>
              </a:ext>
            </a:extLst>
          </p:cNvPr>
          <p:cNvSpPr txBox="1">
            <a:spLocks/>
          </p:cNvSpPr>
          <p:nvPr/>
        </p:nvSpPr>
        <p:spPr>
          <a:xfrm>
            <a:off x="3691054" y="3664155"/>
            <a:ext cx="7538224" cy="2123325"/>
          </a:xfrm>
          <a:prstGeom prst="rect">
            <a:avLst/>
          </a:prstGeom>
          <a:noFill/>
        </p:spPr>
        <p:txBody>
          <a:bodyPr vert="horz" lIns="91440" tIns="45720" rIns="91440" bIns="45720" rtlCol="0" anchor="ctr" anchorCtr="0">
            <a:noAutofit/>
            <a:scene3d>
              <a:camera prst="orthographicFront">
                <a:rot lat="0" lon="0" rev="21540000"/>
              </a:camera>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400" b="1" dirty="0">
                <a:latin typeface="Roboto" panose="02000000000000000000" pitchFamily="2" charset="0"/>
                <a:ea typeface="Roboto" panose="02000000000000000000" pitchFamily="2" charset="0"/>
                <a:cs typeface="Roboto" panose="02000000000000000000" pitchFamily="2" charset="0"/>
              </a:rPr>
              <a:t>Members of the excavation team want to explore nearby caves and account for changes in the landscape that occurred over time.</a:t>
            </a:r>
          </a:p>
        </p:txBody>
      </p:sp>
    </p:spTree>
    <p:extLst>
      <p:ext uri="{BB962C8B-B14F-4D97-AF65-F5344CB8AC3E}">
        <p14:creationId xmlns:p14="http://schemas.microsoft.com/office/powerpoint/2010/main" val="176831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256FD-DFE6-08E7-E672-F73912DF7126}"/>
            </a:ext>
          </a:extLst>
        </p:cNvPr>
        <p:cNvGrpSpPr/>
        <p:nvPr/>
      </p:nvGrpSpPr>
      <p:grpSpPr>
        <a:xfrm>
          <a:off x="0" y="0"/>
          <a:ext cx="0" cy="0"/>
          <a:chOff x="0" y="0"/>
          <a:chExt cx="0" cy="0"/>
        </a:xfrm>
      </p:grpSpPr>
      <p:pic>
        <p:nvPicPr>
          <p:cNvPr id="12" name="Picture 11" descr="A group of white papers with pictures attached to them&#10;&#10;AI-generated content may be incorrect.">
            <a:extLst>
              <a:ext uri="{FF2B5EF4-FFF2-40B4-BE49-F238E27FC236}">
                <a16:creationId xmlns:a16="http://schemas.microsoft.com/office/drawing/2014/main" id="{1BB1AA14-6196-3CF5-4ABC-508FF9EBAE76}"/>
              </a:ext>
            </a:extLst>
          </p:cNvPr>
          <p:cNvPicPr>
            <a:picLocks noChangeAspect="1"/>
          </p:cNvPicPr>
          <p:nvPr/>
        </p:nvPicPr>
        <p:blipFill>
          <a:blip r:embed="rId3"/>
          <a:srcRect l="19451" t="43128" r="11039" b="41328"/>
          <a:stretch/>
        </p:blipFill>
        <p:spPr>
          <a:xfrm>
            <a:off x="457200" y="2754718"/>
            <a:ext cx="11035990" cy="3291519"/>
          </a:xfrm>
          <a:prstGeom prst="rect">
            <a:avLst/>
          </a:prstGeom>
        </p:spPr>
      </p:pic>
      <p:sp>
        <p:nvSpPr>
          <p:cNvPr id="2" name="Slide Number Placeholder 1">
            <a:extLst>
              <a:ext uri="{FF2B5EF4-FFF2-40B4-BE49-F238E27FC236}">
                <a16:creationId xmlns:a16="http://schemas.microsoft.com/office/drawing/2014/main" id="{5A320F1D-828B-ABF1-3C91-4C8EE455451E}"/>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19</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3" name="Group 2">
            <a:extLst>
              <a:ext uri="{FF2B5EF4-FFF2-40B4-BE49-F238E27FC236}">
                <a16:creationId xmlns:a16="http://schemas.microsoft.com/office/drawing/2014/main" id="{0D2F0480-EDC0-7A04-7572-D17A6626484D}"/>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7F89799A-B17B-45F1-BF6B-219D73F5D2DE}"/>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B323D162-AF95-12B8-310F-5582541C3A3C}"/>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Project Sparks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77EFB483-DCF9-23A8-94EF-FAE4E2645145}"/>
              </a:ext>
            </a:extLst>
          </p:cNvPr>
          <p:cNvGrpSpPr/>
          <p:nvPr/>
        </p:nvGrpSpPr>
        <p:grpSpPr>
          <a:xfrm>
            <a:off x="457200" y="1216331"/>
            <a:ext cx="1188720" cy="1188720"/>
            <a:chOff x="612880" y="1145429"/>
            <a:chExt cx="1188720" cy="1188720"/>
          </a:xfrm>
        </p:grpSpPr>
        <p:sp>
          <p:nvSpPr>
            <p:cNvPr id="15" name="Oval 14">
              <a:extLst>
                <a:ext uri="{FF2B5EF4-FFF2-40B4-BE49-F238E27FC236}">
                  <a16:creationId xmlns:a16="http://schemas.microsoft.com/office/drawing/2014/main" id="{5C8A2734-C527-D9C3-D73E-6E8A2F1BD3F2}"/>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ap with pin with solid fill">
              <a:extLst>
                <a:ext uri="{FF2B5EF4-FFF2-40B4-BE49-F238E27FC236}">
                  <a16:creationId xmlns:a16="http://schemas.microsoft.com/office/drawing/2014/main" id="{7A79D1B2-3264-9F9D-4737-C63A10F47E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08762" y="1183007"/>
              <a:ext cx="996955" cy="996955"/>
            </a:xfrm>
            <a:prstGeom prst="rect">
              <a:avLst/>
            </a:prstGeom>
          </p:spPr>
        </p:pic>
      </p:grpSp>
      <p:sp>
        <p:nvSpPr>
          <p:cNvPr id="4" name="Text Placeholder 2">
            <a:extLst>
              <a:ext uri="{FF2B5EF4-FFF2-40B4-BE49-F238E27FC236}">
                <a16:creationId xmlns:a16="http://schemas.microsoft.com/office/drawing/2014/main" id="{9E3F412B-2959-1E37-11FB-143B5E51607E}"/>
              </a:ext>
            </a:extLst>
          </p:cNvPr>
          <p:cNvSpPr txBox="1">
            <a:spLocks/>
          </p:cNvSpPr>
          <p:nvPr/>
        </p:nvSpPr>
        <p:spPr>
          <a:xfrm>
            <a:off x="1801602" y="1020566"/>
            <a:ext cx="9933198" cy="1745670"/>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What tools can the team use to get these items out of the ground without damaging or losing any of them?</a:t>
            </a:r>
          </a:p>
        </p:txBody>
      </p:sp>
      <p:sp>
        <p:nvSpPr>
          <p:cNvPr id="9" name="Text Placeholder 2">
            <a:extLst>
              <a:ext uri="{FF2B5EF4-FFF2-40B4-BE49-F238E27FC236}">
                <a16:creationId xmlns:a16="http://schemas.microsoft.com/office/drawing/2014/main" id="{13BD5BC1-D5FA-8BFE-5BA4-36B0A1FB71CA}"/>
              </a:ext>
            </a:extLst>
          </p:cNvPr>
          <p:cNvSpPr txBox="1">
            <a:spLocks/>
          </p:cNvSpPr>
          <p:nvPr/>
        </p:nvSpPr>
        <p:spPr>
          <a:xfrm>
            <a:off x="3367668" y="3245004"/>
            <a:ext cx="7761249" cy="2497873"/>
          </a:xfrm>
          <a:prstGeom prst="rect">
            <a:avLst/>
          </a:prstGeom>
          <a:noFill/>
        </p:spPr>
        <p:txBody>
          <a:bodyPr vert="horz" lIns="91440" tIns="45720" rIns="91440" bIns="45720" rtlCol="0" anchor="ctr" anchorCtr="0">
            <a:noAutofit/>
            <a:scene3d>
              <a:camera prst="orthographicFront">
                <a:rot lat="0" lon="0" rev="60000"/>
              </a:camera>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latin typeface="Roboto" panose="02000000000000000000" pitchFamily="2" charset="0"/>
                <a:ea typeface="Roboto" panose="02000000000000000000" pitchFamily="2" charset="0"/>
                <a:cs typeface="Roboto" panose="02000000000000000000" pitchFamily="2" charset="0"/>
              </a:rPr>
              <a:t>Once excavation begins, the team starts to find artifacts related to everyday life. Some are sturdy and large, like millstones used to process grains, and others are smaller, like coins and beads.</a:t>
            </a:r>
          </a:p>
        </p:txBody>
      </p:sp>
    </p:spTree>
    <p:extLst>
      <p:ext uri="{BB962C8B-B14F-4D97-AF65-F5344CB8AC3E}">
        <p14:creationId xmlns:p14="http://schemas.microsoft.com/office/powerpoint/2010/main" val="2430758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08A22-D991-360D-E87E-31712CAAFF8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746359-2A91-8BAA-84D0-24851D8D561D}"/>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D6C2D30A-A1D4-27BF-44F2-262C848F21F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AD701204-FBDD-701B-A321-2BD57A419C18}"/>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5C5536C-D1BA-8940-5D4D-BEF4A5AF1B1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What is </a:t>
              </a:r>
              <a:r>
                <a:rPr lang="en-US" sz="3200" b="1" i="1" dirty="0">
                  <a:solidFill>
                    <a:schemeClr val="lt1"/>
                  </a:solidFill>
                  <a:latin typeface="Roboto" panose="02000000000000000000" pitchFamily="2" charset="0"/>
                  <a:ea typeface="Roboto" panose="02000000000000000000" pitchFamily="2" charset="0"/>
                  <a:cs typeface="Roboto" panose="02000000000000000000" pitchFamily="2" charset="0"/>
                </a:rPr>
                <a:t>FIRST </a:t>
              </a:r>
              <a:r>
                <a:rPr lang="en-US" sz="3200" b="1" baseline="30000" dirty="0">
                  <a:solidFill>
                    <a:schemeClr val="lt1"/>
                  </a:solidFill>
                  <a:latin typeface="Roboto" panose="02000000000000000000" pitchFamily="2" charset="0"/>
                  <a:ea typeface="Roboto" panose="02000000000000000000" pitchFamily="2" charset="0"/>
                  <a:cs typeface="Roboto" panose="02000000000000000000" pitchFamily="2" charset="0"/>
                </a:rPr>
                <a:t>®</a:t>
              </a: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 LEGO</a:t>
              </a:r>
              <a:r>
                <a:rPr lang="en-US" sz="3200" b="1" baseline="30000" dirty="0">
                  <a:solidFill>
                    <a:schemeClr val="lt1"/>
                  </a:solidFill>
                  <a:latin typeface="Roboto" panose="02000000000000000000" pitchFamily="2" charset="0"/>
                  <a:ea typeface="Roboto" panose="02000000000000000000" pitchFamily="2" charset="0"/>
                  <a:cs typeface="Roboto" panose="02000000000000000000" pitchFamily="2" charset="0"/>
                </a:rPr>
                <a:t>®</a:t>
              </a: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 League Challenge? </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5" name="Online Media 4" title="What is FIRST LEGO League Challenge?">
            <a:hlinkClick r:id="" action="ppaction://media"/>
            <a:extLst>
              <a:ext uri="{FF2B5EF4-FFF2-40B4-BE49-F238E27FC236}">
                <a16:creationId xmlns:a16="http://schemas.microsoft.com/office/drawing/2014/main" id="{662B5F36-BEE5-EC68-3DFE-898CA073C1FC}"/>
              </a:ext>
            </a:extLst>
          </p:cNvPr>
          <p:cNvPicPr>
            <a:picLocks noRot="1" noChangeAspect="1"/>
          </p:cNvPicPr>
          <p:nvPr>
            <a:videoFile r:link="rId1"/>
          </p:nvPr>
        </p:nvPicPr>
        <p:blipFill>
          <a:blip r:embed="rId4"/>
          <a:stretch>
            <a:fillRect/>
          </a:stretch>
        </p:blipFill>
        <p:spPr>
          <a:xfrm>
            <a:off x="2422636" y="1355172"/>
            <a:ext cx="7346728" cy="4147656"/>
          </a:xfrm>
          <a:prstGeom prst="rect">
            <a:avLst/>
          </a:prstGeom>
        </p:spPr>
      </p:pic>
    </p:spTree>
    <p:extLst>
      <p:ext uri="{BB962C8B-B14F-4D97-AF65-F5344CB8AC3E}">
        <p14:creationId xmlns:p14="http://schemas.microsoft.com/office/powerpoint/2010/main" val="35062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EDDA-1F26-CFA2-04D2-1CE8AEFE485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B9F818-9F00-3332-7CD8-8B8935D3EC4D}"/>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20</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3" name="Group 2">
            <a:extLst>
              <a:ext uri="{FF2B5EF4-FFF2-40B4-BE49-F238E27FC236}">
                <a16:creationId xmlns:a16="http://schemas.microsoft.com/office/drawing/2014/main" id="{85403D4B-96C2-9DF2-0D2B-5E09965B71C3}"/>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74D74B5D-7F5B-E4ED-E519-0B460E136830}"/>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390BEFC5-094F-4CCE-3789-6EC18E054D8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Project Sparks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1B683271-3C04-7959-0D58-536D445C11D7}"/>
              </a:ext>
            </a:extLst>
          </p:cNvPr>
          <p:cNvGrpSpPr/>
          <p:nvPr/>
        </p:nvGrpSpPr>
        <p:grpSpPr>
          <a:xfrm>
            <a:off x="457200" y="1216331"/>
            <a:ext cx="1188720" cy="1188720"/>
            <a:chOff x="612880" y="1145429"/>
            <a:chExt cx="1188720" cy="1188720"/>
          </a:xfrm>
        </p:grpSpPr>
        <p:sp>
          <p:nvSpPr>
            <p:cNvPr id="15" name="Oval 14">
              <a:extLst>
                <a:ext uri="{FF2B5EF4-FFF2-40B4-BE49-F238E27FC236}">
                  <a16:creationId xmlns:a16="http://schemas.microsoft.com/office/drawing/2014/main" id="{F4D893F2-3DEC-E59A-FD59-EA7AF05D83E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ap with pin with solid fill">
              <a:extLst>
                <a:ext uri="{FF2B5EF4-FFF2-40B4-BE49-F238E27FC236}">
                  <a16:creationId xmlns:a16="http://schemas.microsoft.com/office/drawing/2014/main" id="{BD3F7D5D-0D88-2CC0-8AAB-99365A78F4B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sp>
        <p:nvSpPr>
          <p:cNvPr id="4" name="Text Placeholder 2">
            <a:extLst>
              <a:ext uri="{FF2B5EF4-FFF2-40B4-BE49-F238E27FC236}">
                <a16:creationId xmlns:a16="http://schemas.microsoft.com/office/drawing/2014/main" id="{459A3443-42E4-E818-D947-C90E16B201EB}"/>
              </a:ext>
            </a:extLst>
          </p:cNvPr>
          <p:cNvSpPr txBox="1">
            <a:spLocks/>
          </p:cNvSpPr>
          <p:nvPr/>
        </p:nvSpPr>
        <p:spPr>
          <a:xfrm>
            <a:off x="1801600" y="971470"/>
            <a:ext cx="9933198" cy="1771730"/>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How can the team improve the restoration process?</a:t>
            </a:r>
          </a:p>
        </p:txBody>
      </p:sp>
      <p:grpSp>
        <p:nvGrpSpPr>
          <p:cNvPr id="8" name="Group 7">
            <a:extLst>
              <a:ext uri="{FF2B5EF4-FFF2-40B4-BE49-F238E27FC236}">
                <a16:creationId xmlns:a16="http://schemas.microsoft.com/office/drawing/2014/main" id="{F50C9694-A277-7C91-A8E8-D7CC2EFF096B}"/>
              </a:ext>
            </a:extLst>
          </p:cNvPr>
          <p:cNvGrpSpPr/>
          <p:nvPr/>
        </p:nvGrpSpPr>
        <p:grpSpPr>
          <a:xfrm>
            <a:off x="587828" y="2452288"/>
            <a:ext cx="11277600" cy="3809130"/>
            <a:chOff x="587828" y="2553756"/>
            <a:chExt cx="10846424" cy="3596152"/>
          </a:xfrm>
        </p:grpSpPr>
        <p:pic>
          <p:nvPicPr>
            <p:cNvPr id="12" name="Picture 11" descr="A group of white papers with pictures attached to them&#10;&#10;AI-generated content may be incorrect.">
              <a:extLst>
                <a:ext uri="{FF2B5EF4-FFF2-40B4-BE49-F238E27FC236}">
                  <a16:creationId xmlns:a16="http://schemas.microsoft.com/office/drawing/2014/main" id="{FF7886FB-F018-3D75-C912-2BB1A96EBCEA}"/>
                </a:ext>
              </a:extLst>
            </p:cNvPr>
            <p:cNvPicPr>
              <a:picLocks noChangeAspect="1"/>
            </p:cNvPicPr>
            <p:nvPr/>
          </p:nvPicPr>
          <p:blipFill>
            <a:blip r:embed="rId5"/>
            <a:srcRect l="24235" t="58454" r="6395" b="24648"/>
            <a:stretch/>
          </p:blipFill>
          <p:spPr>
            <a:xfrm>
              <a:off x="779518" y="2688568"/>
              <a:ext cx="10654734" cy="3461340"/>
            </a:xfrm>
            <a:prstGeom prst="rect">
              <a:avLst/>
            </a:prstGeom>
          </p:spPr>
        </p:pic>
        <p:sp>
          <p:nvSpPr>
            <p:cNvPr id="7" name="Rectangle 6">
              <a:extLst>
                <a:ext uri="{FF2B5EF4-FFF2-40B4-BE49-F238E27FC236}">
                  <a16:creationId xmlns:a16="http://schemas.microsoft.com/office/drawing/2014/main" id="{4CBE6588-B798-AE4D-06D2-F081FA9257FD}"/>
                </a:ext>
              </a:extLst>
            </p:cNvPr>
            <p:cNvSpPr/>
            <p:nvPr/>
          </p:nvSpPr>
          <p:spPr>
            <a:xfrm>
              <a:off x="587828" y="2553756"/>
              <a:ext cx="2237930" cy="4540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2">
            <a:extLst>
              <a:ext uri="{FF2B5EF4-FFF2-40B4-BE49-F238E27FC236}">
                <a16:creationId xmlns:a16="http://schemas.microsoft.com/office/drawing/2014/main" id="{9628E6D4-E518-E184-2A53-1263B5FBA522}"/>
              </a:ext>
            </a:extLst>
          </p:cNvPr>
          <p:cNvSpPr txBox="1">
            <a:spLocks/>
          </p:cNvSpPr>
          <p:nvPr/>
        </p:nvSpPr>
        <p:spPr>
          <a:xfrm>
            <a:off x="3501482" y="3311911"/>
            <a:ext cx="8124461" cy="2464421"/>
          </a:xfrm>
          <a:prstGeom prst="rect">
            <a:avLst/>
          </a:prstGeom>
          <a:noFill/>
        </p:spPr>
        <p:txBody>
          <a:bodyPr vert="horz" lIns="91440" tIns="45720" rIns="91440" bIns="45720" rtlCol="0" anchor="ctr" anchorCtr="0">
            <a:noAutofit/>
            <a:scene3d>
              <a:camera prst="orthographicFront">
                <a:rot lat="0" lon="0" rev="21540000"/>
              </a:camera>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Roboto" panose="02000000000000000000" pitchFamily="2" charset="0"/>
                <a:ea typeface="Roboto" panose="02000000000000000000" pitchFamily="2" charset="0"/>
                <a:cs typeface="Roboto" panose="02000000000000000000" pitchFamily="2" charset="0"/>
              </a:rPr>
              <a:t>The archaeologists have evidence that the people who once lived here were very connected to water and all it would provide. Parts of sculptures found near a forum depict animals from the water, but locating all the pieces and restoring them will be a significant challenge.</a:t>
            </a:r>
          </a:p>
        </p:txBody>
      </p:sp>
    </p:spTree>
    <p:extLst>
      <p:ext uri="{BB962C8B-B14F-4D97-AF65-F5344CB8AC3E}">
        <p14:creationId xmlns:p14="http://schemas.microsoft.com/office/powerpoint/2010/main" val="26333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71D6-BBCD-C36D-E386-67463710F4AA}"/>
            </a:ext>
          </a:extLst>
        </p:cNvPr>
        <p:cNvGrpSpPr/>
        <p:nvPr/>
      </p:nvGrpSpPr>
      <p:grpSpPr>
        <a:xfrm>
          <a:off x="0" y="0"/>
          <a:ext cx="0" cy="0"/>
          <a:chOff x="0" y="0"/>
          <a:chExt cx="0" cy="0"/>
        </a:xfrm>
      </p:grpSpPr>
      <p:pic>
        <p:nvPicPr>
          <p:cNvPr id="12" name="Picture 11" descr="A group of white papers with pictures attached to them&#10;&#10;AI-generated content may be incorrect.">
            <a:extLst>
              <a:ext uri="{FF2B5EF4-FFF2-40B4-BE49-F238E27FC236}">
                <a16:creationId xmlns:a16="http://schemas.microsoft.com/office/drawing/2014/main" id="{E7219AFD-2662-F783-5807-B289D89902AC}"/>
              </a:ext>
            </a:extLst>
          </p:cNvPr>
          <p:cNvPicPr>
            <a:picLocks noChangeAspect="1"/>
          </p:cNvPicPr>
          <p:nvPr/>
        </p:nvPicPr>
        <p:blipFill>
          <a:blip r:embed="rId3"/>
          <a:srcRect l="40963" t="74504" r="6378" b="5015"/>
          <a:stretch/>
        </p:blipFill>
        <p:spPr>
          <a:xfrm>
            <a:off x="4406560" y="2405051"/>
            <a:ext cx="7219383" cy="3814788"/>
          </a:xfrm>
          <a:prstGeom prst="rect">
            <a:avLst/>
          </a:prstGeom>
        </p:spPr>
      </p:pic>
      <p:sp>
        <p:nvSpPr>
          <p:cNvPr id="2" name="Slide Number Placeholder 1">
            <a:extLst>
              <a:ext uri="{FF2B5EF4-FFF2-40B4-BE49-F238E27FC236}">
                <a16:creationId xmlns:a16="http://schemas.microsoft.com/office/drawing/2014/main" id="{2EEFCB8D-CF36-2B73-1064-061EE63A87FC}"/>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21</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3" name="Group 2">
            <a:extLst>
              <a:ext uri="{FF2B5EF4-FFF2-40B4-BE49-F238E27FC236}">
                <a16:creationId xmlns:a16="http://schemas.microsoft.com/office/drawing/2014/main" id="{98DFBF3D-3D30-6467-4578-AD55D8FC8939}"/>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3C39F9C3-2DE7-9E6A-6423-A04A19C3A21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AC09BE15-66C5-0A64-BC45-6B945B3DBF0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Project Sparks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2F31BD03-0407-9134-6819-4DC5ABA4FD2C}"/>
              </a:ext>
            </a:extLst>
          </p:cNvPr>
          <p:cNvGrpSpPr/>
          <p:nvPr/>
        </p:nvGrpSpPr>
        <p:grpSpPr>
          <a:xfrm>
            <a:off x="457200" y="1216331"/>
            <a:ext cx="1188720" cy="1188720"/>
            <a:chOff x="612880" y="1145429"/>
            <a:chExt cx="1188720" cy="1188720"/>
          </a:xfrm>
        </p:grpSpPr>
        <p:sp>
          <p:nvSpPr>
            <p:cNvPr id="15" name="Oval 14">
              <a:extLst>
                <a:ext uri="{FF2B5EF4-FFF2-40B4-BE49-F238E27FC236}">
                  <a16:creationId xmlns:a16="http://schemas.microsoft.com/office/drawing/2014/main" id="{BDB6F067-D443-BBA4-6192-63B13C73D394}"/>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ap with pin with solid fill">
              <a:extLst>
                <a:ext uri="{FF2B5EF4-FFF2-40B4-BE49-F238E27FC236}">
                  <a16:creationId xmlns:a16="http://schemas.microsoft.com/office/drawing/2014/main" id="{BC675CF0-50A5-B993-E6BF-17766C732A4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08762" y="1183007"/>
              <a:ext cx="996955" cy="996955"/>
            </a:xfrm>
            <a:prstGeom prst="rect">
              <a:avLst/>
            </a:prstGeom>
          </p:spPr>
        </p:pic>
      </p:grpSp>
      <p:sp>
        <p:nvSpPr>
          <p:cNvPr id="4" name="Text Placeholder 2">
            <a:extLst>
              <a:ext uri="{FF2B5EF4-FFF2-40B4-BE49-F238E27FC236}">
                <a16:creationId xmlns:a16="http://schemas.microsoft.com/office/drawing/2014/main" id="{1C228AA7-7765-B431-7204-AEDF24FC4963}"/>
              </a:ext>
            </a:extLst>
          </p:cNvPr>
          <p:cNvSpPr txBox="1">
            <a:spLocks/>
          </p:cNvSpPr>
          <p:nvPr/>
        </p:nvSpPr>
        <p:spPr>
          <a:xfrm>
            <a:off x="1782552" y="1033184"/>
            <a:ext cx="9933198" cy="1771730"/>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How can archaeologists work with teams in other careers to solve the mysteries together?</a:t>
            </a:r>
          </a:p>
        </p:txBody>
      </p:sp>
      <p:sp>
        <p:nvSpPr>
          <p:cNvPr id="9" name="Text Placeholder 2">
            <a:extLst>
              <a:ext uri="{FF2B5EF4-FFF2-40B4-BE49-F238E27FC236}">
                <a16:creationId xmlns:a16="http://schemas.microsoft.com/office/drawing/2014/main" id="{3A11B774-13AB-AEF4-9C9B-ABB6348BFB9B}"/>
              </a:ext>
            </a:extLst>
          </p:cNvPr>
          <p:cNvSpPr txBox="1">
            <a:spLocks/>
          </p:cNvSpPr>
          <p:nvPr/>
        </p:nvSpPr>
        <p:spPr>
          <a:xfrm rot="21153734">
            <a:off x="6693388" y="2944570"/>
            <a:ext cx="4631473" cy="2464421"/>
          </a:xfrm>
          <a:prstGeom prst="rect">
            <a:avLst/>
          </a:prstGeom>
          <a:noFill/>
        </p:spPr>
        <p:txBody>
          <a:bodyPr vert="horz" lIns="91440" tIns="45720" rIns="91440" bIns="45720" rtlCol="0" anchor="ctr" anchorCtr="0">
            <a:noAutofit/>
            <a:scene3d>
              <a:camera prst="orthographicFront">
                <a:rot lat="0" lon="0" rev="21540000"/>
              </a:camera>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Roboto" panose="02000000000000000000" pitchFamily="2" charset="0"/>
                <a:ea typeface="Roboto" panose="02000000000000000000" pitchFamily="2" charset="0"/>
                <a:cs typeface="Roboto" panose="02000000000000000000" pitchFamily="2" charset="0"/>
              </a:rPr>
              <a:t>An artifact was discovered that has left everyone on the team wanting to know more, but not every mystery can be solved by one team on its own.</a:t>
            </a:r>
          </a:p>
        </p:txBody>
      </p:sp>
    </p:spTree>
    <p:extLst>
      <p:ext uri="{BB962C8B-B14F-4D97-AF65-F5344CB8AC3E}">
        <p14:creationId xmlns:p14="http://schemas.microsoft.com/office/powerpoint/2010/main" val="110227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0B7C1-64D1-2EAF-1B08-6EDDDB8998D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948D82A1-5AA1-4A66-5171-D174717D1FB8}"/>
              </a:ext>
            </a:extLst>
          </p:cNvPr>
          <p:cNvGrpSpPr/>
          <p:nvPr/>
        </p:nvGrpSpPr>
        <p:grpSpPr>
          <a:xfrm>
            <a:off x="457200" y="170180"/>
            <a:ext cx="11277600" cy="762634"/>
            <a:chOff x="457200" y="170180"/>
            <a:chExt cx="11277600" cy="762634"/>
          </a:xfrm>
          <a:solidFill>
            <a:srgbClr val="E31F25"/>
          </a:solidFill>
        </p:grpSpPr>
        <p:sp>
          <p:nvSpPr>
            <p:cNvPr id="6" name="Google Shape;248;p31">
              <a:extLst>
                <a:ext uri="{FF2B5EF4-FFF2-40B4-BE49-F238E27FC236}">
                  <a16:creationId xmlns:a16="http://schemas.microsoft.com/office/drawing/2014/main" id="{B87E96D1-BDA5-1C4C-1180-A289557F82BC}"/>
                </a:ext>
              </a:extLst>
            </p:cNvPr>
            <p:cNvSpPr/>
            <p:nvPr/>
          </p:nvSpPr>
          <p:spPr>
            <a:xfrm>
              <a:off x="457200" y="170180"/>
              <a:ext cx="11277600" cy="762634"/>
            </a:xfrm>
            <a:prstGeom prst="roundRect">
              <a:avLst>
                <a:gd name="adj" fmla="val 16667"/>
              </a:avLst>
            </a:prstGeom>
            <a:gr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8637DD46-322C-EDCD-EE76-F06A1580BDDF}"/>
                </a:ext>
              </a:extLst>
            </p:cNvPr>
            <p:cNvSpPr txBox="1">
              <a:spLocks/>
            </p:cNvSpPr>
            <p:nvPr/>
          </p:nvSpPr>
          <p:spPr>
            <a:xfrm>
              <a:off x="587828" y="274319"/>
              <a:ext cx="11038115" cy="554355"/>
            </a:xfrm>
            <a:prstGeom prst="rect">
              <a:avLst/>
            </a:prstGeom>
            <a:grp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Story</a:t>
              </a:r>
              <a:endParaRPr lang="en-US" dirty="0"/>
            </a:p>
          </p:txBody>
        </p:sp>
      </p:grpSp>
      <p:pic>
        <p:nvPicPr>
          <p:cNvPr id="4" name="Picture 3" descr="A cartoon of a chicken running on a hill&#10;&#10;AI-generated content may be incorrect.">
            <a:extLst>
              <a:ext uri="{FF2B5EF4-FFF2-40B4-BE49-F238E27FC236}">
                <a16:creationId xmlns:a16="http://schemas.microsoft.com/office/drawing/2014/main" id="{318B6EC0-61BE-4C49-7E9B-C77ABE3C0544}"/>
              </a:ext>
            </a:extLst>
          </p:cNvPr>
          <p:cNvPicPr>
            <a:picLocks noChangeAspect="1"/>
          </p:cNvPicPr>
          <p:nvPr/>
        </p:nvPicPr>
        <p:blipFill>
          <a:blip r:embed="rId3"/>
          <a:stretch>
            <a:fillRect/>
          </a:stretch>
        </p:blipFill>
        <p:spPr>
          <a:xfrm>
            <a:off x="457200" y="1136969"/>
            <a:ext cx="11277600" cy="4857750"/>
          </a:xfrm>
          <a:prstGeom prst="rect">
            <a:avLst/>
          </a:prstGeom>
        </p:spPr>
      </p:pic>
    </p:spTree>
    <p:extLst>
      <p:ext uri="{BB962C8B-B14F-4D97-AF65-F5344CB8AC3E}">
        <p14:creationId xmlns:p14="http://schemas.microsoft.com/office/powerpoint/2010/main" val="4219849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2EDA6-B8A4-CCA8-DA16-92B246E34BA6}"/>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750B63B1-4DD5-DE4E-4A27-F0BB51A6DB6B}"/>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316DC478-B61F-8BB5-E066-9C7D8176F1AB}"/>
                </a:ext>
              </a:extLst>
            </p:cNvPr>
            <p:cNvSpPr/>
            <p:nvPr/>
          </p:nvSpPr>
          <p:spPr>
            <a:xfrm>
              <a:off x="457200" y="170180"/>
              <a:ext cx="11277600" cy="762634"/>
            </a:xfrm>
            <a:prstGeom prst="roundRect">
              <a:avLst>
                <a:gd name="adj" fmla="val 16667"/>
              </a:avLst>
            </a:prstGeom>
            <a:solidFill>
              <a:srgbClr val="E31F25"/>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4223CD18-7448-1A84-C2D8-A63708263D5E}"/>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Story</a:t>
              </a:r>
              <a:endParaRPr lang="en-US" dirty="0"/>
            </a:p>
          </p:txBody>
        </p:sp>
      </p:grpSp>
      <p:pic>
        <p:nvPicPr>
          <p:cNvPr id="5" name="Picture 4" descr="A cartoon of a child and a child sitting on a log&#10;&#10;AI-generated content may be incorrect.">
            <a:extLst>
              <a:ext uri="{FF2B5EF4-FFF2-40B4-BE49-F238E27FC236}">
                <a16:creationId xmlns:a16="http://schemas.microsoft.com/office/drawing/2014/main" id="{C5503857-AA08-C4AD-E4C6-08C38E34C4AA}"/>
              </a:ext>
            </a:extLst>
          </p:cNvPr>
          <p:cNvPicPr>
            <a:picLocks noChangeAspect="1"/>
          </p:cNvPicPr>
          <p:nvPr/>
        </p:nvPicPr>
        <p:blipFill>
          <a:blip r:embed="rId3"/>
          <a:stretch>
            <a:fillRect/>
          </a:stretch>
        </p:blipFill>
        <p:spPr>
          <a:xfrm>
            <a:off x="658245" y="994089"/>
            <a:ext cx="10875510" cy="5142826"/>
          </a:xfrm>
          <a:prstGeom prst="rect">
            <a:avLst/>
          </a:prstGeom>
        </p:spPr>
      </p:pic>
    </p:spTree>
    <p:extLst>
      <p:ext uri="{BB962C8B-B14F-4D97-AF65-F5344CB8AC3E}">
        <p14:creationId xmlns:p14="http://schemas.microsoft.com/office/powerpoint/2010/main" val="3008513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7AE2-7917-5751-D4B9-11D08F3D8705}"/>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C36BBAA7-EE35-D1F9-C816-254D7C2040FB}"/>
              </a:ext>
            </a:extLst>
          </p:cNvPr>
          <p:cNvGrpSpPr/>
          <p:nvPr/>
        </p:nvGrpSpPr>
        <p:grpSpPr>
          <a:xfrm>
            <a:off x="457200" y="170180"/>
            <a:ext cx="11277600" cy="762634"/>
            <a:chOff x="457200" y="170180"/>
            <a:chExt cx="11277600" cy="762634"/>
          </a:xfrm>
          <a:solidFill>
            <a:srgbClr val="E31F25"/>
          </a:solidFill>
        </p:grpSpPr>
        <p:sp>
          <p:nvSpPr>
            <p:cNvPr id="6" name="Google Shape;248;p31">
              <a:extLst>
                <a:ext uri="{FF2B5EF4-FFF2-40B4-BE49-F238E27FC236}">
                  <a16:creationId xmlns:a16="http://schemas.microsoft.com/office/drawing/2014/main" id="{4C1048A1-6D52-FA88-A0C7-16379F1DA5CF}"/>
                </a:ext>
              </a:extLst>
            </p:cNvPr>
            <p:cNvSpPr/>
            <p:nvPr/>
          </p:nvSpPr>
          <p:spPr>
            <a:xfrm>
              <a:off x="457200" y="170180"/>
              <a:ext cx="11277600" cy="762634"/>
            </a:xfrm>
            <a:prstGeom prst="roundRect">
              <a:avLst>
                <a:gd name="adj" fmla="val 16667"/>
              </a:avLst>
            </a:prstGeom>
            <a:gr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188E81B1-1408-216B-954A-558D7A0D7094}"/>
                </a:ext>
              </a:extLst>
            </p:cNvPr>
            <p:cNvSpPr txBox="1">
              <a:spLocks/>
            </p:cNvSpPr>
            <p:nvPr/>
          </p:nvSpPr>
          <p:spPr>
            <a:xfrm>
              <a:off x="587828" y="274319"/>
              <a:ext cx="11038115" cy="554355"/>
            </a:xfrm>
            <a:prstGeom prst="rect">
              <a:avLst/>
            </a:prstGeom>
            <a:grp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lt1"/>
                  </a:solidFill>
                  <a:latin typeface="Roboto"/>
                  <a:ea typeface="Roboto"/>
                  <a:cs typeface="Roboto"/>
                </a:rPr>
                <a:t>Story</a:t>
              </a:r>
              <a:endParaRPr lang="en-US" dirty="0"/>
            </a:p>
          </p:txBody>
        </p:sp>
      </p:grpSp>
      <p:pic>
        <p:nvPicPr>
          <p:cNvPr id="5" name="Picture 4" descr="Cartoon a cartoon of a boat&#10;&#10;AI-generated content may be incorrect.">
            <a:extLst>
              <a:ext uri="{FF2B5EF4-FFF2-40B4-BE49-F238E27FC236}">
                <a16:creationId xmlns:a16="http://schemas.microsoft.com/office/drawing/2014/main" id="{14677944-54B9-5FC7-F36F-2B423F359B23}"/>
              </a:ext>
            </a:extLst>
          </p:cNvPr>
          <p:cNvPicPr>
            <a:picLocks noChangeAspect="1"/>
          </p:cNvPicPr>
          <p:nvPr/>
        </p:nvPicPr>
        <p:blipFill>
          <a:blip r:embed="rId3"/>
          <a:stretch>
            <a:fillRect/>
          </a:stretch>
        </p:blipFill>
        <p:spPr>
          <a:xfrm>
            <a:off x="466725" y="1088701"/>
            <a:ext cx="11258550" cy="5000625"/>
          </a:xfrm>
          <a:prstGeom prst="rect">
            <a:avLst/>
          </a:prstGeom>
        </p:spPr>
      </p:pic>
    </p:spTree>
    <p:extLst>
      <p:ext uri="{BB962C8B-B14F-4D97-AF65-F5344CB8AC3E}">
        <p14:creationId xmlns:p14="http://schemas.microsoft.com/office/powerpoint/2010/main" val="204197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6" name="Text Placeholder 4">
            <a:extLst>
              <a:ext uri="{FF2B5EF4-FFF2-40B4-BE49-F238E27FC236}">
                <a16:creationId xmlns:a16="http://schemas.microsoft.com/office/drawing/2014/main" id="{51ECBD0F-E2B5-CE20-487C-9F82C66CC696}"/>
              </a:ext>
            </a:extLst>
          </p:cNvPr>
          <p:cNvSpPr txBox="1">
            <a:spLocks/>
          </p:cNvSpPr>
          <p:nvPr/>
        </p:nvSpPr>
        <p:spPr>
          <a:xfrm>
            <a:off x="7652506" y="2604481"/>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Clean Up</a:t>
            </a:r>
            <a:endParaRPr lang="en-US" dirty="0">
              <a:solidFill>
                <a:schemeClr val="bg1"/>
              </a:solidFill>
              <a:effectLst>
                <a:outerShdw blurRad="50800" dist="38100" dir="2700000" algn="tl" rotWithShape="0">
                  <a:prstClr val="black">
                    <a:alpha val="40000"/>
                  </a:prstClr>
                </a:outerShdw>
              </a:effectLst>
            </a:endParaRPr>
          </a:p>
        </p:txBody>
      </p:sp>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a:stretch>
            <a:fillRect/>
          </a:stretch>
        </p:blipFill>
        <p:spPr>
          <a:xfrm>
            <a:off x="1180234" y="1757363"/>
            <a:ext cx="5010150" cy="3343275"/>
          </a:xfrm>
          <a:prstGeom prst="rect">
            <a:avLst/>
          </a:prstGeom>
        </p:spPr>
      </p:pic>
    </p:spTree>
    <p:extLst>
      <p:ext uri="{BB962C8B-B14F-4D97-AF65-F5344CB8AC3E}">
        <p14:creationId xmlns:p14="http://schemas.microsoft.com/office/powerpoint/2010/main" val="876955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06936" y="1344435"/>
            <a:ext cx="5089064" cy="3200681"/>
          </a:xfrm>
          <a:prstGeom prst="rect">
            <a:avLst/>
          </a:prstGeom>
        </p:spPr>
      </p:pic>
      <p:sp>
        <p:nvSpPr>
          <p:cNvPr id="2" name="TextBox 1">
            <a:extLst>
              <a:ext uri="{FF2B5EF4-FFF2-40B4-BE49-F238E27FC236}">
                <a16:creationId xmlns:a16="http://schemas.microsoft.com/office/drawing/2014/main" id="{EA55C3D8-8158-20D9-7BF8-173B070378A4}"/>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110918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990A-109F-6ECA-A343-95AC373ABB2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F822DD-050C-3BA6-2EDD-C7C77B860AB8}"/>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3</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B7AA70C1-1B75-89D8-5DFE-420E6C90591E}"/>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9F3C4F84-9104-BBAD-1054-684C323349F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72ADFBE2-E9BB-9896-68C3-F35DC403FE57}"/>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Core Values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1026" name="Picture 2" descr="A red square with white outline on it&#10;&#10;Description automatically generated">
            <a:extLst>
              <a:ext uri="{FF2B5EF4-FFF2-40B4-BE49-F238E27FC236}">
                <a16:creationId xmlns:a16="http://schemas.microsoft.com/office/drawing/2014/main" id="{01A251CA-6F20-5868-0C4C-BD86CAE05A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9414" y="1274947"/>
            <a:ext cx="2154053" cy="21540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purple square with white hands&#10;&#10;Description automatically generated">
            <a:extLst>
              <a:ext uri="{FF2B5EF4-FFF2-40B4-BE49-F238E27FC236}">
                <a16:creationId xmlns:a16="http://schemas.microsoft.com/office/drawing/2014/main" id="{29129969-9940-2BD1-669A-6A43F10B66E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18972" y="1274946"/>
            <a:ext cx="2154053" cy="21540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green square with arrows and lightning bolt&#10;&#10;Description automatically generated">
            <a:extLst>
              <a:ext uri="{FF2B5EF4-FFF2-40B4-BE49-F238E27FC236}">
                <a16:creationId xmlns:a16="http://schemas.microsoft.com/office/drawing/2014/main" id="{746B9072-5B9A-2BBE-1EB0-FEC29788F1A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138529" y="1274946"/>
            <a:ext cx="2154053" cy="215405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A purple square with a magnifying glass and a gear&#10;&#10;Description automatically generated">
            <a:extLst>
              <a:ext uri="{FF2B5EF4-FFF2-40B4-BE49-F238E27FC236}">
                <a16:creationId xmlns:a16="http://schemas.microsoft.com/office/drawing/2014/main" id="{746F60B8-D530-3C0C-E5AF-31C1203CDD9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138530" y="3771133"/>
            <a:ext cx="2154053" cy="21540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red square with a light bulb and text&#10;&#10;Description automatically generated">
            <a:extLst>
              <a:ext uri="{FF2B5EF4-FFF2-40B4-BE49-F238E27FC236}">
                <a16:creationId xmlns:a16="http://schemas.microsoft.com/office/drawing/2014/main" id="{6A7BB1A9-01CB-DD91-2A8A-F31511956900}"/>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018973" y="3771132"/>
            <a:ext cx="2154053" cy="215405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A green square with white outline of a face with a mask&#10;&#10;Description automatically generated">
            <a:extLst>
              <a:ext uri="{FF2B5EF4-FFF2-40B4-BE49-F238E27FC236}">
                <a16:creationId xmlns:a16="http://schemas.microsoft.com/office/drawing/2014/main" id="{49684552-A2B1-C63E-765F-015AA170780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99413" y="3771133"/>
            <a:ext cx="2154053" cy="215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98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8C407-4D94-EA83-4FA0-253D0EEE631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2F4D331-2F99-CF5F-B969-2881A9D4C8A5}"/>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4</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71A9C528-2012-94F9-B777-833BECF6FC39}"/>
              </a:ext>
            </a:extLst>
          </p:cNvPr>
          <p:cNvSpPr>
            <a:spLocks noGrp="1"/>
          </p:cNvSpPr>
          <p:nvPr>
            <p:ph type="body" sz="quarter" idx="4294967295"/>
          </p:nvPr>
        </p:nvSpPr>
        <p:spPr>
          <a:xfrm>
            <a:off x="587828" y="1140107"/>
            <a:ext cx="5685650" cy="4710285"/>
          </a:xfrm>
          <a:noFill/>
        </p:spPr>
        <p:txBody>
          <a:bodyPr anchor="t" anchorCtr="0">
            <a:noAutofit/>
          </a:bodyPr>
          <a:lstStyle/>
          <a:p>
            <a:pPr marL="0" indent="0">
              <a:buNone/>
            </a:pP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Demonstrate </a:t>
            </a:r>
            <a:r>
              <a:rPr lang="en-US" sz="4400" b="1" i="1" dirty="0">
                <a:solidFill>
                  <a:srgbClr val="0660AC"/>
                </a:solidFill>
                <a:latin typeface="Roboto" panose="02000000000000000000" pitchFamily="2" charset="0"/>
                <a:ea typeface="Roboto" panose="02000000000000000000" pitchFamily="2" charset="0"/>
                <a:cs typeface="Roboto" panose="02000000000000000000" pitchFamily="2" charset="0"/>
              </a:rPr>
              <a:t>FIRST </a:t>
            </a:r>
            <a:r>
              <a:rPr lang="en-US" sz="4400" b="1" baseline="30000" dirty="0">
                <a:solidFill>
                  <a:srgbClr val="0660AC"/>
                </a:solidFill>
                <a:latin typeface="Roboto" panose="02000000000000000000" pitchFamily="2" charset="0"/>
                <a:ea typeface="Roboto" panose="02000000000000000000" pitchFamily="2" charset="0"/>
                <a:cs typeface="Roboto" panose="02000000000000000000" pitchFamily="2" charset="0"/>
              </a:rPr>
              <a:t>®</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Core Values in everything you do. Your team will be evaluated during the robot game and the judging session.</a:t>
            </a:r>
            <a:endParaRPr lang="en-US" sz="4400"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5A3BD882-841B-0AE7-8370-2D15B265EAD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95CC91E-06E4-B946-3BF3-3BB066FDC52A}"/>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13E032D6-8FB7-B7A0-4BE4-A0B539414CE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Overview – Core Values</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9" name="Text Placeholder 2">
            <a:extLst>
              <a:ext uri="{FF2B5EF4-FFF2-40B4-BE49-F238E27FC236}">
                <a16:creationId xmlns:a16="http://schemas.microsoft.com/office/drawing/2014/main" id="{B69A2F73-DAD7-A261-C9E9-0513D6626C78}"/>
              </a:ext>
            </a:extLst>
          </p:cNvPr>
          <p:cNvSpPr txBox="1">
            <a:spLocks/>
          </p:cNvSpPr>
          <p:nvPr/>
        </p:nvSpPr>
        <p:spPr>
          <a:xfrm>
            <a:off x="6504972" y="1140107"/>
            <a:ext cx="5454155" cy="4913452"/>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b="1" dirty="0">
                <a:latin typeface="Roboto" panose="02000000000000000000" pitchFamily="2" charset="0"/>
                <a:ea typeface="Roboto" panose="02000000000000000000" pitchFamily="2" charset="0"/>
                <a:cs typeface="Roboto" panose="02000000000000000000" pitchFamily="2" charset="0"/>
              </a:rPr>
              <a:t>Your team will:</a:t>
            </a:r>
          </a:p>
          <a:p>
            <a:pPr defTabSz="457200"/>
            <a:r>
              <a:rPr lang="en-US" b="1" dirty="0">
                <a:latin typeface="Roboto" panose="02000000000000000000" pitchFamily="2" charset="0"/>
                <a:ea typeface="Roboto" panose="02000000000000000000" pitchFamily="2" charset="0"/>
                <a:cs typeface="Roboto" panose="02000000000000000000" pitchFamily="2" charset="0"/>
              </a:rPr>
              <a:t>Apply teamwork and discovery to explore the challenge. </a:t>
            </a:r>
          </a:p>
          <a:p>
            <a:pPr defTabSz="457200"/>
            <a:r>
              <a:rPr lang="en-US" b="1" dirty="0">
                <a:latin typeface="Roboto" panose="02000000000000000000" pitchFamily="2" charset="0"/>
                <a:ea typeface="Roboto" panose="02000000000000000000" pitchFamily="2" charset="0"/>
                <a:cs typeface="Roboto" panose="02000000000000000000" pitchFamily="2" charset="0"/>
              </a:rPr>
              <a:t>Innovate with new ideas about your robot and project. </a:t>
            </a:r>
          </a:p>
          <a:p>
            <a:pPr defTabSz="457200"/>
            <a:r>
              <a:rPr lang="en-US" b="1" dirty="0">
                <a:latin typeface="Roboto" panose="02000000000000000000" pitchFamily="2" charset="0"/>
                <a:ea typeface="Roboto" panose="02000000000000000000" pitchFamily="2" charset="0"/>
                <a:cs typeface="Roboto" panose="02000000000000000000" pitchFamily="2" charset="0"/>
              </a:rPr>
              <a:t>Show how your team and your solutions will have an impact and be inclusive! </a:t>
            </a:r>
          </a:p>
          <a:p>
            <a:pPr defTabSz="457200"/>
            <a:r>
              <a:rPr lang="en-US" b="1" dirty="0">
                <a:latin typeface="Roboto" panose="02000000000000000000" pitchFamily="2" charset="0"/>
                <a:ea typeface="Roboto" panose="02000000000000000000" pitchFamily="2" charset="0"/>
                <a:cs typeface="Roboto" panose="02000000000000000000" pitchFamily="2" charset="0"/>
              </a:rPr>
              <a:t>Celebrate by having fun in everything you do!</a:t>
            </a:r>
          </a:p>
        </p:txBody>
      </p:sp>
    </p:spTree>
    <p:extLst>
      <p:ext uri="{BB962C8B-B14F-4D97-AF65-F5344CB8AC3E}">
        <p14:creationId xmlns:p14="http://schemas.microsoft.com/office/powerpoint/2010/main" val="265445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3DE5-6B4E-AF26-A23F-FEFC1CE4A02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D38DE-3B4E-DD3B-7D38-7DC4100E5035}"/>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5</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1E6CB71D-5BA8-0516-2864-2CD54367E03A}"/>
              </a:ext>
            </a:extLst>
          </p:cNvPr>
          <p:cNvSpPr>
            <a:spLocks noGrp="1"/>
          </p:cNvSpPr>
          <p:nvPr>
            <p:ph type="body" sz="quarter" idx="4294967295"/>
          </p:nvPr>
        </p:nvSpPr>
        <p:spPr>
          <a:xfrm>
            <a:off x="457200" y="1140107"/>
            <a:ext cx="5040775" cy="3443468"/>
          </a:xfrm>
          <a:noFill/>
        </p:spPr>
        <p:txBody>
          <a:bodyPr anchor="t" anchorCtr="0">
            <a:noAutofit/>
          </a:bodyPr>
          <a:lstStyle/>
          <a:p>
            <a:pPr marL="0" indent="0">
              <a:buNone/>
            </a:pP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Your team will prepare a live, engaging presentation to explain the work you have done on your innovation project. </a:t>
            </a:r>
            <a:endParaRPr lang="en-US" sz="4000"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16887848-C22A-C5E4-3310-1E05404AF0B9}"/>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9B5FAE7-992F-83C8-8766-912778FE6561}"/>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D37E03B4-3C72-92BB-5EE5-C6EE4F6B691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Overview – Innovation Project</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9" name="Text Placeholder 2">
            <a:extLst>
              <a:ext uri="{FF2B5EF4-FFF2-40B4-BE49-F238E27FC236}">
                <a16:creationId xmlns:a16="http://schemas.microsoft.com/office/drawing/2014/main" id="{05C72575-007C-6A6B-9560-E9ACD9BBD2C3}"/>
              </a:ext>
            </a:extLst>
          </p:cNvPr>
          <p:cNvSpPr txBox="1">
            <a:spLocks/>
          </p:cNvSpPr>
          <p:nvPr/>
        </p:nvSpPr>
        <p:spPr>
          <a:xfrm>
            <a:off x="5871674" y="1140107"/>
            <a:ext cx="6087453" cy="4913452"/>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sz="2600" b="1" dirty="0">
                <a:latin typeface="Roboto" panose="02000000000000000000" pitchFamily="2" charset="0"/>
                <a:ea typeface="Roboto" panose="02000000000000000000" pitchFamily="2" charset="0"/>
                <a:cs typeface="Roboto" panose="02000000000000000000" pitchFamily="2" charset="0"/>
              </a:rPr>
              <a:t>Your team will:</a:t>
            </a:r>
          </a:p>
          <a:p>
            <a:pPr defTabSz="457200"/>
            <a:r>
              <a:rPr lang="en-US" sz="2600" b="1" dirty="0">
                <a:latin typeface="Roboto" panose="02000000000000000000" pitchFamily="2" charset="0"/>
                <a:ea typeface="Roboto" panose="02000000000000000000" pitchFamily="2" charset="0"/>
                <a:cs typeface="Roboto" panose="02000000000000000000" pitchFamily="2" charset="0"/>
              </a:rPr>
              <a:t>Identify and research a problem. </a:t>
            </a:r>
          </a:p>
          <a:p>
            <a:pPr defTabSz="457200"/>
            <a:r>
              <a:rPr lang="en-US" sz="2600" b="1" dirty="0">
                <a:latin typeface="Roboto" panose="02000000000000000000" pitchFamily="2" charset="0"/>
                <a:ea typeface="Roboto" panose="02000000000000000000" pitchFamily="2" charset="0"/>
                <a:cs typeface="Roboto" panose="02000000000000000000" pitchFamily="2" charset="0"/>
              </a:rPr>
              <a:t>Design a new solution or improve an existing one based on your selected idea, brainstorming, and plan. </a:t>
            </a:r>
          </a:p>
          <a:p>
            <a:pPr defTabSz="457200"/>
            <a:r>
              <a:rPr lang="en-US" sz="2600" b="1" dirty="0">
                <a:latin typeface="Roboto" panose="02000000000000000000" pitchFamily="2" charset="0"/>
                <a:ea typeface="Roboto" panose="02000000000000000000" pitchFamily="2" charset="0"/>
                <a:cs typeface="Roboto" panose="02000000000000000000" pitchFamily="2" charset="0"/>
              </a:rPr>
              <a:t>Create a model, drawing, or prototype. </a:t>
            </a:r>
          </a:p>
          <a:p>
            <a:pPr defTabSz="457200"/>
            <a:r>
              <a:rPr lang="en-US" sz="2600" b="1" dirty="0">
                <a:latin typeface="Roboto" panose="02000000000000000000" pitchFamily="2" charset="0"/>
                <a:ea typeface="Roboto" panose="02000000000000000000" pitchFamily="2" charset="0"/>
                <a:cs typeface="Roboto" panose="02000000000000000000" pitchFamily="2" charset="0"/>
              </a:rPr>
              <a:t>Iterate on your solution by sharing it with others and collecting feedback.</a:t>
            </a:r>
          </a:p>
          <a:p>
            <a:pPr defTabSz="457200"/>
            <a:r>
              <a:rPr lang="en-US" sz="2600" b="1" dirty="0">
                <a:latin typeface="Roboto" panose="02000000000000000000" pitchFamily="2" charset="0"/>
                <a:ea typeface="Roboto" panose="02000000000000000000" pitchFamily="2" charset="0"/>
                <a:cs typeface="Roboto" panose="02000000000000000000" pitchFamily="2" charset="0"/>
              </a:rPr>
              <a:t>Communicate your solution’s potential impact.</a:t>
            </a:r>
          </a:p>
        </p:txBody>
      </p:sp>
    </p:spTree>
    <p:extLst>
      <p:ext uri="{BB962C8B-B14F-4D97-AF65-F5344CB8AC3E}">
        <p14:creationId xmlns:p14="http://schemas.microsoft.com/office/powerpoint/2010/main" val="290336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7240B-61B3-1942-DD63-7E0432FF869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0D2D3B-7440-7B8D-277F-ED8FB4A31C4E}"/>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6</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553A250D-D802-F0E3-DC97-49E25C621A84}"/>
              </a:ext>
            </a:extLst>
          </p:cNvPr>
          <p:cNvSpPr>
            <a:spLocks noGrp="1"/>
          </p:cNvSpPr>
          <p:nvPr>
            <p:ph type="body" sz="quarter" idx="4294967295"/>
          </p:nvPr>
        </p:nvSpPr>
        <p:spPr>
          <a:xfrm>
            <a:off x="587828" y="1140107"/>
            <a:ext cx="5685650" cy="4577786"/>
          </a:xfrm>
          <a:noFill/>
        </p:spPr>
        <p:txBody>
          <a:bodyPr anchor="t" anchorCtr="0">
            <a:noAutofit/>
          </a:bodyPr>
          <a:lstStyle/>
          <a:p>
            <a:pPr marL="0" indent="0">
              <a:buNone/>
            </a:pP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Your team will prepare a short explanation on your robot design, programs, and strategy. </a:t>
            </a:r>
            <a:endParaRPr lang="en-US" sz="4400"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B0A4578E-45DA-17CA-C176-2C4A6B7F7E29}"/>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5E52195-8387-FCC6-8A5E-A014950B1E81}"/>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4B1FEC28-440A-0C4C-11CC-53662DEC7A89}"/>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Overview – Robot Design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9" name="Text Placeholder 2">
            <a:extLst>
              <a:ext uri="{FF2B5EF4-FFF2-40B4-BE49-F238E27FC236}">
                <a16:creationId xmlns:a16="http://schemas.microsoft.com/office/drawing/2014/main" id="{70CC356F-2194-A1A5-29B8-D9A4DD3BED64}"/>
              </a:ext>
            </a:extLst>
          </p:cNvPr>
          <p:cNvSpPr txBox="1">
            <a:spLocks/>
          </p:cNvSpPr>
          <p:nvPr/>
        </p:nvSpPr>
        <p:spPr>
          <a:xfrm>
            <a:off x="5926238" y="1140107"/>
            <a:ext cx="6032889" cy="4913452"/>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b="1" dirty="0">
                <a:latin typeface="Roboto" panose="02000000000000000000" pitchFamily="2" charset="0"/>
                <a:ea typeface="Roboto" panose="02000000000000000000" pitchFamily="2" charset="0"/>
                <a:cs typeface="Roboto" panose="02000000000000000000" pitchFamily="2" charset="0"/>
              </a:rPr>
              <a:t>Your team will:</a:t>
            </a:r>
          </a:p>
          <a:p>
            <a:pPr defTabSz="457200"/>
            <a:r>
              <a:rPr lang="en-US" b="1" dirty="0">
                <a:latin typeface="Roboto" panose="02000000000000000000" pitchFamily="2" charset="0"/>
                <a:ea typeface="Roboto" panose="02000000000000000000" pitchFamily="2" charset="0"/>
                <a:cs typeface="Roboto" panose="02000000000000000000" pitchFamily="2" charset="0"/>
              </a:rPr>
              <a:t>Identify your mission strategy. </a:t>
            </a:r>
          </a:p>
          <a:p>
            <a:pPr defTabSz="457200"/>
            <a:r>
              <a:rPr lang="en-US" b="1" dirty="0">
                <a:latin typeface="Roboto" panose="02000000000000000000" pitchFamily="2" charset="0"/>
                <a:ea typeface="Roboto" panose="02000000000000000000" pitchFamily="2" charset="0"/>
                <a:cs typeface="Roboto" panose="02000000000000000000" pitchFamily="2" charset="0"/>
              </a:rPr>
              <a:t>Design your robot and programs and create an effective plan. </a:t>
            </a:r>
          </a:p>
          <a:p>
            <a:pPr defTabSz="457200"/>
            <a:r>
              <a:rPr lang="en-US" b="1" dirty="0">
                <a:latin typeface="Roboto" panose="02000000000000000000" pitchFamily="2" charset="0"/>
                <a:ea typeface="Roboto" panose="02000000000000000000" pitchFamily="2" charset="0"/>
                <a:cs typeface="Roboto" panose="02000000000000000000" pitchFamily="2" charset="0"/>
              </a:rPr>
              <a:t>Create your robot and programming solution. </a:t>
            </a:r>
          </a:p>
          <a:p>
            <a:pPr defTabSz="457200"/>
            <a:r>
              <a:rPr lang="en-US" b="1" dirty="0">
                <a:latin typeface="Roboto" panose="02000000000000000000" pitchFamily="2" charset="0"/>
                <a:ea typeface="Roboto" panose="02000000000000000000" pitchFamily="2" charset="0"/>
                <a:cs typeface="Roboto" panose="02000000000000000000" pitchFamily="2" charset="0"/>
              </a:rPr>
              <a:t>Iterate, test, and improve your robot and program. </a:t>
            </a:r>
          </a:p>
          <a:p>
            <a:pPr defTabSz="457200"/>
            <a:r>
              <a:rPr lang="en-US" b="1" dirty="0">
                <a:latin typeface="Roboto" panose="02000000000000000000" pitchFamily="2" charset="0"/>
                <a:ea typeface="Roboto" panose="02000000000000000000" pitchFamily="2" charset="0"/>
                <a:cs typeface="Roboto" panose="02000000000000000000" pitchFamily="2" charset="0"/>
              </a:rPr>
              <a:t>Communicate your robot design process and everyone’s contributions.</a:t>
            </a:r>
          </a:p>
        </p:txBody>
      </p:sp>
    </p:spTree>
    <p:extLst>
      <p:ext uri="{BB962C8B-B14F-4D97-AF65-F5344CB8AC3E}">
        <p14:creationId xmlns:p14="http://schemas.microsoft.com/office/powerpoint/2010/main" val="130380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EA9F7-C3B7-0A51-7AD5-C2B18301EB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C987FA-4293-E7D0-8CAE-8B02628EBE96}"/>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7</a:t>
            </a:fld>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338EFE12-58DE-2DD6-CD43-3983662A56B7}"/>
              </a:ext>
            </a:extLst>
          </p:cNvPr>
          <p:cNvSpPr>
            <a:spLocks noGrp="1"/>
          </p:cNvSpPr>
          <p:nvPr>
            <p:ph type="body" sz="quarter" idx="4294967295"/>
          </p:nvPr>
        </p:nvSpPr>
        <p:spPr>
          <a:xfrm>
            <a:off x="587828" y="1140107"/>
            <a:ext cx="5685650" cy="4577786"/>
          </a:xfrm>
          <a:noFill/>
        </p:spPr>
        <p:txBody>
          <a:bodyPr anchor="t" anchorCtr="0">
            <a:noAutofit/>
          </a:bodyPr>
          <a:lstStyle/>
          <a:p>
            <a:pPr marL="0" indent="0">
              <a:buNone/>
            </a:pP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Your team will have three 2.5-minute matches to complete as many missions as possible.</a:t>
            </a:r>
            <a:endParaRPr lang="en-US" sz="4400"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419B766C-5742-DDDE-AD5E-58A475B51D92}"/>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35603C95-6657-1757-D5F3-EE62D2C997A8}"/>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2DBAF4B4-24E0-2325-9059-FDF9C6F4438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Overview – Robot Game</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9" name="Text Placeholder 2">
            <a:extLst>
              <a:ext uri="{FF2B5EF4-FFF2-40B4-BE49-F238E27FC236}">
                <a16:creationId xmlns:a16="http://schemas.microsoft.com/office/drawing/2014/main" id="{DA3050FC-05D4-54BF-A83A-EDCBE9854A2F}"/>
              </a:ext>
            </a:extLst>
          </p:cNvPr>
          <p:cNvSpPr txBox="1">
            <a:spLocks/>
          </p:cNvSpPr>
          <p:nvPr/>
        </p:nvSpPr>
        <p:spPr>
          <a:xfrm>
            <a:off x="6504972" y="1140107"/>
            <a:ext cx="5454155" cy="4913452"/>
          </a:xfrm>
          <a:prstGeom prst="rect">
            <a:avLst/>
          </a:prstGeom>
          <a:noFill/>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buFont typeface="Arial" panose="020B0604020202020204" pitchFamily="34" charset="0"/>
              <a:buNone/>
            </a:pPr>
            <a:r>
              <a:rPr lang="en-US" b="1" dirty="0">
                <a:latin typeface="Roboto" panose="02000000000000000000" pitchFamily="2" charset="0"/>
                <a:ea typeface="Roboto" panose="02000000000000000000" pitchFamily="2" charset="0"/>
                <a:cs typeface="Roboto" panose="02000000000000000000" pitchFamily="2" charset="0"/>
              </a:rPr>
              <a:t>Your team will:</a:t>
            </a:r>
          </a:p>
          <a:p>
            <a:pPr defTabSz="457200"/>
            <a:r>
              <a:rPr lang="en-US" b="1" dirty="0">
                <a:latin typeface="Roboto" panose="02000000000000000000" pitchFamily="2" charset="0"/>
                <a:ea typeface="Roboto" panose="02000000000000000000" pitchFamily="2" charset="0"/>
                <a:cs typeface="Roboto" panose="02000000000000000000" pitchFamily="2" charset="0"/>
              </a:rPr>
              <a:t>Build the mission models and set up the field mat. </a:t>
            </a:r>
          </a:p>
          <a:p>
            <a:pPr defTabSz="457200"/>
            <a:r>
              <a:rPr lang="en-US" b="1" dirty="0">
                <a:latin typeface="Roboto" panose="02000000000000000000" pitchFamily="2" charset="0"/>
                <a:ea typeface="Roboto" panose="02000000000000000000" pitchFamily="2" charset="0"/>
                <a:cs typeface="Roboto" panose="02000000000000000000" pitchFamily="2" charset="0"/>
              </a:rPr>
              <a:t>Review the missions and rules. </a:t>
            </a:r>
          </a:p>
          <a:p>
            <a:pPr defTabSz="457200"/>
            <a:r>
              <a:rPr lang="en-US" b="1" dirty="0">
                <a:latin typeface="Roboto" panose="02000000000000000000" pitchFamily="2" charset="0"/>
                <a:ea typeface="Roboto" panose="02000000000000000000" pitchFamily="2" charset="0"/>
                <a:cs typeface="Roboto" panose="02000000000000000000" pitchFamily="2" charset="0"/>
              </a:rPr>
              <a:t>Design and build a robot. </a:t>
            </a:r>
          </a:p>
          <a:p>
            <a:pPr defTabSz="457200"/>
            <a:r>
              <a:rPr lang="en-US" b="1" dirty="0">
                <a:latin typeface="Roboto" panose="02000000000000000000" pitchFamily="2" charset="0"/>
                <a:ea typeface="Roboto" panose="02000000000000000000" pitchFamily="2" charset="0"/>
                <a:cs typeface="Roboto" panose="02000000000000000000" pitchFamily="2" charset="0"/>
              </a:rPr>
              <a:t>Explore building and coding skills while practicing with your robot  on the mat. </a:t>
            </a:r>
          </a:p>
          <a:p>
            <a:pPr defTabSz="457200"/>
            <a:r>
              <a:rPr lang="en-US" b="1" dirty="0">
                <a:latin typeface="Roboto" panose="02000000000000000000" pitchFamily="2" charset="0"/>
                <a:ea typeface="Roboto" panose="02000000000000000000" pitchFamily="2" charset="0"/>
                <a:cs typeface="Roboto" panose="02000000000000000000" pitchFamily="2" charset="0"/>
              </a:rPr>
              <a:t>Compete at an event!</a:t>
            </a:r>
          </a:p>
        </p:txBody>
      </p:sp>
    </p:spTree>
    <p:extLst>
      <p:ext uri="{BB962C8B-B14F-4D97-AF65-F5344CB8AC3E}">
        <p14:creationId xmlns:p14="http://schemas.microsoft.com/office/powerpoint/2010/main" val="807133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a:extLst>
            <a:ext uri="{FF2B5EF4-FFF2-40B4-BE49-F238E27FC236}">
              <a16:creationId xmlns:a16="http://schemas.microsoft.com/office/drawing/2014/main" id="{3EA1A0C8-B863-9A2A-1622-A13FD32386B1}"/>
            </a:ext>
          </a:extLst>
        </p:cNvPr>
        <p:cNvGrpSpPr/>
        <p:nvPr/>
      </p:nvGrpSpPr>
      <p:grpSpPr>
        <a:xfrm>
          <a:off x="0" y="0"/>
          <a:ext cx="0" cy="0"/>
          <a:chOff x="0" y="0"/>
          <a:chExt cx="0" cy="0"/>
        </a:xfrm>
      </p:grpSpPr>
      <p:sp>
        <p:nvSpPr>
          <p:cNvPr id="250" name="Google Shape;250;p31">
            <a:extLst>
              <a:ext uri="{FF2B5EF4-FFF2-40B4-BE49-F238E27FC236}">
                <a16:creationId xmlns:a16="http://schemas.microsoft.com/office/drawing/2014/main" id="{E0A17868-DB33-B0BF-42FE-C47BF220207B}"/>
              </a:ext>
            </a:extLst>
          </p:cNvPr>
          <p:cNvSpPr txBox="1">
            <a:spLocks noGrp="1"/>
          </p:cNvSpPr>
          <p:nvPr>
            <p:ph type="title" idx="4294967295"/>
          </p:nvPr>
        </p:nvSpPr>
        <p:spPr>
          <a:xfrm>
            <a:off x="587828" y="274319"/>
            <a:ext cx="11038115" cy="554355"/>
          </a:xfrm>
          <a:prstGeom prst="rect">
            <a:avLst/>
          </a:prstGeom>
          <a:noFill/>
          <a:ln>
            <a:noFill/>
          </a:ln>
        </p:spPr>
        <p:txBody>
          <a:bodyPr spcFirstLastPara="1" wrap="square" lIns="91425" tIns="45700" rIns="91425" bIns="45700" anchor="ctr" anchorCtr="0">
            <a:normAutofit/>
          </a:bodyPr>
          <a:lstStyle/>
          <a:p>
            <a:r>
              <a:rPr lang="en-US" sz="3200" b="1" dirty="0">
                <a:solidFill>
                  <a:schemeClr val="lt1"/>
                </a:solidFill>
                <a:latin typeface="Roboto"/>
                <a:ea typeface="Roboto"/>
                <a:cs typeface="Roboto"/>
              </a:rPr>
              <a:t>UNEARTHED</a:t>
            </a:r>
            <a:r>
              <a:rPr lang="en-US" sz="3200" b="1" baseline="30000" dirty="0">
                <a:solidFill>
                  <a:schemeClr val="lt1"/>
                </a:solidFill>
                <a:latin typeface="Roboto"/>
                <a:ea typeface="Roboto"/>
                <a:cs typeface="Roboto"/>
              </a:rPr>
              <a:t>TM</a:t>
            </a:r>
            <a:endParaRPr lang="en-US" baseline="30000" dirty="0">
              <a:solidFill>
                <a:schemeClr val="lt1"/>
              </a:solidFill>
            </a:endParaRPr>
          </a:p>
        </p:txBody>
      </p:sp>
      <p:sp>
        <p:nvSpPr>
          <p:cNvPr id="7" name="Google Shape;278;p33">
            <a:extLst>
              <a:ext uri="{FF2B5EF4-FFF2-40B4-BE49-F238E27FC236}">
                <a16:creationId xmlns:a16="http://schemas.microsoft.com/office/drawing/2014/main" id="{963E1359-9790-DADF-C04B-8C15A74B0721}"/>
              </a:ext>
            </a:extLst>
          </p:cNvPr>
          <p:cNvSpPr/>
          <p:nvPr/>
        </p:nvSpPr>
        <p:spPr>
          <a:xfrm>
            <a:off x="2749668" y="4886882"/>
            <a:ext cx="7053943" cy="935948"/>
          </a:xfrm>
          <a:prstGeom prst="roundRect">
            <a:avLst>
              <a:gd name="adj" fmla="val 16667"/>
            </a:avLst>
          </a:prstGeom>
          <a:noFill/>
          <a:ln w="38100" cap="flat" cmpd="sng">
            <a:noFill/>
            <a:prstDash val="solid"/>
            <a:round/>
            <a:headEnd type="none" w="sm" len="sm"/>
            <a:tailEnd type="none" w="sm" len="sm"/>
          </a:ln>
        </p:spPr>
        <p:txBody>
          <a:bodyPr spcFirstLastPara="1" wrap="square" lIns="91425" tIns="45700" rIns="91425" bIns="45700" anchor="t" anchorCtr="0">
            <a:noAutofit/>
          </a:bodyPr>
          <a:lstStyle/>
          <a:p>
            <a:pPr algn="ctr"/>
            <a:r>
              <a:rPr lang="en-US" sz="2400" dirty="0">
                <a:solidFill>
                  <a:schemeClr val="dk1"/>
                </a:solidFill>
                <a:latin typeface="Roboto"/>
                <a:ea typeface="Roboto"/>
                <a:cs typeface="Roboto"/>
                <a:sym typeface="Helvetica Neue"/>
              </a:rPr>
              <a:t>Visit the </a:t>
            </a:r>
            <a:r>
              <a:rPr lang="en-US" sz="2400" i="1" dirty="0">
                <a:solidFill>
                  <a:srgbClr val="662F90"/>
                </a:solidFill>
                <a:latin typeface="Roboto"/>
                <a:ea typeface="Roboto"/>
                <a:cs typeface="Roboto"/>
                <a:sym typeface="Helvetica Neue"/>
                <a:hlinkClick r:id="rId4">
                  <a:extLst>
                    <a:ext uri="{A12FA001-AC4F-418D-AE19-62706E023703}">
                      <ahyp:hlinkClr xmlns:ahyp="http://schemas.microsoft.com/office/drawing/2018/hyperlinkcolor" val="tx"/>
                    </a:ext>
                  </a:extLst>
                </a:hlinkClick>
              </a:rPr>
              <a:t>FIRST </a:t>
            </a:r>
            <a:r>
              <a:rPr lang="en-US" sz="2400" dirty="0">
                <a:solidFill>
                  <a:srgbClr val="662F90"/>
                </a:solidFill>
                <a:latin typeface="Roboto"/>
                <a:ea typeface="Roboto"/>
                <a:cs typeface="Roboto"/>
                <a:sym typeface="Helvetica Neue"/>
                <a:hlinkClick r:id="rId4">
                  <a:extLst>
                    <a:ext uri="{A12FA001-AC4F-418D-AE19-62706E023703}">
                      <ahyp:hlinkClr xmlns:ahyp="http://schemas.microsoft.com/office/drawing/2018/hyperlinkcolor" val="tx"/>
                    </a:ext>
                  </a:extLst>
                </a:hlinkClick>
              </a:rPr>
              <a:t>LEGO League YouTube Channel</a:t>
            </a:r>
            <a:r>
              <a:rPr lang="en-US" sz="2400" dirty="0">
                <a:solidFill>
                  <a:schemeClr val="dk1"/>
                </a:solidFill>
                <a:latin typeface="Roboto"/>
                <a:ea typeface="Roboto"/>
                <a:cs typeface="Roboto"/>
              </a:rPr>
              <a:t> for more videos. Click "Play" to view the 2025-2026 UNEARTHED Season Playlist.</a:t>
            </a:r>
          </a:p>
        </p:txBody>
      </p:sp>
      <p:pic>
        <p:nvPicPr>
          <p:cNvPr id="9" name="Picture 2" descr="Video camera with solid fill">
            <a:extLst>
              <a:ext uri="{FF2B5EF4-FFF2-40B4-BE49-F238E27FC236}">
                <a16:creationId xmlns:a16="http://schemas.microsoft.com/office/drawing/2014/main" id="{DED02B3D-9DE0-40F3-2D84-C79B3D28A53C}"/>
              </a:ext>
            </a:extLst>
          </p:cNvPr>
          <p:cNvPicPr>
            <a:picLocks noChangeAspect="1"/>
          </p:cNvPicPr>
          <p:nvPr/>
        </p:nvPicPr>
        <p:blipFill rotWithShape="1">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rcRect l="3892" r="3892"/>
          <a:stretch/>
        </p:blipFill>
        <p:spPr>
          <a:xfrm>
            <a:off x="1836057" y="4790565"/>
            <a:ext cx="911848" cy="988091"/>
          </a:xfrm>
          <a:prstGeom prst="rect">
            <a:avLst/>
          </a:prstGeom>
        </p:spPr>
      </p:pic>
      <p:pic>
        <p:nvPicPr>
          <p:cNvPr id="2" name="Online Media 1" title="2025-2026 UNEARTHED Season">
            <a:hlinkClick r:id="" action="ppaction://media"/>
            <a:extLst>
              <a:ext uri="{FF2B5EF4-FFF2-40B4-BE49-F238E27FC236}">
                <a16:creationId xmlns:a16="http://schemas.microsoft.com/office/drawing/2014/main" id="{5B1CE041-F76D-92B0-FE8A-8CEC678D4803}"/>
              </a:ext>
            </a:extLst>
          </p:cNvPr>
          <p:cNvPicPr>
            <a:picLocks noRot="1" noChangeAspect="1"/>
          </p:cNvPicPr>
          <p:nvPr>
            <a:videoFile r:link="rId1"/>
          </p:nvPr>
        </p:nvPicPr>
        <p:blipFill>
          <a:blip r:embed="rId7"/>
          <a:stretch>
            <a:fillRect/>
          </a:stretch>
        </p:blipFill>
        <p:spPr>
          <a:xfrm>
            <a:off x="2942121" y="1226931"/>
            <a:ext cx="6309348" cy="3564836"/>
          </a:xfrm>
          <a:prstGeom prst="rect">
            <a:avLst/>
          </a:prstGeom>
        </p:spPr>
      </p:pic>
      <p:sp>
        <p:nvSpPr>
          <p:cNvPr id="3" name="Google Shape;248;p31">
            <a:extLst>
              <a:ext uri="{FF2B5EF4-FFF2-40B4-BE49-F238E27FC236}">
                <a16:creationId xmlns:a16="http://schemas.microsoft.com/office/drawing/2014/main" id="{2269B092-744E-66B5-C3A2-691C42D089DD}"/>
              </a:ext>
            </a:extLst>
          </p:cNvPr>
          <p:cNvSpPr/>
          <p:nvPr/>
        </p:nvSpPr>
        <p:spPr>
          <a:xfrm>
            <a:off x="457200" y="170179"/>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r>
              <a:rPr lang="en-US" sz="3200" b="1" dirty="0">
                <a:solidFill>
                  <a:schemeClr val="lt1"/>
                </a:solidFill>
                <a:latin typeface="Roboto"/>
                <a:ea typeface="Roboto"/>
                <a:cs typeface="Roboto"/>
              </a:rPr>
              <a:t>UNEARTHED</a:t>
            </a:r>
            <a:r>
              <a:rPr lang="en-US" sz="3200" b="1" baseline="30000" dirty="0">
                <a:solidFill>
                  <a:schemeClr val="lt1"/>
                </a:solidFill>
                <a:latin typeface="Roboto"/>
                <a:ea typeface="Roboto"/>
                <a:cs typeface="Roboto"/>
              </a:rPr>
              <a:t>TM</a:t>
            </a:r>
            <a:endParaRPr lang="en-US" sz="3200" dirty="0">
              <a:solidFill>
                <a:srgbClr val="000000"/>
              </a:solidFill>
              <a:latin typeface="Roboto"/>
              <a:ea typeface="Roboto"/>
              <a:cs typeface="Roboto"/>
            </a:endParaRPr>
          </a:p>
        </p:txBody>
      </p:sp>
    </p:spTree>
    <p:extLst>
      <p:ext uri="{BB962C8B-B14F-4D97-AF65-F5344CB8AC3E}">
        <p14:creationId xmlns:p14="http://schemas.microsoft.com/office/powerpoint/2010/main" val="232852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C94DC-FF9E-CE87-A461-998C13DA685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069D95-6103-D180-B08E-0B73448D817C}"/>
              </a:ext>
            </a:extLst>
          </p:cNvPr>
          <p:cNvSpPr>
            <a:spLocks noGrp="1"/>
          </p:cNvSpPr>
          <p:nvPr>
            <p:ph type="sldNum" sz="quarter" idx="4294967295"/>
          </p:nvPr>
        </p:nvSpPr>
        <p:spPr>
          <a:xfrm>
            <a:off x="11715750" y="6559550"/>
            <a:ext cx="476250" cy="209550"/>
          </a:xfrm>
        </p:spPr>
        <p:txBody>
          <a:bodyPr/>
          <a:lstStyle/>
          <a:p>
            <a:fld id="{C53052E6-E16C-A04B-8192-1DB31D569F09}" type="slidenum">
              <a:rPr lang="en-US" smtClean="0">
                <a:latin typeface="Roboto" panose="02000000000000000000" pitchFamily="2" charset="0"/>
                <a:ea typeface="Roboto" panose="02000000000000000000" pitchFamily="2" charset="0"/>
                <a:cs typeface="Roboto" panose="02000000000000000000" pitchFamily="2" charset="0"/>
              </a:rPr>
              <a:pPr/>
              <a:t>9</a:t>
            </a:fld>
            <a:endParaRPr lang="en-US" dirty="0">
              <a:latin typeface="Roboto" panose="02000000000000000000" pitchFamily="2" charset="0"/>
              <a:ea typeface="Roboto" panose="02000000000000000000" pitchFamily="2" charset="0"/>
              <a:cs typeface="Roboto" panose="02000000000000000000" pitchFamily="2" charset="0"/>
            </a:endParaRPr>
          </a:p>
        </p:txBody>
      </p:sp>
      <p:grpSp>
        <p:nvGrpSpPr>
          <p:cNvPr id="11" name="Group 10">
            <a:extLst>
              <a:ext uri="{FF2B5EF4-FFF2-40B4-BE49-F238E27FC236}">
                <a16:creationId xmlns:a16="http://schemas.microsoft.com/office/drawing/2014/main" id="{C808D7F8-505E-420C-6AF0-7DD6CF5B1A5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DB6598B1-5831-C9D1-6ED0-57C0629EE22E}"/>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EE0AF5F8-7334-2C55-62DF-D2BAB37D903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Team Journey</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4" name="Picture 3" descr="A group of people in a classroom&#10;&#10;AI-generated content may be incorrect.">
            <a:extLst>
              <a:ext uri="{FF2B5EF4-FFF2-40B4-BE49-F238E27FC236}">
                <a16:creationId xmlns:a16="http://schemas.microsoft.com/office/drawing/2014/main" id="{870D52FC-1D07-3742-8C8C-5AB7F690CAD3}"/>
              </a:ext>
            </a:extLst>
          </p:cNvPr>
          <p:cNvPicPr>
            <a:picLocks noChangeAspect="1"/>
          </p:cNvPicPr>
          <p:nvPr/>
        </p:nvPicPr>
        <p:blipFill>
          <a:blip r:embed="rId3"/>
          <a:srcRect l="16622" t="4161" r="16833" b="60389"/>
          <a:stretch/>
        </p:blipFill>
        <p:spPr>
          <a:xfrm>
            <a:off x="2468992" y="1036953"/>
            <a:ext cx="7275786" cy="5166930"/>
          </a:xfrm>
          <a:prstGeom prst="rect">
            <a:avLst/>
          </a:prstGeom>
        </p:spPr>
      </p:pic>
      <p:sp>
        <p:nvSpPr>
          <p:cNvPr id="5" name="TextBox 4">
            <a:extLst>
              <a:ext uri="{FF2B5EF4-FFF2-40B4-BE49-F238E27FC236}">
                <a16:creationId xmlns:a16="http://schemas.microsoft.com/office/drawing/2014/main" id="{376D2659-333C-4C9C-435F-605D2CBD9596}"/>
              </a:ext>
            </a:extLst>
          </p:cNvPr>
          <p:cNvSpPr txBox="1"/>
          <p:nvPr/>
        </p:nvSpPr>
        <p:spPr>
          <a:xfrm>
            <a:off x="743389" y="3445726"/>
            <a:ext cx="1725603" cy="1015663"/>
          </a:xfrm>
          <a:prstGeom prst="rect">
            <a:avLst/>
          </a:prstGeom>
          <a:noFill/>
        </p:spPr>
        <p:txBody>
          <a:bodyPr wrap="square" rtlCol="0">
            <a:spAutoFit/>
          </a:bodyPr>
          <a:lstStyle/>
          <a:p>
            <a:pPr algn="l"/>
            <a:r>
              <a:rPr lang="en-US" sz="2000" b="1" i="0" u="none" strike="noStrike" baseline="0" dirty="0">
                <a:solidFill>
                  <a:srgbClr val="E31F25"/>
                </a:solidFill>
                <a:latin typeface="Roboto" panose="02000000000000000000" pitchFamily="2" charset="0"/>
                <a:ea typeface="Roboto" panose="02000000000000000000" pitchFamily="2" charset="0"/>
              </a:rPr>
              <a:t>Design</a:t>
            </a:r>
            <a:r>
              <a:rPr lang="en-US" sz="2000" b="1" i="0" u="none" strike="noStrike" baseline="0" dirty="0">
                <a:latin typeface="Roboto" panose="02000000000000000000" pitchFamily="2" charset="0"/>
                <a:ea typeface="Roboto" panose="02000000000000000000" pitchFamily="2" charset="0"/>
              </a:rPr>
              <a:t> Your Innovation Project</a:t>
            </a:r>
            <a:endParaRPr lang="en-US" sz="2000" b="1" dirty="0">
              <a:latin typeface="Roboto" panose="02000000000000000000" pitchFamily="2" charset="0"/>
              <a:ea typeface="Roboto" panose="02000000000000000000" pitchFamily="2" charset="0"/>
            </a:endParaRPr>
          </a:p>
        </p:txBody>
      </p:sp>
      <p:sp>
        <p:nvSpPr>
          <p:cNvPr id="8" name="TextBox 7">
            <a:extLst>
              <a:ext uri="{FF2B5EF4-FFF2-40B4-BE49-F238E27FC236}">
                <a16:creationId xmlns:a16="http://schemas.microsoft.com/office/drawing/2014/main" id="{235EC513-3825-812C-3187-5CB3B70263BA}"/>
              </a:ext>
            </a:extLst>
          </p:cNvPr>
          <p:cNvSpPr txBox="1"/>
          <p:nvPr/>
        </p:nvSpPr>
        <p:spPr>
          <a:xfrm>
            <a:off x="9744778" y="3423424"/>
            <a:ext cx="1725603" cy="707886"/>
          </a:xfrm>
          <a:prstGeom prst="rect">
            <a:avLst/>
          </a:prstGeom>
          <a:noFill/>
        </p:spPr>
        <p:txBody>
          <a:bodyPr wrap="square" rtlCol="0">
            <a:spAutoFit/>
          </a:bodyPr>
          <a:lstStyle/>
          <a:p>
            <a:pPr algn="l"/>
            <a:r>
              <a:rPr lang="en-US" sz="2000" b="1" i="0" u="none" strike="noStrike" baseline="0" dirty="0">
                <a:solidFill>
                  <a:srgbClr val="E31F25"/>
                </a:solidFill>
                <a:latin typeface="Roboto" panose="02000000000000000000" pitchFamily="2" charset="0"/>
                <a:ea typeface="Roboto" panose="02000000000000000000" pitchFamily="2" charset="0"/>
              </a:rPr>
              <a:t>Design</a:t>
            </a:r>
            <a:r>
              <a:rPr lang="en-US" sz="2000" b="1" i="0" u="none" strike="noStrike" baseline="0" dirty="0">
                <a:latin typeface="Roboto" panose="02000000000000000000" pitchFamily="2" charset="0"/>
                <a:ea typeface="Roboto" panose="02000000000000000000" pitchFamily="2" charset="0"/>
              </a:rPr>
              <a:t> Your Robot</a:t>
            </a:r>
            <a:endParaRPr lang="en-US" sz="2000" b="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7E06EAAF-D1F0-1A39-F9BC-C26DDCD27563}"/>
              </a:ext>
            </a:extLst>
          </p:cNvPr>
          <p:cNvSpPr txBox="1"/>
          <p:nvPr/>
        </p:nvSpPr>
        <p:spPr>
          <a:xfrm>
            <a:off x="5014850" y="4439989"/>
            <a:ext cx="2184070" cy="1323439"/>
          </a:xfrm>
          <a:prstGeom prst="rect">
            <a:avLst/>
          </a:prstGeom>
          <a:noFill/>
        </p:spPr>
        <p:txBody>
          <a:bodyPr wrap="square" rtlCol="0">
            <a:spAutoFit/>
          </a:bodyPr>
          <a:lstStyle/>
          <a:p>
            <a:pPr algn="ctr"/>
            <a:r>
              <a:rPr lang="en-US" sz="2000" b="1" i="0" u="none" strike="noStrike" baseline="0" dirty="0">
                <a:latin typeface="Roboto" panose="02000000000000000000" pitchFamily="2" charset="0"/>
                <a:ea typeface="Roboto" panose="02000000000000000000" pitchFamily="2" charset="0"/>
              </a:rPr>
              <a:t>Use the </a:t>
            </a:r>
            <a:r>
              <a:rPr lang="en-US" sz="2000" b="1" i="0" u="none" strike="noStrike" baseline="0" dirty="0">
                <a:solidFill>
                  <a:srgbClr val="E31F25"/>
                </a:solidFill>
                <a:latin typeface="Roboto" panose="02000000000000000000" pitchFamily="2" charset="0"/>
                <a:ea typeface="Roboto" panose="02000000000000000000" pitchFamily="2" charset="0"/>
              </a:rPr>
              <a:t>E</a:t>
            </a:r>
            <a:r>
              <a:rPr lang="en-US" sz="2000" b="1" dirty="0">
                <a:solidFill>
                  <a:srgbClr val="E31F25"/>
                </a:solidFill>
                <a:latin typeface="Roboto" panose="02000000000000000000" pitchFamily="2" charset="0"/>
                <a:ea typeface="Roboto" panose="02000000000000000000" pitchFamily="2" charset="0"/>
              </a:rPr>
              <a:t>ngineering Design Process </a:t>
            </a:r>
            <a:r>
              <a:rPr lang="en-US" sz="2000" b="1" dirty="0">
                <a:latin typeface="Roboto" panose="02000000000000000000" pitchFamily="2" charset="0"/>
                <a:ea typeface="Roboto" panose="02000000000000000000" pitchFamily="2" charset="0"/>
              </a:rPr>
              <a:t>and</a:t>
            </a:r>
            <a:r>
              <a:rPr lang="en-US" sz="2000" b="1" dirty="0">
                <a:solidFill>
                  <a:srgbClr val="E31F25"/>
                </a:solidFill>
                <a:latin typeface="Roboto" panose="02000000000000000000" pitchFamily="2" charset="0"/>
                <a:ea typeface="Roboto" panose="02000000000000000000" pitchFamily="2" charset="0"/>
              </a:rPr>
              <a:t> Core Values</a:t>
            </a:r>
            <a:endParaRPr lang="en-US" sz="20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8492716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F7AAA7-8E34-446C-9F72-BDF385A241C8}"/>
</file>

<file path=customXml/itemProps2.xml><?xml version="1.0" encoding="utf-8"?>
<ds:datastoreItem xmlns:ds="http://schemas.openxmlformats.org/officeDocument/2006/customXml" ds:itemID="{B8C3B65E-86F5-4F12-882B-E72674BBA31A}">
  <ds:schemaRefs>
    <ds:schemaRef ds:uri="http://purl.org/dc/terms/"/>
    <ds:schemaRef ds:uri="http://purl.org/dc/elements/1.1/"/>
    <ds:schemaRef ds:uri="http://schemas.microsoft.com/office/2006/documentManagement/types"/>
    <ds:schemaRef ds:uri="09a20863-7c96-4a57-95ca-029d1820b203"/>
    <ds:schemaRef ds:uri="http://schemas.microsoft.com/office/infopath/2007/PartnerControls"/>
    <ds:schemaRef ds:uri="http://schemas.microsoft.com/office/2006/metadata/properties"/>
    <ds:schemaRef ds:uri="http://purl.org/dc/dcmitype/"/>
    <ds:schemaRef ds:uri="http://www.w3.org/XML/1998/namespace"/>
    <ds:schemaRef ds:uri="http://schemas.openxmlformats.org/package/2006/metadata/core-properties"/>
    <ds:schemaRef ds:uri="32a440ee-ccdf-4ffb-ba5c-71e25989d2a9"/>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2800</TotalTime>
  <Words>1557</Words>
  <Application>Microsoft Office PowerPoint</Application>
  <PresentationFormat>Widescreen</PresentationFormat>
  <Paragraphs>186</Paragraphs>
  <Slides>26</Slides>
  <Notes>25</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ArialMT</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UNEARTHEDTM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92</cp:revision>
  <dcterms:created xsi:type="dcterms:W3CDTF">2020-04-21T20:33:01Z</dcterms:created>
  <dcterms:modified xsi:type="dcterms:W3CDTF">2025-05-27T02:49:58Z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