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6"/>
  </p:notesMasterIdLst>
  <p:sldIdLst>
    <p:sldId id="321" r:id="rId6"/>
    <p:sldId id="322" r:id="rId7"/>
    <p:sldId id="261" r:id="rId8"/>
    <p:sldId id="324" r:id="rId9"/>
    <p:sldId id="287" r:id="rId10"/>
    <p:sldId id="314" r:id="rId11"/>
    <p:sldId id="316" r:id="rId12"/>
    <p:sldId id="312" r:id="rId13"/>
    <p:sldId id="318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9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EB536-3E91-4F1B-A9FC-FF15EAA2F315}" v="8" dt="2024-06-10T19:01:39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60190" autoAdjust="0"/>
  </p:normalViewPr>
  <p:slideViewPr>
    <p:cSldViewPr snapToGrid="0">
      <p:cViewPr varScale="1">
        <p:scale>
          <a:sx n="68" d="100"/>
          <a:sy n="68" d="100"/>
        </p:scale>
        <p:origin x="2676" y="60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-94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B4D27D5-C198-4B63-8465-007845BBC61F}"/>
    <pc:docChg chg="custSel modSld">
      <pc:chgData name="Tammy Pankey" userId="89b84b47-0384-4d66-b56e-dc00ebdb68cf" providerId="ADAL" clId="{CB4D27D5-C198-4B63-8465-007845BBC61F}" dt="2023-07-06T00:06:37.802" v="30" actId="1076"/>
      <pc:docMkLst>
        <pc:docMk/>
      </pc:docMkLst>
      <pc:sldChg chg="modSp mod">
        <pc:chgData name="Tammy Pankey" userId="89b84b47-0384-4d66-b56e-dc00ebdb68cf" providerId="ADAL" clId="{CB4D27D5-C198-4B63-8465-007845BBC61F}" dt="2023-07-05T22:56:42.653" v="9" actId="2711"/>
        <pc:sldMkLst>
          <pc:docMk/>
          <pc:sldMk cId="951211944" sldId="261"/>
        </pc:sldMkLst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9" creationId="{86FB3A79-2435-438C-A577-C7C35503CB7A}"/>
          </ac:spMkLst>
        </pc:spChg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CB4D27D5-C198-4B63-8465-007845BBC61F}" dt="2023-07-05T22:57:28.526" v="17" actId="27636"/>
        <pc:sldMkLst>
          <pc:docMk/>
          <pc:sldMk cId="1944321190" sldId="287"/>
        </pc:sldMkLst>
        <pc:spChg chg="mod">
          <ac:chgData name="Tammy Pankey" userId="89b84b47-0384-4d66-b56e-dc00ebdb68cf" providerId="ADAL" clId="{CB4D27D5-C198-4B63-8465-007845BBC61F}" dt="2023-07-05T22:57:28.512" v="16" actId="2711"/>
          <ac:spMkLst>
            <pc:docMk/>
            <pc:sldMk cId="1944321190" sldId="287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28.512" v="16" actId="2711"/>
          <ac:spMkLst>
            <pc:docMk/>
            <pc:sldMk cId="1944321190" sldId="287"/>
            <ac:spMk id="5" creationId="{302F8B30-99DF-4AFC-A217-03A6B4B0D784}"/>
          </ac:spMkLst>
        </pc:spChg>
        <pc:spChg chg="mod">
          <ac:chgData name="Tammy Pankey" userId="89b84b47-0384-4d66-b56e-dc00ebdb68cf" providerId="ADAL" clId="{CB4D27D5-C198-4B63-8465-007845BBC61F}" dt="2023-07-05T22:57:28.526" v="17" actId="27636"/>
          <ac:spMkLst>
            <pc:docMk/>
            <pc:sldMk cId="1944321190" sldId="287"/>
            <ac:spMk id="10" creationId="{775BA5A8-919B-593B-6C63-61D23ADA8BDE}"/>
          </ac:spMkLst>
        </pc:spChg>
      </pc:sldChg>
      <pc:sldChg chg="modSp mod">
        <pc:chgData name="Tammy Pankey" userId="89b84b47-0384-4d66-b56e-dc00ebdb68cf" providerId="ADAL" clId="{CB4D27D5-C198-4B63-8465-007845BBC61F}" dt="2023-07-05T22:57:41.848" v="19" actId="2711"/>
        <pc:sldMkLst>
          <pc:docMk/>
          <pc:sldMk cId="2937528002" sldId="296"/>
        </pc:sldMkLst>
        <pc:spChg chg="mod">
          <ac:chgData name="Tammy Pankey" userId="89b84b47-0384-4d66-b56e-dc00ebdb68cf" providerId="ADAL" clId="{CB4D27D5-C198-4B63-8465-007845BBC61F}" dt="2023-07-05T22:57:41.848" v="19" actId="2711"/>
          <ac:spMkLst>
            <pc:docMk/>
            <pc:sldMk cId="2937528002" sldId="296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41.848" v="19" actId="2711"/>
          <ac:spMkLst>
            <pc:docMk/>
            <pc:sldMk cId="2937528002" sldId="296"/>
            <ac:spMk id="4" creationId="{56567651-8AA4-479B-AC03-821AC799E926}"/>
          </ac:spMkLst>
        </pc:spChg>
      </pc:sldChg>
      <pc:sldChg chg="modSp mod">
        <pc:chgData name="Tammy Pankey" userId="89b84b47-0384-4d66-b56e-dc00ebdb68cf" providerId="ADAL" clId="{CB4D27D5-C198-4B63-8465-007845BBC61F}" dt="2023-07-05T22:57:02.933" v="13" actId="27636"/>
        <pc:sldMkLst>
          <pc:docMk/>
          <pc:sldMk cId="77366541" sldId="311"/>
        </pc:sldMkLst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02.933" v="13" actId="27636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6" creationId="{59A609E0-F97D-439F-A30F-F749A944E3A3}"/>
          </ac:spMkLst>
        </pc:spChg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11" creationId="{F5B85D36-8137-416E-A929-B78D75649E07}"/>
          </ac:spMkLst>
        </pc:spChg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12" creationId="{B0772A04-DA96-421F-BFA9-C5CFB45C36DD}"/>
          </ac:spMkLst>
        </pc:spChg>
      </pc:sldChg>
      <pc:sldChg chg="modSp mod modNotesTx">
        <pc:chgData name="Tammy Pankey" userId="89b84b47-0384-4d66-b56e-dc00ebdb68cf" providerId="ADAL" clId="{CB4D27D5-C198-4B63-8465-007845BBC61F}" dt="2023-07-05T22:57:58.056" v="21" actId="2711"/>
        <pc:sldMkLst>
          <pc:docMk/>
          <pc:sldMk cId="2597112184" sldId="312"/>
        </pc:sldMkLst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CB4D27D5-C198-4B63-8465-007845BBC61F}" dt="2023-07-05T22:57:36.459" v="18" actId="2711"/>
        <pc:sldMkLst>
          <pc:docMk/>
          <pc:sldMk cId="4116920718" sldId="314"/>
        </pc:sldMkLst>
        <pc:spChg chg="mod">
          <ac:chgData name="Tammy Pankey" userId="89b84b47-0384-4d66-b56e-dc00ebdb68cf" providerId="ADAL" clId="{CB4D27D5-C198-4B63-8465-007845BBC61F}" dt="2023-07-05T22:57:36.459" v="18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36.459" v="18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36.459" v="18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modSp mod">
        <pc:chgData name="Tammy Pankey" userId="89b84b47-0384-4d66-b56e-dc00ebdb68cf" providerId="ADAL" clId="{CB4D27D5-C198-4B63-8465-007845BBC61F}" dt="2023-07-05T22:57:48.067" v="20" actId="2711"/>
        <pc:sldMkLst>
          <pc:docMk/>
          <pc:sldMk cId="754252822" sldId="316"/>
        </pc:sldMkLst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5" creationId="{DD4712C1-F703-4BDE-AA70-74AE23C7B717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6" creationId="{5CBA2A9E-8F09-2966-216B-8CB2047181B7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9" creationId="{6A113732-6D3B-5412-9F78-C768AD1DE97D}"/>
          </ac:spMkLst>
        </pc:spChg>
      </pc:sldChg>
      <pc:sldChg chg="modSp mod">
        <pc:chgData name="Tammy Pankey" userId="89b84b47-0384-4d66-b56e-dc00ebdb68cf" providerId="ADAL" clId="{CB4D27D5-C198-4B63-8465-007845BBC61F}" dt="2023-07-05T22:58:04.767" v="22" actId="2711"/>
        <pc:sldMkLst>
          <pc:docMk/>
          <pc:sldMk cId="1754274421" sldId="318"/>
        </pc:sldMkLst>
        <pc:spChg chg="mod">
          <ac:chgData name="Tammy Pankey" userId="89b84b47-0384-4d66-b56e-dc00ebdb68cf" providerId="ADAL" clId="{CB4D27D5-C198-4B63-8465-007845BBC61F}" dt="2023-07-05T22:58:04.767" v="22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8:04.767" v="22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CB4D27D5-C198-4B63-8465-007845BBC61F}" dt="2023-07-05T22:58:12.668" v="23" actId="2711"/>
        <pc:sldMkLst>
          <pc:docMk/>
          <pc:sldMk cId="1384095157" sldId="319"/>
        </pc:sldMkLst>
        <pc:spChg chg="mod">
          <ac:chgData name="Tammy Pankey" userId="89b84b47-0384-4d66-b56e-dc00ebdb68cf" providerId="ADAL" clId="{CB4D27D5-C198-4B63-8465-007845BBC61F}" dt="2023-07-05T22:58:12.668" v="23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CB4D27D5-C198-4B63-8465-007845BBC61F}" dt="2023-07-05T19:39:31.055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CB4D27D5-C198-4B63-8465-007845BBC61F}" dt="2023-07-05T19:39:32.411" v="1" actId="478"/>
          <ac:spMkLst>
            <pc:docMk/>
            <pc:sldMk cId="1384095157" sldId="319"/>
            <ac:spMk id="6" creationId="{427C1E16-9628-F79C-0250-BF768D236DBB}"/>
          </ac:spMkLst>
        </pc:spChg>
        <pc:spChg chg="add mod">
          <ac:chgData name="Tammy Pankey" userId="89b84b47-0384-4d66-b56e-dc00ebdb68cf" providerId="ADAL" clId="{CB4D27D5-C198-4B63-8465-007845BBC61F}" dt="2023-07-05T22:58:12.668" v="23" actId="2711"/>
          <ac:spMkLst>
            <pc:docMk/>
            <pc:sldMk cId="1384095157" sldId="319"/>
            <ac:spMk id="8" creationId="{9EE2E366-C499-99C7-F7BC-A22C1F776B37}"/>
          </ac:spMkLst>
        </pc:spChg>
      </pc:sldChg>
      <pc:sldChg chg="addSp delSp modSp mod">
        <pc:chgData name="Tammy Pankey" userId="89b84b47-0384-4d66-b56e-dc00ebdb68cf" providerId="ADAL" clId="{CB4D27D5-C198-4B63-8465-007845BBC61F}" dt="2023-07-06T00:06:37.802" v="30" actId="1076"/>
        <pc:sldMkLst>
          <pc:docMk/>
          <pc:sldMk cId="3891411312" sldId="321"/>
        </pc:sldMkLst>
        <pc:spChg chg="mod">
          <ac:chgData name="Tammy Pankey" userId="89b84b47-0384-4d66-b56e-dc00ebdb68cf" providerId="ADAL" clId="{CB4D27D5-C198-4B63-8465-007845BBC61F}" dt="2023-07-05T22:56:26.505" v="7" actId="2711"/>
          <ac:spMkLst>
            <pc:docMk/>
            <pc:sldMk cId="3891411312" sldId="321"/>
            <ac:spMk id="5" creationId="{F3B760C1-7E25-45A7-B891-53C58D074EA2}"/>
          </ac:spMkLst>
        </pc:spChg>
        <pc:spChg chg="mod">
          <ac:chgData name="Tammy Pankey" userId="89b84b47-0384-4d66-b56e-dc00ebdb68cf" providerId="ADAL" clId="{CB4D27D5-C198-4B63-8465-007845BBC61F}" dt="2023-07-05T22:56:26.505" v="7" actId="2711"/>
          <ac:spMkLst>
            <pc:docMk/>
            <pc:sldMk cId="3891411312" sldId="321"/>
            <ac:spMk id="6" creationId="{B6ADE897-E12C-4A20-B842-CD64CC495BD3}"/>
          </ac:spMkLst>
        </pc:spChg>
        <pc:spChg chg="mod">
          <ac:chgData name="Tammy Pankey" userId="89b84b47-0384-4d66-b56e-dc00ebdb68cf" providerId="ADAL" clId="{CB4D27D5-C198-4B63-8465-007845BBC61F}" dt="2023-07-05T22:56:26.505" v="7" actId="2711"/>
          <ac:spMkLst>
            <pc:docMk/>
            <pc:sldMk cId="3891411312" sldId="321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CB4D27D5-C198-4B63-8465-007845BBC61F}" dt="2023-07-06T00:06:37.802" v="30" actId="1076"/>
          <ac:picMkLst>
            <pc:docMk/>
            <pc:sldMk cId="3891411312" sldId="321"/>
            <ac:picMk id="7" creationId="{2DA2C73E-B0F9-94FB-98FB-5196DEE944ED}"/>
          </ac:picMkLst>
        </pc:picChg>
        <pc:picChg chg="del">
          <ac:chgData name="Tammy Pankey" userId="89b84b47-0384-4d66-b56e-dc00ebdb68cf" providerId="ADAL" clId="{CB4D27D5-C198-4B63-8465-007845BBC61F}" dt="2023-07-05T22:56:20.872" v="6" actId="478"/>
          <ac:picMkLst>
            <pc:docMk/>
            <pc:sldMk cId="3891411312" sldId="321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CB4D27D5-C198-4B63-8465-007845BBC61F}" dt="2023-07-05T22:56:33.852" v="8" actId="2711"/>
        <pc:sldMkLst>
          <pc:docMk/>
          <pc:sldMk cId="1814174035" sldId="322"/>
        </pc:sldMkLst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5" creationId="{8DE1808D-4A41-4429-BDD9-039046921A33}"/>
          </ac:spMkLst>
        </pc:spChg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CB4D27D5-C198-4B63-8465-007845BBC61F}" dt="2023-07-05T22:56:54.841" v="11" actId="1076"/>
        <pc:sldMkLst>
          <pc:docMk/>
          <pc:sldMk cId="1249953438" sldId="323"/>
        </pc:sldMkLst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9" creationId="{86FB3A79-2435-438C-A577-C7C35503CB7A}"/>
          </ac:spMkLst>
        </pc:spChg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21" creationId="{3D0889FA-B986-491E-AAEF-A874181BA7EC}"/>
          </ac:spMkLst>
        </pc:spChg>
        <pc:picChg chg="mod">
          <ac:chgData name="Tammy Pankey" userId="89b84b47-0384-4d66-b56e-dc00ebdb68cf" providerId="ADAL" clId="{CB4D27D5-C198-4B63-8465-007845BBC61F}" dt="2023-07-05T22:56:54.841" v="11" actId="1076"/>
          <ac:picMkLst>
            <pc:docMk/>
            <pc:sldMk cId="1249953438" sldId="323"/>
            <ac:picMk id="6" creationId="{DBAD6C71-9A88-A77C-461F-D9E966FC3050}"/>
          </ac:picMkLst>
        </pc:picChg>
      </pc:sldChg>
      <pc:sldChg chg="modSp mod">
        <pc:chgData name="Tammy Pankey" userId="89b84b47-0384-4d66-b56e-dc00ebdb68cf" providerId="ADAL" clId="{CB4D27D5-C198-4B63-8465-007845BBC61F}" dt="2023-07-05T22:57:15.726" v="15" actId="27636"/>
        <pc:sldMkLst>
          <pc:docMk/>
          <pc:sldMk cId="3381418822" sldId="324"/>
        </pc:sldMkLst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15.726" v="15" actId="27636"/>
          <ac:spMkLst>
            <pc:docMk/>
            <pc:sldMk cId="3381418822" sldId="324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6" creationId="{59A609E0-F97D-439F-A30F-F749A944E3A3}"/>
          </ac:spMkLst>
        </pc:spChg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11" creationId="{F5B85D36-8137-416E-A929-B78D75649E07}"/>
          </ac:spMkLst>
        </pc:spChg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12" creationId="{B0772A04-DA96-421F-BFA9-C5CFB45C36DD}"/>
          </ac:spMkLst>
        </pc:spChg>
      </pc:sldChg>
    </pc:docChg>
  </pc:docChgLst>
  <pc:docChgLst>
    <pc:chgData name="Charlie Gibson" userId="05d73aa8-f094-42cf-9261-ec5251b97041" providerId="ADAL" clId="{FE6EB536-3E91-4F1B-A9FC-FF15EAA2F315}"/>
    <pc:docChg chg="undo custSel delSld modSld">
      <pc:chgData name="Charlie Gibson" userId="05d73aa8-f094-42cf-9261-ec5251b97041" providerId="ADAL" clId="{FE6EB536-3E91-4F1B-A9FC-FF15EAA2F315}" dt="2024-06-10T18:55:15.315" v="88" actId="20577"/>
      <pc:docMkLst>
        <pc:docMk/>
      </pc:docMkLst>
      <pc:sldChg chg="addSp delSp modSp mod modNotesTx">
        <pc:chgData name="Charlie Gibson" userId="05d73aa8-f094-42cf-9261-ec5251b97041" providerId="ADAL" clId="{FE6EB536-3E91-4F1B-A9FC-FF15EAA2F315}" dt="2024-06-10T18:49:21.549" v="28"/>
        <pc:sldMkLst>
          <pc:docMk/>
          <pc:sldMk cId="951211944" sldId="261"/>
        </pc:sldMkLst>
        <pc:picChg chg="add mod">
          <ac:chgData name="Charlie Gibson" userId="05d73aa8-f094-42cf-9261-ec5251b97041" providerId="ADAL" clId="{FE6EB536-3E91-4F1B-A9FC-FF15EAA2F315}" dt="2024-06-10T18:49:06.741" v="27" actId="1076"/>
          <ac:picMkLst>
            <pc:docMk/>
            <pc:sldMk cId="951211944" sldId="261"/>
            <ac:picMk id="6" creationId="{133FC329-4242-AD94-9DCB-714987B4CF65}"/>
          </ac:picMkLst>
        </pc:picChg>
        <pc:picChg chg="del">
          <ac:chgData name="Charlie Gibson" userId="05d73aa8-f094-42cf-9261-ec5251b97041" providerId="ADAL" clId="{FE6EB536-3E91-4F1B-A9FC-FF15EAA2F315}" dt="2024-06-10T18:49:00.371" v="24" actId="478"/>
          <ac:picMkLst>
            <pc:docMk/>
            <pc:sldMk cId="951211944" sldId="261"/>
            <ac:picMk id="7" creationId="{E503D45D-8317-0A00-647B-159CED78B59F}"/>
          </ac:picMkLst>
        </pc:picChg>
      </pc:sldChg>
      <pc:sldChg chg="addSp delSp modSp mod modNotesTx">
        <pc:chgData name="Charlie Gibson" userId="05d73aa8-f094-42cf-9261-ec5251b97041" providerId="ADAL" clId="{FE6EB536-3E91-4F1B-A9FC-FF15EAA2F315}" dt="2024-06-10T18:52:57.567" v="55"/>
        <pc:sldMkLst>
          <pc:docMk/>
          <pc:sldMk cId="1944321190" sldId="287"/>
        </pc:sldMkLst>
        <pc:picChg chg="add del">
          <ac:chgData name="Charlie Gibson" userId="05d73aa8-f094-42cf-9261-ec5251b97041" providerId="ADAL" clId="{FE6EB536-3E91-4F1B-A9FC-FF15EAA2F315}" dt="2024-06-10T18:52:06.379" v="44" actId="478"/>
          <ac:picMkLst>
            <pc:docMk/>
            <pc:sldMk cId="1944321190" sldId="287"/>
            <ac:picMk id="4" creationId="{C4DC10A9-98B4-2D6E-520C-0EA713A8DE5B}"/>
          </ac:picMkLst>
        </pc:picChg>
        <pc:picChg chg="add del mod">
          <ac:chgData name="Charlie Gibson" userId="05d73aa8-f094-42cf-9261-ec5251b97041" providerId="ADAL" clId="{FE6EB536-3E91-4F1B-A9FC-FF15EAA2F315}" dt="2024-06-10T18:52:32.610" v="50" actId="478"/>
          <ac:picMkLst>
            <pc:docMk/>
            <pc:sldMk cId="1944321190" sldId="287"/>
            <ac:picMk id="7" creationId="{ECB44A9C-81FB-F700-91F7-A75A5022B664}"/>
          </ac:picMkLst>
        </pc:picChg>
        <pc:picChg chg="add mod">
          <ac:chgData name="Charlie Gibson" userId="05d73aa8-f094-42cf-9261-ec5251b97041" providerId="ADAL" clId="{FE6EB536-3E91-4F1B-A9FC-FF15EAA2F315}" dt="2024-06-10T18:52:44.618" v="53" actId="14100"/>
          <ac:picMkLst>
            <pc:docMk/>
            <pc:sldMk cId="1944321190" sldId="287"/>
            <ac:picMk id="9" creationId="{C8F2A1A5-AF54-44B9-54F6-77DA452355C7}"/>
          </ac:picMkLst>
        </pc:picChg>
        <pc:picChg chg="del">
          <ac:chgData name="Charlie Gibson" userId="05d73aa8-f094-42cf-9261-ec5251b97041" providerId="ADAL" clId="{FE6EB536-3E91-4F1B-A9FC-FF15EAA2F315}" dt="2024-06-10T18:51:53.041" v="42" actId="478"/>
          <ac:picMkLst>
            <pc:docMk/>
            <pc:sldMk cId="1944321190" sldId="287"/>
            <ac:picMk id="14" creationId="{2C02914D-2771-0685-CA44-0EE753BB66CD}"/>
          </ac:picMkLst>
        </pc:picChg>
        <pc:picChg chg="ord">
          <ac:chgData name="Charlie Gibson" userId="05d73aa8-f094-42cf-9261-ec5251b97041" providerId="ADAL" clId="{FE6EB536-3E91-4F1B-A9FC-FF15EAA2F315}" dt="2024-06-10T18:52:48.423" v="54" actId="170"/>
          <ac:picMkLst>
            <pc:docMk/>
            <pc:sldMk cId="1944321190" sldId="287"/>
            <ac:picMk id="16" creationId="{1C7893DD-4F45-8622-181F-8556FCDB41D1}"/>
          </ac:picMkLst>
        </pc:picChg>
      </pc:sldChg>
      <pc:sldChg chg="delSp modSp del mod">
        <pc:chgData name="Charlie Gibson" userId="05d73aa8-f094-42cf-9261-ec5251b97041" providerId="ADAL" clId="{FE6EB536-3E91-4F1B-A9FC-FF15EAA2F315}" dt="2024-06-10T18:54:00.343" v="66" actId="47"/>
        <pc:sldMkLst>
          <pc:docMk/>
          <pc:sldMk cId="2937528002" sldId="296"/>
        </pc:sldMkLst>
        <pc:spChg chg="mod">
          <ac:chgData name="Charlie Gibson" userId="05d73aa8-f094-42cf-9261-ec5251b97041" providerId="ADAL" clId="{FE6EB536-3E91-4F1B-A9FC-FF15EAA2F315}" dt="2024-06-10T18:53:54.547" v="65" actId="6549"/>
          <ac:spMkLst>
            <pc:docMk/>
            <pc:sldMk cId="2937528002" sldId="296"/>
            <ac:spMk id="4" creationId="{56567651-8AA4-479B-AC03-821AC799E926}"/>
          </ac:spMkLst>
        </pc:spChg>
        <pc:picChg chg="del">
          <ac:chgData name="Charlie Gibson" userId="05d73aa8-f094-42cf-9261-ec5251b97041" providerId="ADAL" clId="{FE6EB536-3E91-4F1B-A9FC-FF15EAA2F315}" dt="2024-06-10T18:53:52.160" v="64" actId="478"/>
          <ac:picMkLst>
            <pc:docMk/>
            <pc:sldMk cId="2937528002" sldId="296"/>
            <ac:picMk id="5" creationId="{81D78ABA-51D2-46E9-AC22-B28200E484C5}"/>
          </ac:picMkLst>
        </pc:picChg>
      </pc:sldChg>
      <pc:sldChg chg="del">
        <pc:chgData name="Charlie Gibson" userId="05d73aa8-f094-42cf-9261-ec5251b97041" providerId="ADAL" clId="{FE6EB536-3E91-4F1B-A9FC-FF15EAA2F315}" dt="2024-06-10T18:49:38.991" v="30" actId="47"/>
        <pc:sldMkLst>
          <pc:docMk/>
          <pc:sldMk cId="77366541" sldId="311"/>
        </pc:sldMkLst>
      </pc:sldChg>
      <pc:sldChg chg="modSp mod modNotesTx">
        <pc:chgData name="Charlie Gibson" userId="05d73aa8-f094-42cf-9261-ec5251b97041" providerId="ADAL" clId="{FE6EB536-3E91-4F1B-A9FC-FF15EAA2F315}" dt="2024-06-10T18:55:15.315" v="88" actId="20577"/>
        <pc:sldMkLst>
          <pc:docMk/>
          <pc:sldMk cId="2597112184" sldId="312"/>
        </pc:sldMkLst>
        <pc:spChg chg="mod">
          <ac:chgData name="Charlie Gibson" userId="05d73aa8-f094-42cf-9261-ec5251b97041" providerId="ADAL" clId="{FE6EB536-3E91-4F1B-A9FC-FF15EAA2F315}" dt="2024-06-10T18:55:15.315" v="88" actId="20577"/>
          <ac:spMkLst>
            <pc:docMk/>
            <pc:sldMk cId="2597112184" sldId="312"/>
            <ac:spMk id="11" creationId="{36F64D3A-075E-49C2-9842-F32E7A65343B}"/>
          </ac:spMkLst>
        </pc:spChg>
      </pc:sldChg>
      <pc:sldChg chg="modSp mod modNotesTx">
        <pc:chgData name="Charlie Gibson" userId="05d73aa8-f094-42cf-9261-ec5251b97041" providerId="ADAL" clId="{FE6EB536-3E91-4F1B-A9FC-FF15EAA2F315}" dt="2024-06-10T18:53:44.803" v="63"/>
        <pc:sldMkLst>
          <pc:docMk/>
          <pc:sldMk cId="4116920718" sldId="314"/>
        </pc:sldMkLst>
        <pc:spChg chg="mod">
          <ac:chgData name="Charlie Gibson" userId="05d73aa8-f094-42cf-9261-ec5251b97041" providerId="ADAL" clId="{FE6EB536-3E91-4F1B-A9FC-FF15EAA2F315}" dt="2024-06-10T18:53:36.960" v="60" actId="20577"/>
          <ac:spMkLst>
            <pc:docMk/>
            <pc:sldMk cId="4116920718" sldId="314"/>
            <ac:spMk id="5" creationId="{DD4712C1-F703-4BDE-AA70-74AE23C7B717}"/>
          </ac:spMkLst>
        </pc:spChg>
      </pc:sldChg>
      <pc:sldChg chg="addSp delSp modSp mod modNotesTx">
        <pc:chgData name="Charlie Gibson" userId="05d73aa8-f094-42cf-9261-ec5251b97041" providerId="ADAL" clId="{FE6EB536-3E91-4F1B-A9FC-FF15EAA2F315}" dt="2024-06-10T18:55:10.194" v="86"/>
        <pc:sldMkLst>
          <pc:docMk/>
          <pc:sldMk cId="754252822" sldId="316"/>
        </pc:sldMkLst>
        <pc:spChg chg="mod">
          <ac:chgData name="Charlie Gibson" userId="05d73aa8-f094-42cf-9261-ec5251b97041" providerId="ADAL" clId="{FE6EB536-3E91-4F1B-A9FC-FF15EAA2F315}" dt="2024-06-10T18:54:36.655" v="80" actId="1076"/>
          <ac:spMkLst>
            <pc:docMk/>
            <pc:sldMk cId="754252822" sldId="316"/>
            <ac:spMk id="5" creationId="{DD4712C1-F703-4BDE-AA70-74AE23C7B717}"/>
          </ac:spMkLst>
        </pc:spChg>
        <pc:spChg chg="del">
          <ac:chgData name="Charlie Gibson" userId="05d73aa8-f094-42cf-9261-ec5251b97041" providerId="ADAL" clId="{FE6EB536-3E91-4F1B-A9FC-FF15EAA2F315}" dt="2024-06-10T18:54:15.284" v="69" actId="478"/>
          <ac:spMkLst>
            <pc:docMk/>
            <pc:sldMk cId="754252822" sldId="316"/>
            <ac:spMk id="6" creationId="{5CBA2A9E-8F09-2966-216B-8CB2047181B7}"/>
          </ac:spMkLst>
        </pc:spChg>
        <pc:spChg chg="del">
          <ac:chgData name="Charlie Gibson" userId="05d73aa8-f094-42cf-9261-ec5251b97041" providerId="ADAL" clId="{FE6EB536-3E91-4F1B-A9FC-FF15EAA2F315}" dt="2024-06-10T18:54:16.784" v="70" actId="478"/>
          <ac:spMkLst>
            <pc:docMk/>
            <pc:sldMk cId="754252822" sldId="316"/>
            <ac:spMk id="9" creationId="{6A113732-6D3B-5412-9F78-C768AD1DE97D}"/>
          </ac:spMkLst>
        </pc:spChg>
        <pc:picChg chg="del">
          <ac:chgData name="Charlie Gibson" userId="05d73aa8-f094-42cf-9261-ec5251b97041" providerId="ADAL" clId="{FE6EB536-3E91-4F1B-A9FC-FF15EAA2F315}" dt="2024-06-10T18:54:34.856" v="79" actId="478"/>
          <ac:picMkLst>
            <pc:docMk/>
            <pc:sldMk cId="754252822" sldId="316"/>
            <ac:picMk id="3" creationId="{E7AC0C2C-5666-6624-61F3-78279F01949C}"/>
          </ac:picMkLst>
        </pc:picChg>
        <pc:picChg chg="add mod">
          <ac:chgData name="Charlie Gibson" userId="05d73aa8-f094-42cf-9261-ec5251b97041" providerId="ADAL" clId="{FE6EB536-3E91-4F1B-A9FC-FF15EAA2F315}" dt="2024-06-10T18:55:01.558" v="85" actId="1076"/>
          <ac:picMkLst>
            <pc:docMk/>
            <pc:sldMk cId="754252822" sldId="316"/>
            <ac:picMk id="8" creationId="{45D01A89-4AEC-FF9E-53CF-75218F5BD087}"/>
          </ac:picMkLst>
        </pc:picChg>
        <pc:picChg chg="del">
          <ac:chgData name="Charlie Gibson" userId="05d73aa8-f094-42cf-9261-ec5251b97041" providerId="ADAL" clId="{FE6EB536-3E91-4F1B-A9FC-FF15EAA2F315}" dt="2024-06-10T18:54:34.469" v="78" actId="478"/>
          <ac:picMkLst>
            <pc:docMk/>
            <pc:sldMk cId="754252822" sldId="316"/>
            <ac:picMk id="11" creationId="{FBDBC504-B185-1200-A27E-E05B57FB86C2}"/>
          </ac:picMkLst>
        </pc:picChg>
      </pc:sldChg>
      <pc:sldChg chg="addSp delSp modSp mod">
        <pc:chgData name="Charlie Gibson" userId="05d73aa8-f094-42cf-9261-ec5251b97041" providerId="ADAL" clId="{FE6EB536-3E91-4F1B-A9FC-FF15EAA2F315}" dt="2024-06-10T18:47:52.024" v="7"/>
        <pc:sldMkLst>
          <pc:docMk/>
          <pc:sldMk cId="1384095157" sldId="319"/>
        </pc:sldMkLst>
        <pc:spChg chg="add del mod">
          <ac:chgData name="Charlie Gibson" userId="05d73aa8-f094-42cf-9261-ec5251b97041" providerId="ADAL" clId="{FE6EB536-3E91-4F1B-A9FC-FF15EAA2F315}" dt="2024-06-10T18:47:32.089" v="6" actId="478"/>
          <ac:spMkLst>
            <pc:docMk/>
            <pc:sldMk cId="1384095157" sldId="319"/>
            <ac:spMk id="4" creationId="{DFC89F86-4FA0-1467-F389-8C5C42B58405}"/>
          </ac:spMkLst>
        </pc:spChg>
        <pc:spChg chg="add mod">
          <ac:chgData name="Charlie Gibson" userId="05d73aa8-f094-42cf-9261-ec5251b97041" providerId="ADAL" clId="{FE6EB536-3E91-4F1B-A9FC-FF15EAA2F315}" dt="2024-06-10T18:47:52.024" v="7"/>
          <ac:spMkLst>
            <pc:docMk/>
            <pc:sldMk cId="1384095157" sldId="319"/>
            <ac:spMk id="6" creationId="{5497AD9C-839F-7F5F-0E91-ED79B1B61045}"/>
          </ac:spMkLst>
        </pc:spChg>
        <pc:spChg chg="del">
          <ac:chgData name="Charlie Gibson" userId="05d73aa8-f094-42cf-9261-ec5251b97041" providerId="ADAL" clId="{FE6EB536-3E91-4F1B-A9FC-FF15EAA2F315}" dt="2024-06-10T18:47:30.743" v="5" actId="478"/>
          <ac:spMkLst>
            <pc:docMk/>
            <pc:sldMk cId="1384095157" sldId="319"/>
            <ac:spMk id="8" creationId="{9EE2E366-C499-99C7-F7BC-A22C1F776B37}"/>
          </ac:spMkLst>
        </pc:spChg>
        <pc:picChg chg="del">
          <ac:chgData name="Charlie Gibson" userId="05d73aa8-f094-42cf-9261-ec5251b97041" providerId="ADAL" clId="{FE6EB536-3E91-4F1B-A9FC-FF15EAA2F315}" dt="2024-06-10T18:47:29.440" v="4" actId="478"/>
          <ac:picMkLst>
            <pc:docMk/>
            <pc:sldMk cId="1384095157" sldId="319"/>
            <ac:picMk id="5" creationId="{C4036D60-1DE4-A838-A1EA-86022CE1F893}"/>
          </ac:picMkLst>
        </pc:picChg>
        <pc:picChg chg="add mod">
          <ac:chgData name="Charlie Gibson" userId="05d73aa8-f094-42cf-9261-ec5251b97041" providerId="ADAL" clId="{FE6EB536-3E91-4F1B-A9FC-FF15EAA2F315}" dt="2024-06-10T18:47:52.024" v="7"/>
          <ac:picMkLst>
            <pc:docMk/>
            <pc:sldMk cId="1384095157" sldId="319"/>
            <ac:picMk id="9" creationId="{3B216E7D-62AE-514F-F93B-36FC0A676297}"/>
          </ac:picMkLst>
        </pc:picChg>
      </pc:sldChg>
      <pc:sldChg chg="addSp delSp modSp mod">
        <pc:chgData name="Charlie Gibson" userId="05d73aa8-f094-42cf-9261-ec5251b97041" providerId="ADAL" clId="{FE6EB536-3E91-4F1B-A9FC-FF15EAA2F315}" dt="2024-06-10T18:47:21.001" v="3"/>
        <pc:sldMkLst>
          <pc:docMk/>
          <pc:sldMk cId="3891411312" sldId="321"/>
        </pc:sldMkLst>
        <pc:picChg chg="del">
          <ac:chgData name="Charlie Gibson" userId="05d73aa8-f094-42cf-9261-ec5251b97041" providerId="ADAL" clId="{FE6EB536-3E91-4F1B-A9FC-FF15EAA2F315}" dt="2024-06-10T18:47:20.005" v="2" actId="478"/>
          <ac:picMkLst>
            <pc:docMk/>
            <pc:sldMk cId="3891411312" sldId="321"/>
            <ac:picMk id="3" creationId="{A58B4590-A7BE-F45C-65EE-D1081410D8A7}"/>
          </ac:picMkLst>
        </pc:picChg>
        <pc:picChg chg="del">
          <ac:chgData name="Charlie Gibson" userId="05d73aa8-f094-42cf-9261-ec5251b97041" providerId="ADAL" clId="{FE6EB536-3E91-4F1B-A9FC-FF15EAA2F315}" dt="2024-06-10T18:47:19.464" v="1" actId="478"/>
          <ac:picMkLst>
            <pc:docMk/>
            <pc:sldMk cId="3891411312" sldId="321"/>
            <ac:picMk id="4" creationId="{7B5DFE03-4789-704A-447A-D8B047B788D4}"/>
          </ac:picMkLst>
        </pc:picChg>
        <pc:picChg chg="del">
          <ac:chgData name="Charlie Gibson" userId="05d73aa8-f094-42cf-9261-ec5251b97041" providerId="ADAL" clId="{FE6EB536-3E91-4F1B-A9FC-FF15EAA2F315}" dt="2024-06-10T18:47:18.960" v="0" actId="478"/>
          <ac:picMkLst>
            <pc:docMk/>
            <pc:sldMk cId="3891411312" sldId="321"/>
            <ac:picMk id="7" creationId="{2DA2C73E-B0F9-94FB-98FB-5196DEE944ED}"/>
          </ac:picMkLst>
        </pc:picChg>
        <pc:picChg chg="add mod">
          <ac:chgData name="Charlie Gibson" userId="05d73aa8-f094-42cf-9261-ec5251b97041" providerId="ADAL" clId="{FE6EB536-3E91-4F1B-A9FC-FF15EAA2F315}" dt="2024-06-10T18:47:21.001" v="3"/>
          <ac:picMkLst>
            <pc:docMk/>
            <pc:sldMk cId="3891411312" sldId="321"/>
            <ac:picMk id="8" creationId="{E4B0239A-7AD4-F09F-23BF-135D0DB348F2}"/>
          </ac:picMkLst>
        </pc:picChg>
        <pc:picChg chg="add mod">
          <ac:chgData name="Charlie Gibson" userId="05d73aa8-f094-42cf-9261-ec5251b97041" providerId="ADAL" clId="{FE6EB536-3E91-4F1B-A9FC-FF15EAA2F315}" dt="2024-06-10T18:47:21.001" v="3"/>
          <ac:picMkLst>
            <pc:docMk/>
            <pc:sldMk cId="3891411312" sldId="321"/>
            <ac:picMk id="9" creationId="{1AAF6E36-FCCE-2F19-0868-9A5CEE59B66F}"/>
          </ac:picMkLst>
        </pc:picChg>
        <pc:picChg chg="add mod">
          <ac:chgData name="Charlie Gibson" userId="05d73aa8-f094-42cf-9261-ec5251b97041" providerId="ADAL" clId="{FE6EB536-3E91-4F1B-A9FC-FF15EAA2F315}" dt="2024-06-10T18:47:21.001" v="3"/>
          <ac:picMkLst>
            <pc:docMk/>
            <pc:sldMk cId="3891411312" sldId="321"/>
            <ac:picMk id="10" creationId="{9F6469B5-5F3A-0BA1-160F-71FDFC90FEE3}"/>
          </ac:picMkLst>
        </pc:picChg>
      </pc:sldChg>
      <pc:sldChg chg="delSp modSp mod modNotesTx">
        <pc:chgData name="Charlie Gibson" userId="05d73aa8-f094-42cf-9261-ec5251b97041" providerId="ADAL" clId="{FE6EB536-3E91-4F1B-A9FC-FF15EAA2F315}" dt="2024-06-10T18:48:46.211" v="23" actId="14100"/>
        <pc:sldMkLst>
          <pc:docMk/>
          <pc:sldMk cId="1814174035" sldId="322"/>
        </pc:sldMkLst>
        <pc:spChg chg="mod">
          <ac:chgData name="Charlie Gibson" userId="05d73aa8-f094-42cf-9261-ec5251b97041" providerId="ADAL" clId="{FE6EB536-3E91-4F1B-A9FC-FF15EAA2F315}" dt="2024-06-10T18:48:46.211" v="23" actId="14100"/>
          <ac:spMkLst>
            <pc:docMk/>
            <pc:sldMk cId="1814174035" sldId="322"/>
            <ac:spMk id="13" creationId="{0BFC0E9B-CC84-4D72-8BFD-54ED5EC94447}"/>
          </ac:spMkLst>
        </pc:spChg>
        <pc:picChg chg="del">
          <ac:chgData name="Charlie Gibson" userId="05d73aa8-f094-42cf-9261-ec5251b97041" providerId="ADAL" clId="{FE6EB536-3E91-4F1B-A9FC-FF15EAA2F315}" dt="2024-06-10T18:48:16.438" v="8" actId="478"/>
          <ac:picMkLst>
            <pc:docMk/>
            <pc:sldMk cId="1814174035" sldId="322"/>
            <ac:picMk id="7" creationId="{BE2C437D-0CAA-8C78-60FA-3A56600A4B28}"/>
          </ac:picMkLst>
        </pc:picChg>
        <pc:picChg chg="del">
          <ac:chgData name="Charlie Gibson" userId="05d73aa8-f094-42cf-9261-ec5251b97041" providerId="ADAL" clId="{FE6EB536-3E91-4F1B-A9FC-FF15EAA2F315}" dt="2024-06-10T18:48:16.968" v="9" actId="478"/>
          <ac:picMkLst>
            <pc:docMk/>
            <pc:sldMk cId="1814174035" sldId="322"/>
            <ac:picMk id="9" creationId="{6F5B3C21-9119-5C90-F72C-8DCA169BD561}"/>
          </ac:picMkLst>
        </pc:picChg>
      </pc:sldChg>
      <pc:sldChg chg="del">
        <pc:chgData name="Charlie Gibson" userId="05d73aa8-f094-42cf-9261-ec5251b97041" providerId="ADAL" clId="{FE6EB536-3E91-4F1B-A9FC-FF15EAA2F315}" dt="2024-06-10T18:49:33.973" v="29" actId="47"/>
        <pc:sldMkLst>
          <pc:docMk/>
          <pc:sldMk cId="1249953438" sldId="323"/>
        </pc:sldMkLst>
      </pc:sldChg>
      <pc:sldChg chg="addSp delSp modSp mod modNotesTx">
        <pc:chgData name="Charlie Gibson" userId="05d73aa8-f094-42cf-9261-ec5251b97041" providerId="ADAL" clId="{FE6EB536-3E91-4F1B-A9FC-FF15EAA2F315}" dt="2024-06-10T18:51:40.407" v="41"/>
        <pc:sldMkLst>
          <pc:docMk/>
          <pc:sldMk cId="3381418822" sldId="324"/>
        </pc:sldMkLst>
        <pc:spChg chg="mod">
          <ac:chgData name="Charlie Gibson" userId="05d73aa8-f094-42cf-9261-ec5251b97041" providerId="ADAL" clId="{FE6EB536-3E91-4F1B-A9FC-FF15EAA2F315}" dt="2024-06-10T18:51:17.965" v="39" actId="14100"/>
          <ac:spMkLst>
            <pc:docMk/>
            <pc:sldMk cId="3381418822" sldId="324"/>
            <ac:spMk id="6" creationId="{59A609E0-F97D-439F-A30F-F749A944E3A3}"/>
          </ac:spMkLst>
        </pc:spChg>
        <pc:picChg chg="del">
          <ac:chgData name="Charlie Gibson" userId="05d73aa8-f094-42cf-9261-ec5251b97041" providerId="ADAL" clId="{FE6EB536-3E91-4F1B-A9FC-FF15EAA2F315}" dt="2024-06-10T18:49:41.535" v="32" actId="478"/>
          <ac:picMkLst>
            <pc:docMk/>
            <pc:sldMk cId="3381418822" sldId="324"/>
            <ac:picMk id="3" creationId="{4DE58830-46B0-E76E-8BAD-24BFBC3AA0CC}"/>
          </ac:picMkLst>
        </pc:picChg>
        <pc:picChg chg="del">
          <ac:chgData name="Charlie Gibson" userId="05d73aa8-f094-42cf-9261-ec5251b97041" providerId="ADAL" clId="{FE6EB536-3E91-4F1B-A9FC-FF15EAA2F315}" dt="2024-06-10T18:49:41.060" v="31" actId="478"/>
          <ac:picMkLst>
            <pc:docMk/>
            <pc:sldMk cId="3381418822" sldId="324"/>
            <ac:picMk id="5" creationId="{00317110-B0FD-D85C-1AD4-672157D9D304}"/>
          </ac:picMkLst>
        </pc:picChg>
        <pc:picChg chg="add mod modCrop">
          <ac:chgData name="Charlie Gibson" userId="05d73aa8-f094-42cf-9261-ec5251b97041" providerId="ADAL" clId="{FE6EB536-3E91-4F1B-A9FC-FF15EAA2F315}" dt="2024-06-10T18:51:29.414" v="40" actId="732"/>
          <ac:picMkLst>
            <pc:docMk/>
            <pc:sldMk cId="3381418822" sldId="324"/>
            <ac:picMk id="8" creationId="{0F4D5410-D16B-683F-C5C6-FBBC984CE0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Examples recorded here could be used for the innovation project presentation or robot design explanation.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should have a clear strategy for which programs to run and in what order during the robot game.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Core Values are evaluated throughout the judging session while teams present on their innovation project and robot design. Review the judging rubrics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Introduction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Examples recorded here could be used for the innovation project presentation or robot design explanation.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should have a clear strategy for which programs to run and in what order during the robot game.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Core Values are evaluated throughout the judging session while teams present on their innovation project and robot design. Review the judging rubrics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Examples recorded here could be used for the innovation project presentation or robot design explanation.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should have a clear strategy for which programs to run and in what order during the robot game.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Core Values are evaluated throughout the judging session while teams present on their innovation project and robot design. Review the judging rubrics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Examples recorded here could be used for the innovation project presentation or robot design explanation.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should have a clear strategy for which programs to run and in what order during the robot game.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Core Values are evaluated throughout the judging session while teams present on their innovation project and robot design. Review the judging rubrics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Share </a:t>
            </a:r>
            <a:r>
              <a:rPr lang="en-US" sz="2800" b="0" i="0" u="none" strike="noStrike" baseline="0" dirty="0">
                <a:latin typeface="Arial-BoldMT"/>
              </a:rPr>
              <a:t>(10-15 minutes)</a:t>
            </a:r>
            <a:endParaRPr lang="en-US" sz="2800" b="1" i="0" u="none" strike="noStrike" baseline="0" dirty="0">
              <a:latin typeface="Arial-BoldMT"/>
            </a:endParaRP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	Get together at the mat.</a:t>
            </a: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	Show the work completed on the innovation project and robot game.</a:t>
            </a: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	Talk about how you will demonstrate Core Values at the event and judging session.</a:t>
            </a: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	Clean up your space.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Examples recorded here could be used for the innovation project presentation or robot design explanation.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should have a clear strategy for which programs to run and in what order during the robot game.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Core Values are evaluated throughout the judging session while teams present on their innovation project and robot design. Review the judging rubrics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31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4914" y="2514601"/>
            <a:ext cx="4582886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Solution Planning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9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E4B0239A-7AD4-F09F-23BF-135D0DB34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1AAF6E36-FCCE-2F19-0868-9A5CEE59B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10" name="Picture 9" descr="A cardboard box with toys and a map&#10;&#10;Description automatically generated">
            <a:extLst>
              <a:ext uri="{FF2B5EF4-FFF2-40B4-BE49-F238E27FC236}">
                <a16:creationId xmlns:a16="http://schemas.microsoft.com/office/drawing/2014/main" id="{9F6469B5-5F3A-0BA1-160F-71FDFC90F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3" y="1948294"/>
            <a:ext cx="3855879" cy="2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97AD9C-839F-7F5F-0E91-ED79B1B61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4869180"/>
            <a:ext cx="8627633" cy="118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marques de commerce du/son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registradas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LEGO Group. ©2024 The LEGO Group. All rights reserved/Tous droits 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réservés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derechos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reservados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FIRST ®, the FIRST ® logo,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®, Gracious Professionalism®, and FIRST® DIVESM are trademarks of For Inspiration and Recognition of Science and Technology (FIRST). LEGO® is a registered trademark of the LEGO Group. FIRST® LEGO® League and SUBMERGEDSM are jointly held trademarks of FIRST and the LEGO Group. All other trademarks are the property of their respective owners. ©2024 FIRST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3B216E7D-62AE-514F-F93B-36FC0A676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46" y="942637"/>
            <a:ext cx="2727184" cy="27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358900"/>
            <a:ext cx="8325394" cy="42119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code their robot to deliver their Innovation Project model and solve missions.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iterate and improve their Innovation Project solution based on testing and feedback.</a:t>
            </a:r>
          </a:p>
        </p:txBody>
      </p:sp>
    </p:spTree>
    <p:extLst>
      <p:ext uri="{BB962C8B-B14F-4D97-AF65-F5344CB8AC3E}">
        <p14:creationId xmlns:p14="http://schemas.microsoft.com/office/powerpoint/2010/main" val="18141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49" y="1071764"/>
            <a:ext cx="81561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your team.</a:t>
            </a:r>
          </a:p>
          <a:p>
            <a:r>
              <a:rPr lang="en-US" sz="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has been creative and solved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4844559"/>
            <a:ext cx="6400800" cy="1295805"/>
          </a:xfrm>
          <a:prstGeom prst="rect">
            <a:avLst/>
          </a:prstGeom>
        </p:spPr>
      </p:pic>
      <p:pic>
        <p:nvPicPr>
          <p:cNvPr id="12" name="Picture 1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BCC65BA-31F2-475D-AEB0-7C869E6ED2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257" y="3671593"/>
            <a:ext cx="1645920" cy="1645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FC329-4242-AD94-9DCB-714987B4C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92" y="2891379"/>
            <a:ext cx="6081074" cy="18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8" y="1193078"/>
            <a:ext cx="2789801" cy="176918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your mission strategy on the mat and the missions you will solve.</a:t>
            </a:r>
          </a:p>
          <a:p>
            <a:pPr marL="342900" indent="-342900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create a solution for each mission as time allows.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toy map on a black surface&#10;&#10;Description automatically generated">
            <a:extLst>
              <a:ext uri="{FF2B5EF4-FFF2-40B4-BE49-F238E27FC236}">
                <a16:creationId xmlns:a16="http://schemas.microsoft.com/office/drawing/2014/main" id="{0F4D5410-D16B-683F-C5C6-FBBC984CE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448" y="1554367"/>
            <a:ext cx="5790497" cy="47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1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8B30-99DF-4AFC-A217-03A6B4B0D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231847"/>
            <a:ext cx="6354154" cy="1657977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Test, iterate, and improve your robot and Innovation Project solutions. 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sure to document all this.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402F9-AC02-1A52-4856-683AFE388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69" y="3304744"/>
            <a:ext cx="1808994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C396E-323F-AB42-3762-6FE0D87078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858" y="1113067"/>
            <a:ext cx="1349659" cy="18288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75BA5A8-919B-593B-6C63-61D23ADA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2A1A5-AF54-44B9-54F6-77DA4523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674" y="2587352"/>
            <a:ext cx="3702962" cy="41044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893DD-4F45-8622-181F-8556FCDB41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92039">
            <a:off x="5312388" y="2072885"/>
            <a:ext cx="789214" cy="13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566" y="1187139"/>
            <a:ext cx="8060867" cy="3428408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 the work completed on the innovation project and robot game.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about how you will demonstrate Core Values at the event and judging session.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 your space.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411" y="1640009"/>
            <a:ext cx="5639178" cy="42402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features on your robot show good mechanics?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changes have you made to your innovation project based on feedback from others?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progress have you made on the goals you set on page 12?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pic>
        <p:nvPicPr>
          <p:cNvPr id="8" name="Picture 7" descr="A toy figure with a black background&#10;&#10;Description automatically generated">
            <a:extLst>
              <a:ext uri="{FF2B5EF4-FFF2-40B4-BE49-F238E27FC236}">
                <a16:creationId xmlns:a16="http://schemas.microsoft.com/office/drawing/2014/main" id="{45D01A89-4AEC-FF9E-53CF-75218F5BD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11" y="2194580"/>
            <a:ext cx="3076833" cy="40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</a:t>
            </a:r>
            <a:r>
              <a:rPr lang="en-US" i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</a:t>
            </a:r>
            <a:endParaRPr lang="en-US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lcf76f155ced4ddcb4097134ff3c332f xmlns="7d39d9d4-a4a3-4cbb-8846-0795941a17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235C19-6B0E-4202-A55C-B0A7D98017AE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10358</TotalTime>
  <Words>1172</Words>
  <Application>Microsoft Office PowerPoint</Application>
  <PresentationFormat>On-screen Show (4:3)</PresentationFormat>
  <Paragraphs>98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Arial-BoldMT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Iterate and Improve Robot Solution</vt:lpstr>
      <vt:lpstr>Iterate and Improve Robot Solution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40</cp:revision>
  <dcterms:created xsi:type="dcterms:W3CDTF">2020-04-21T20:33:01Z</dcterms:created>
  <dcterms:modified xsi:type="dcterms:W3CDTF">2024-06-10T19:01:39Z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