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6" r:id="rId5"/>
  </p:sldMasterIdLst>
  <p:notesMasterIdLst>
    <p:notesMasterId r:id="rId20"/>
  </p:notesMasterIdLst>
  <p:sldIdLst>
    <p:sldId id="317" r:id="rId6"/>
    <p:sldId id="260" r:id="rId7"/>
    <p:sldId id="313" r:id="rId8"/>
    <p:sldId id="319" r:id="rId9"/>
    <p:sldId id="311" r:id="rId10"/>
    <p:sldId id="315" r:id="rId11"/>
    <p:sldId id="293" r:id="rId12"/>
    <p:sldId id="287" r:id="rId13"/>
    <p:sldId id="320" r:id="rId14"/>
    <p:sldId id="322" r:id="rId15"/>
    <p:sldId id="296" r:id="rId16"/>
    <p:sldId id="312" r:id="rId17"/>
    <p:sldId id="318" r:id="rId18"/>
    <p:sldId id="32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30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38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ABE6FB"/>
    <a:srgbClr val="CCFFFF"/>
    <a:srgbClr val="4472C4"/>
    <a:srgbClr val="00A551"/>
    <a:srgbClr val="00A651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FE7656-CA54-4ABE-B732-22FB43294624}" v="4" dt="2024-06-10T18:28:05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73" autoAdjust="0"/>
  </p:normalViewPr>
  <p:slideViewPr>
    <p:cSldViewPr snapToGrid="0">
      <p:cViewPr varScale="1">
        <p:scale>
          <a:sx n="92" d="100"/>
          <a:sy n="92" d="100"/>
        </p:scale>
        <p:origin x="2154" y="84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Gibson" userId="05d73aa8-f094-42cf-9261-ec5251b97041" providerId="ADAL" clId="{68FE7656-CA54-4ABE-B732-22FB43294624}"/>
    <pc:docChg chg="undo custSel modSld">
      <pc:chgData name="Charlie Gibson" userId="05d73aa8-f094-42cf-9261-ec5251b97041" providerId="ADAL" clId="{68FE7656-CA54-4ABE-B732-22FB43294624}" dt="2024-06-10T19:24:13.325" v="107" actId="20577"/>
      <pc:docMkLst>
        <pc:docMk/>
      </pc:docMkLst>
      <pc:sldChg chg="modSp mod modNotesTx">
        <pc:chgData name="Charlie Gibson" userId="05d73aa8-f094-42cf-9261-ec5251b97041" providerId="ADAL" clId="{68FE7656-CA54-4ABE-B732-22FB43294624}" dt="2024-06-10T18:21:02.673" v="54" actId="20577"/>
        <pc:sldMkLst>
          <pc:docMk/>
          <pc:sldMk cId="1717468709" sldId="260"/>
        </pc:sldMkLst>
        <pc:spChg chg="mod">
          <ac:chgData name="Charlie Gibson" userId="05d73aa8-f094-42cf-9261-ec5251b97041" providerId="ADAL" clId="{68FE7656-CA54-4ABE-B732-22FB43294624}" dt="2024-06-10T18:20:08.098" v="8"/>
          <ac:spMkLst>
            <pc:docMk/>
            <pc:sldMk cId="1717468709" sldId="260"/>
            <ac:spMk id="13" creationId="{0BFC0E9B-CC84-4D72-8BFD-54ED5EC94447}"/>
          </ac:spMkLst>
        </pc:spChg>
      </pc:sldChg>
      <pc:sldChg chg="modNotesTx">
        <pc:chgData name="Charlie Gibson" userId="05d73aa8-f094-42cf-9261-ec5251b97041" providerId="ADAL" clId="{68FE7656-CA54-4ABE-B732-22FB43294624}" dt="2024-06-10T18:22:21.914" v="69"/>
        <pc:sldMkLst>
          <pc:docMk/>
          <pc:sldMk cId="1944321190" sldId="287"/>
        </pc:sldMkLst>
      </pc:sldChg>
      <pc:sldChg chg="delSp modSp mod modNotesTx">
        <pc:chgData name="Charlie Gibson" userId="05d73aa8-f094-42cf-9261-ec5251b97041" providerId="ADAL" clId="{68FE7656-CA54-4ABE-B732-22FB43294624}" dt="2024-06-10T18:26:44.584" v="104" actId="14100"/>
        <pc:sldMkLst>
          <pc:docMk/>
          <pc:sldMk cId="2086260654" sldId="293"/>
        </pc:sldMkLst>
        <pc:spChg chg="mod">
          <ac:chgData name="Charlie Gibson" userId="05d73aa8-f094-42cf-9261-ec5251b97041" providerId="ADAL" clId="{68FE7656-CA54-4ABE-B732-22FB43294624}" dt="2024-06-10T18:26:34.253" v="103" actId="5793"/>
          <ac:spMkLst>
            <pc:docMk/>
            <pc:sldMk cId="2086260654" sldId="293"/>
            <ac:spMk id="9" creationId="{1DDE01DC-E869-5F87-C5EC-ED9BA0FE476A}"/>
          </ac:spMkLst>
        </pc:spChg>
        <pc:picChg chg="del">
          <ac:chgData name="Charlie Gibson" userId="05d73aa8-f094-42cf-9261-ec5251b97041" providerId="ADAL" clId="{68FE7656-CA54-4ABE-B732-22FB43294624}" dt="2024-06-10T18:25:34.667" v="99" actId="478"/>
          <ac:picMkLst>
            <pc:docMk/>
            <pc:sldMk cId="2086260654" sldId="293"/>
            <ac:picMk id="5" creationId="{72B0B02F-38FC-ABE8-34D9-B214E53A71AA}"/>
          </ac:picMkLst>
        </pc:picChg>
        <pc:picChg chg="mod">
          <ac:chgData name="Charlie Gibson" userId="05d73aa8-f094-42cf-9261-ec5251b97041" providerId="ADAL" clId="{68FE7656-CA54-4ABE-B732-22FB43294624}" dt="2024-06-10T18:26:44.584" v="104" actId="14100"/>
          <ac:picMkLst>
            <pc:docMk/>
            <pc:sldMk cId="2086260654" sldId="293"/>
            <ac:picMk id="7" creationId="{7DA0091A-ED85-7E7E-CF23-10829C603BFB}"/>
          </ac:picMkLst>
        </pc:picChg>
      </pc:sldChg>
      <pc:sldChg chg="delSp modSp mod modNotesTx">
        <pc:chgData name="Charlie Gibson" userId="05d73aa8-f094-42cf-9261-ec5251b97041" providerId="ADAL" clId="{68FE7656-CA54-4ABE-B732-22FB43294624}" dt="2024-06-10T18:27:36.440" v="106" actId="478"/>
        <pc:sldMkLst>
          <pc:docMk/>
          <pc:sldMk cId="2937528002" sldId="296"/>
        </pc:sldMkLst>
        <pc:spChg chg="mod">
          <ac:chgData name="Charlie Gibson" userId="05d73aa8-f094-42cf-9261-ec5251b97041" providerId="ADAL" clId="{68FE7656-CA54-4ABE-B732-22FB43294624}" dt="2024-06-10T18:27:33.246" v="105"/>
          <ac:spMkLst>
            <pc:docMk/>
            <pc:sldMk cId="2937528002" sldId="296"/>
            <ac:spMk id="8" creationId="{74AACA09-8833-C94C-C476-9FB530E540CF}"/>
          </ac:spMkLst>
        </pc:spChg>
        <pc:picChg chg="del">
          <ac:chgData name="Charlie Gibson" userId="05d73aa8-f094-42cf-9261-ec5251b97041" providerId="ADAL" clId="{68FE7656-CA54-4ABE-B732-22FB43294624}" dt="2024-06-10T18:27:36.440" v="106" actId="478"/>
          <ac:picMkLst>
            <pc:docMk/>
            <pc:sldMk cId="2937528002" sldId="296"/>
            <ac:picMk id="3" creationId="{D2000A9B-DFD9-8314-09B2-B8BE483F6FB4}"/>
          </ac:picMkLst>
        </pc:picChg>
      </pc:sldChg>
      <pc:sldChg chg="modNotesTx">
        <pc:chgData name="Charlie Gibson" userId="05d73aa8-f094-42cf-9261-ec5251b97041" providerId="ADAL" clId="{68FE7656-CA54-4ABE-B732-22FB43294624}" dt="2024-06-10T18:22:12.320" v="66"/>
        <pc:sldMkLst>
          <pc:docMk/>
          <pc:sldMk cId="77366541" sldId="311"/>
        </pc:sldMkLst>
      </pc:sldChg>
      <pc:sldChg chg="modSp mod modNotesTx">
        <pc:chgData name="Charlie Gibson" userId="05d73aa8-f094-42cf-9261-ec5251b97041" providerId="ADAL" clId="{68FE7656-CA54-4ABE-B732-22FB43294624}" dt="2024-06-10T19:24:13.325" v="107" actId="20577"/>
        <pc:sldMkLst>
          <pc:docMk/>
          <pc:sldMk cId="2597112184" sldId="312"/>
        </pc:sldMkLst>
        <pc:spChg chg="mod">
          <ac:chgData name="Charlie Gibson" userId="05d73aa8-f094-42cf-9261-ec5251b97041" providerId="ADAL" clId="{68FE7656-CA54-4ABE-B732-22FB43294624}" dt="2024-06-10T19:24:13.325" v="107" actId="20577"/>
          <ac:spMkLst>
            <pc:docMk/>
            <pc:sldMk cId="2597112184" sldId="312"/>
            <ac:spMk id="11" creationId="{36F64D3A-075E-49C2-9842-F32E7A65343B}"/>
          </ac:spMkLst>
        </pc:spChg>
      </pc:sldChg>
      <pc:sldChg chg="addSp delSp modSp mod modNotesTx">
        <pc:chgData name="Charlie Gibson" userId="05d73aa8-f094-42cf-9261-ec5251b97041" providerId="ADAL" clId="{68FE7656-CA54-4ABE-B732-22FB43294624}" dt="2024-06-10T18:21:59.084" v="64" actId="1076"/>
        <pc:sldMkLst>
          <pc:docMk/>
          <pc:sldMk cId="3587454972" sldId="313"/>
        </pc:sldMkLst>
        <pc:picChg chg="mod">
          <ac:chgData name="Charlie Gibson" userId="05d73aa8-f094-42cf-9261-ec5251b97041" providerId="ADAL" clId="{68FE7656-CA54-4ABE-B732-22FB43294624}" dt="2024-06-10T18:21:59.084" v="64" actId="1076"/>
          <ac:picMkLst>
            <pc:docMk/>
            <pc:sldMk cId="3587454972" sldId="313"/>
            <ac:picMk id="5" creationId="{1747ABF0-A15B-484D-B3C0-2CBB75CB029C}"/>
          </ac:picMkLst>
        </pc:picChg>
        <pc:picChg chg="add mod ord">
          <ac:chgData name="Charlie Gibson" userId="05d73aa8-f094-42cf-9261-ec5251b97041" providerId="ADAL" clId="{68FE7656-CA54-4ABE-B732-22FB43294624}" dt="2024-06-10T18:21:55.260" v="63" actId="1076"/>
          <ac:picMkLst>
            <pc:docMk/>
            <pc:sldMk cId="3587454972" sldId="313"/>
            <ac:picMk id="6" creationId="{C6B283B8-3B96-20E3-53EC-978D476E2483}"/>
          </ac:picMkLst>
        </pc:picChg>
        <pc:picChg chg="del">
          <ac:chgData name="Charlie Gibson" userId="05d73aa8-f094-42cf-9261-ec5251b97041" providerId="ADAL" clId="{68FE7656-CA54-4ABE-B732-22FB43294624}" dt="2024-06-10T18:21:38.102" v="56" actId="478"/>
          <ac:picMkLst>
            <pc:docMk/>
            <pc:sldMk cId="3587454972" sldId="313"/>
            <ac:picMk id="7" creationId="{26BCFABA-A71A-9C7D-06FC-E2069464683C}"/>
          </ac:picMkLst>
        </pc:picChg>
      </pc:sldChg>
      <pc:sldChg chg="addSp delSp modSp mod modNotesTx">
        <pc:chgData name="Charlie Gibson" userId="05d73aa8-f094-42cf-9261-ec5251b97041" providerId="ADAL" clId="{68FE7656-CA54-4ABE-B732-22FB43294624}" dt="2024-06-10T18:25:27.811" v="98" actId="208"/>
        <pc:sldMkLst>
          <pc:docMk/>
          <pc:sldMk cId="180815325" sldId="315"/>
        </pc:sldMkLst>
        <pc:picChg chg="add del mod">
          <ac:chgData name="Charlie Gibson" userId="05d73aa8-f094-42cf-9261-ec5251b97041" providerId="ADAL" clId="{68FE7656-CA54-4ABE-B732-22FB43294624}" dt="2024-06-10T18:25:09.856" v="92" actId="478"/>
          <ac:picMkLst>
            <pc:docMk/>
            <pc:sldMk cId="180815325" sldId="315"/>
            <ac:picMk id="4" creationId="{DD49B4FF-99CD-5E05-1EC7-79E0FE37B413}"/>
          </ac:picMkLst>
        </pc:picChg>
        <pc:picChg chg="del">
          <ac:chgData name="Charlie Gibson" userId="05d73aa8-f094-42cf-9261-ec5251b97041" providerId="ADAL" clId="{68FE7656-CA54-4ABE-B732-22FB43294624}" dt="2024-06-10T18:24:17.450" v="85" actId="478"/>
          <ac:picMkLst>
            <pc:docMk/>
            <pc:sldMk cId="180815325" sldId="315"/>
            <ac:picMk id="5" creationId="{A2CD09E3-2347-D33E-351F-69A54118A9F1}"/>
          </ac:picMkLst>
        </pc:picChg>
        <pc:picChg chg="add mod modCrop">
          <ac:chgData name="Charlie Gibson" userId="05d73aa8-f094-42cf-9261-ec5251b97041" providerId="ADAL" clId="{68FE7656-CA54-4ABE-B732-22FB43294624}" dt="2024-06-10T18:25:27.811" v="98" actId="208"/>
          <ac:picMkLst>
            <pc:docMk/>
            <pc:sldMk cId="180815325" sldId="315"/>
            <ac:picMk id="10" creationId="{B54CF1A6-3774-7AB0-4D7C-84A5D618EEB8}"/>
          </ac:picMkLst>
        </pc:picChg>
      </pc:sldChg>
      <pc:sldChg chg="addSp delSp modSp mod">
        <pc:chgData name="Charlie Gibson" userId="05d73aa8-f094-42cf-9261-ec5251b97041" providerId="ADAL" clId="{68FE7656-CA54-4ABE-B732-22FB43294624}" dt="2024-06-10T18:19:51.645" v="7"/>
        <pc:sldMkLst>
          <pc:docMk/>
          <pc:sldMk cId="3891411312" sldId="317"/>
        </pc:sldMkLst>
        <pc:picChg chg="del">
          <ac:chgData name="Charlie Gibson" userId="05d73aa8-f094-42cf-9261-ec5251b97041" providerId="ADAL" clId="{68FE7656-CA54-4ABE-B732-22FB43294624}" dt="2024-06-10T18:19:17.688" v="2" actId="478"/>
          <ac:picMkLst>
            <pc:docMk/>
            <pc:sldMk cId="3891411312" sldId="317"/>
            <ac:picMk id="3" creationId="{A58B4590-A7BE-F45C-65EE-D1081410D8A7}"/>
          </ac:picMkLst>
        </pc:picChg>
        <pc:picChg chg="del">
          <ac:chgData name="Charlie Gibson" userId="05d73aa8-f094-42cf-9261-ec5251b97041" providerId="ADAL" clId="{68FE7656-CA54-4ABE-B732-22FB43294624}" dt="2024-06-10T18:19:16.751" v="1" actId="478"/>
          <ac:picMkLst>
            <pc:docMk/>
            <pc:sldMk cId="3891411312" sldId="317"/>
            <ac:picMk id="4" creationId="{7B5DFE03-4789-704A-447A-D8B047B788D4}"/>
          </ac:picMkLst>
        </pc:picChg>
        <pc:picChg chg="del">
          <ac:chgData name="Charlie Gibson" userId="05d73aa8-f094-42cf-9261-ec5251b97041" providerId="ADAL" clId="{68FE7656-CA54-4ABE-B732-22FB43294624}" dt="2024-06-10T18:19:16.065" v="0" actId="478"/>
          <ac:picMkLst>
            <pc:docMk/>
            <pc:sldMk cId="3891411312" sldId="317"/>
            <ac:picMk id="7" creationId="{506B9A22-1859-52A6-3A2E-5550384BA977}"/>
          </ac:picMkLst>
        </pc:picChg>
        <pc:picChg chg="add mod">
          <ac:chgData name="Charlie Gibson" userId="05d73aa8-f094-42cf-9261-ec5251b97041" providerId="ADAL" clId="{68FE7656-CA54-4ABE-B732-22FB43294624}" dt="2024-06-10T18:19:51.645" v="7"/>
          <ac:picMkLst>
            <pc:docMk/>
            <pc:sldMk cId="3891411312" sldId="317"/>
            <ac:picMk id="8" creationId="{7616DADC-B696-208C-3E1A-1F0FE9AE08FB}"/>
          </ac:picMkLst>
        </pc:picChg>
        <pc:picChg chg="add mod">
          <ac:chgData name="Charlie Gibson" userId="05d73aa8-f094-42cf-9261-ec5251b97041" providerId="ADAL" clId="{68FE7656-CA54-4ABE-B732-22FB43294624}" dt="2024-06-10T18:19:51.645" v="7"/>
          <ac:picMkLst>
            <pc:docMk/>
            <pc:sldMk cId="3891411312" sldId="317"/>
            <ac:picMk id="9" creationId="{D22DE4B6-3F4D-7EFF-96A4-8D485C39D6C4}"/>
          </ac:picMkLst>
        </pc:picChg>
        <pc:picChg chg="add mod">
          <ac:chgData name="Charlie Gibson" userId="05d73aa8-f094-42cf-9261-ec5251b97041" providerId="ADAL" clId="{68FE7656-CA54-4ABE-B732-22FB43294624}" dt="2024-06-10T18:19:51.645" v="7"/>
          <ac:picMkLst>
            <pc:docMk/>
            <pc:sldMk cId="3891411312" sldId="317"/>
            <ac:picMk id="10" creationId="{342C3C31-F2CA-EDE2-1C3A-7EC91B4F7CDF}"/>
          </ac:picMkLst>
        </pc:picChg>
      </pc:sldChg>
      <pc:sldChg chg="addSp delSp modSp mod modNotesTx">
        <pc:chgData name="Charlie Gibson" userId="05d73aa8-f094-42cf-9261-ec5251b97041" providerId="ADAL" clId="{68FE7656-CA54-4ABE-B732-22FB43294624}" dt="2024-06-10T18:23:54.549" v="84" actId="1076"/>
        <pc:sldMkLst>
          <pc:docMk/>
          <pc:sldMk cId="3205640119" sldId="319"/>
        </pc:sldMkLst>
        <pc:spChg chg="mod">
          <ac:chgData name="Charlie Gibson" userId="05d73aa8-f094-42cf-9261-ec5251b97041" providerId="ADAL" clId="{68FE7656-CA54-4ABE-B732-22FB43294624}" dt="2024-06-10T18:23:00.535" v="80" actId="20577"/>
          <ac:spMkLst>
            <pc:docMk/>
            <pc:sldMk cId="3205640119" sldId="319"/>
            <ac:spMk id="21" creationId="{3D0889FA-B986-491E-AAEF-A874181BA7EC}"/>
          </ac:spMkLst>
        </pc:spChg>
        <pc:picChg chg="add mod">
          <ac:chgData name="Charlie Gibson" userId="05d73aa8-f094-42cf-9261-ec5251b97041" providerId="ADAL" clId="{68FE7656-CA54-4ABE-B732-22FB43294624}" dt="2024-06-10T18:23:54.549" v="84" actId="1076"/>
          <ac:picMkLst>
            <pc:docMk/>
            <pc:sldMk cId="3205640119" sldId="319"/>
            <ac:picMk id="5" creationId="{2CEE4C70-BE83-7C16-F6AC-B87EDD0CB7B6}"/>
          </ac:picMkLst>
        </pc:picChg>
        <pc:picChg chg="del">
          <ac:chgData name="Charlie Gibson" userId="05d73aa8-f094-42cf-9261-ec5251b97041" providerId="ADAL" clId="{68FE7656-CA54-4ABE-B732-22FB43294624}" dt="2024-06-10T18:23:49.554" v="81" actId="478"/>
          <ac:picMkLst>
            <pc:docMk/>
            <pc:sldMk cId="3205640119" sldId="319"/>
            <ac:picMk id="8" creationId="{AC5BD11F-885F-69DD-3FE5-399793C2AF60}"/>
          </ac:picMkLst>
        </pc:picChg>
      </pc:sldChg>
      <pc:sldChg chg="modNotesTx">
        <pc:chgData name="Charlie Gibson" userId="05d73aa8-f094-42cf-9261-ec5251b97041" providerId="ADAL" clId="{68FE7656-CA54-4ABE-B732-22FB43294624}" dt="2024-06-10T18:22:24.709" v="70"/>
        <pc:sldMkLst>
          <pc:docMk/>
          <pc:sldMk cId="3307217062" sldId="320"/>
        </pc:sldMkLst>
      </pc:sldChg>
      <pc:sldChg chg="modNotesTx">
        <pc:chgData name="Charlie Gibson" userId="05d73aa8-f094-42cf-9261-ec5251b97041" providerId="ADAL" clId="{68FE7656-CA54-4ABE-B732-22FB43294624}" dt="2024-06-10T18:22:27.389" v="71"/>
        <pc:sldMkLst>
          <pc:docMk/>
          <pc:sldMk cId="3828694395" sldId="322"/>
        </pc:sldMkLst>
      </pc:sldChg>
      <pc:sldChg chg="addSp delSp modSp mod">
        <pc:chgData name="Charlie Gibson" userId="05d73aa8-f094-42cf-9261-ec5251b97041" providerId="ADAL" clId="{68FE7656-CA54-4ABE-B732-22FB43294624}" dt="2024-06-10T18:22:36.933" v="75" actId="478"/>
        <pc:sldMkLst>
          <pc:docMk/>
          <pc:sldMk cId="1384095157" sldId="323"/>
        </pc:sldMkLst>
        <pc:spChg chg="add del mod">
          <ac:chgData name="Charlie Gibson" userId="05d73aa8-f094-42cf-9261-ec5251b97041" providerId="ADAL" clId="{68FE7656-CA54-4ABE-B732-22FB43294624}" dt="2024-06-10T18:19:22.440" v="5" actId="478"/>
          <ac:spMkLst>
            <pc:docMk/>
            <pc:sldMk cId="1384095157" sldId="323"/>
            <ac:spMk id="4" creationId="{EDDA040D-3D66-42DF-2B4B-DDEBEAE8002D}"/>
          </ac:spMkLst>
        </pc:spChg>
        <pc:spChg chg="add mod">
          <ac:chgData name="Charlie Gibson" userId="05d73aa8-f094-42cf-9261-ec5251b97041" providerId="ADAL" clId="{68FE7656-CA54-4ABE-B732-22FB43294624}" dt="2024-06-10T18:19:34.210" v="6"/>
          <ac:spMkLst>
            <pc:docMk/>
            <pc:sldMk cId="1384095157" sldId="323"/>
            <ac:spMk id="6" creationId="{462A5314-88DF-2B7F-C4A1-CB07849A8F2B}"/>
          </ac:spMkLst>
        </pc:spChg>
        <pc:spChg chg="del">
          <ac:chgData name="Charlie Gibson" userId="05d73aa8-f094-42cf-9261-ec5251b97041" providerId="ADAL" clId="{68FE7656-CA54-4ABE-B732-22FB43294624}" dt="2024-06-10T18:19:21.446" v="4" actId="478"/>
          <ac:spMkLst>
            <pc:docMk/>
            <pc:sldMk cId="1384095157" sldId="323"/>
            <ac:spMk id="8" creationId="{C9B87A36-1456-B10B-9EFC-D8C17D218537}"/>
          </ac:spMkLst>
        </pc:spChg>
        <pc:picChg chg="del">
          <ac:chgData name="Charlie Gibson" userId="05d73aa8-f094-42cf-9261-ec5251b97041" providerId="ADAL" clId="{68FE7656-CA54-4ABE-B732-22FB43294624}" dt="2024-06-10T18:19:20.087" v="3" actId="478"/>
          <ac:picMkLst>
            <pc:docMk/>
            <pc:sldMk cId="1384095157" sldId="323"/>
            <ac:picMk id="5" creationId="{C4036D60-1DE4-A838-A1EA-86022CE1F893}"/>
          </ac:picMkLst>
        </pc:picChg>
        <pc:picChg chg="add del mod">
          <ac:chgData name="Charlie Gibson" userId="05d73aa8-f094-42cf-9261-ec5251b97041" providerId="ADAL" clId="{68FE7656-CA54-4ABE-B732-22FB43294624}" dt="2024-06-10T18:22:36.933" v="75" actId="478"/>
          <ac:picMkLst>
            <pc:docMk/>
            <pc:sldMk cId="1384095157" sldId="323"/>
            <ac:picMk id="9" creationId="{1C8DF998-85A9-34C2-106A-8F574A61FD28}"/>
          </ac:picMkLst>
        </pc:picChg>
      </pc:sldChg>
    </pc:docChg>
  </pc:docChgLst>
  <pc:docChgLst>
    <pc:chgData name="Tammy Pankey" userId="89b84b47-0384-4d66-b56e-dc00ebdb68cf" providerId="ADAL" clId="{29663C9A-6A97-46BF-A7A0-9C235E530141}"/>
    <pc:docChg chg="custSel modSld">
      <pc:chgData name="Tammy Pankey" userId="89b84b47-0384-4d66-b56e-dc00ebdb68cf" providerId="ADAL" clId="{29663C9A-6A97-46BF-A7A0-9C235E530141}" dt="2023-07-06T00:18:31.395" v="38" actId="18131"/>
      <pc:docMkLst>
        <pc:docMk/>
      </pc:docMkLst>
      <pc:sldChg chg="modSp mod">
        <pc:chgData name="Tammy Pankey" userId="89b84b47-0384-4d66-b56e-dc00ebdb68cf" providerId="ADAL" clId="{29663C9A-6A97-46BF-A7A0-9C235E530141}" dt="2023-07-05T22:33:46.957" v="10" actId="2711"/>
        <pc:sldMkLst>
          <pc:docMk/>
          <pc:sldMk cId="1717468709" sldId="260"/>
        </pc:sldMkLst>
        <pc:spChg chg="mod">
          <ac:chgData name="Tammy Pankey" userId="89b84b47-0384-4d66-b56e-dc00ebdb68cf" providerId="ADAL" clId="{29663C9A-6A97-46BF-A7A0-9C235E530141}" dt="2023-07-05T22:33:46.957" v="10" actId="2711"/>
          <ac:spMkLst>
            <pc:docMk/>
            <pc:sldMk cId="1717468709" sldId="260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3:46.957" v="10" actId="2711"/>
          <ac:spMkLst>
            <pc:docMk/>
            <pc:sldMk cId="1717468709" sldId="260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3:46.957" v="10" actId="2711"/>
          <ac:spMkLst>
            <pc:docMk/>
            <pc:sldMk cId="1717468709" sldId="260"/>
            <ac:spMk id="5" creationId="{8DE1808D-4A41-4429-BDD9-039046921A33}"/>
          </ac:spMkLst>
        </pc:spChg>
        <pc:spChg chg="mod">
          <ac:chgData name="Tammy Pankey" userId="89b84b47-0384-4d66-b56e-dc00ebdb68cf" providerId="ADAL" clId="{29663C9A-6A97-46BF-A7A0-9C235E530141}" dt="2023-07-05T22:33:46.957" v="10" actId="2711"/>
          <ac:spMkLst>
            <pc:docMk/>
            <pc:sldMk cId="1717468709" sldId="260"/>
            <ac:spMk id="13" creationId="{0BFC0E9B-CC84-4D72-8BFD-54ED5EC94447}"/>
          </ac:spMkLst>
        </pc:spChg>
      </pc:sldChg>
      <pc:sldChg chg="modSp mod">
        <pc:chgData name="Tammy Pankey" userId="89b84b47-0384-4d66-b56e-dc00ebdb68cf" providerId="ADAL" clId="{29663C9A-6A97-46BF-A7A0-9C235E530141}" dt="2023-07-05T22:37:41.640" v="17" actId="2711"/>
        <pc:sldMkLst>
          <pc:docMk/>
          <pc:sldMk cId="1944321190" sldId="287"/>
        </pc:sldMkLst>
        <pc:spChg chg="mod">
          <ac:chgData name="Tammy Pankey" userId="89b84b47-0384-4d66-b56e-dc00ebdb68cf" providerId="ADAL" clId="{29663C9A-6A97-46BF-A7A0-9C235E530141}" dt="2023-07-05T22:37:41.640" v="17" actId="2711"/>
          <ac:spMkLst>
            <pc:docMk/>
            <pc:sldMk cId="1944321190" sldId="287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7:41.640" v="17" actId="2711"/>
          <ac:spMkLst>
            <pc:docMk/>
            <pc:sldMk cId="1944321190" sldId="287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7:41.640" v="17" actId="2711"/>
          <ac:spMkLst>
            <pc:docMk/>
            <pc:sldMk cId="1944321190" sldId="287"/>
            <ac:spMk id="5" creationId="{302F8B30-99DF-4AFC-A217-03A6B4B0D784}"/>
          </ac:spMkLst>
        </pc:spChg>
      </pc:sldChg>
      <pc:sldChg chg="modSp mod">
        <pc:chgData name="Tammy Pankey" userId="89b84b47-0384-4d66-b56e-dc00ebdb68cf" providerId="ADAL" clId="{29663C9A-6A97-46BF-A7A0-9C235E530141}" dt="2023-07-05T22:37:37.702" v="16" actId="2711"/>
        <pc:sldMkLst>
          <pc:docMk/>
          <pc:sldMk cId="2086260654" sldId="293"/>
        </pc:sldMkLst>
        <pc:spChg chg="mod">
          <ac:chgData name="Tammy Pankey" userId="89b84b47-0384-4d66-b56e-dc00ebdb68cf" providerId="ADAL" clId="{29663C9A-6A97-46BF-A7A0-9C235E530141}" dt="2023-07-05T22:37:37.702" v="16" actId="2711"/>
          <ac:spMkLst>
            <pc:docMk/>
            <pc:sldMk cId="2086260654" sldId="293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7:37.702" v="16" actId="2711"/>
          <ac:spMkLst>
            <pc:docMk/>
            <pc:sldMk cId="2086260654" sldId="293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7:37.702" v="16" actId="2711"/>
          <ac:spMkLst>
            <pc:docMk/>
            <pc:sldMk cId="2086260654" sldId="293"/>
            <ac:spMk id="9" creationId="{1DDE01DC-E869-5F87-C5EC-ED9BA0FE476A}"/>
          </ac:spMkLst>
        </pc:spChg>
      </pc:sldChg>
      <pc:sldChg chg="modSp mod">
        <pc:chgData name="Tammy Pankey" userId="89b84b47-0384-4d66-b56e-dc00ebdb68cf" providerId="ADAL" clId="{29663C9A-6A97-46BF-A7A0-9C235E530141}" dt="2023-07-05T22:37:54.782" v="20" actId="2711"/>
        <pc:sldMkLst>
          <pc:docMk/>
          <pc:sldMk cId="2937528002" sldId="296"/>
        </pc:sldMkLst>
        <pc:spChg chg="mod">
          <ac:chgData name="Tammy Pankey" userId="89b84b47-0384-4d66-b56e-dc00ebdb68cf" providerId="ADAL" clId="{29663C9A-6A97-46BF-A7A0-9C235E530141}" dt="2023-07-05T22:37:54.782" v="20" actId="2711"/>
          <ac:spMkLst>
            <pc:docMk/>
            <pc:sldMk cId="2937528002" sldId="296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7:54.782" v="20" actId="2711"/>
          <ac:spMkLst>
            <pc:docMk/>
            <pc:sldMk cId="2937528002" sldId="296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7:54.782" v="20" actId="2711"/>
          <ac:spMkLst>
            <pc:docMk/>
            <pc:sldMk cId="2937528002" sldId="296"/>
            <ac:spMk id="8" creationId="{74AACA09-8833-C94C-C476-9FB530E540CF}"/>
          </ac:spMkLst>
        </pc:spChg>
      </pc:sldChg>
      <pc:sldChg chg="modSp mod">
        <pc:chgData name="Tammy Pankey" userId="89b84b47-0384-4d66-b56e-dc00ebdb68cf" providerId="ADAL" clId="{29663C9A-6A97-46BF-A7A0-9C235E530141}" dt="2023-07-05T22:34:14.547" v="14" actId="2711"/>
        <pc:sldMkLst>
          <pc:docMk/>
          <pc:sldMk cId="77366541" sldId="311"/>
        </pc:sldMkLst>
        <pc:spChg chg="mod">
          <ac:chgData name="Tammy Pankey" userId="89b84b47-0384-4d66-b56e-dc00ebdb68cf" providerId="ADAL" clId="{29663C9A-6A97-46BF-A7A0-9C235E530141}" dt="2023-07-05T22:34:14.547" v="14" actId="2711"/>
          <ac:spMkLst>
            <pc:docMk/>
            <pc:sldMk cId="77366541" sldId="311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4:14.547" v="14" actId="2711"/>
          <ac:spMkLst>
            <pc:docMk/>
            <pc:sldMk cId="77366541" sldId="311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4:14.547" v="14" actId="2711"/>
          <ac:spMkLst>
            <pc:docMk/>
            <pc:sldMk cId="77366541" sldId="311"/>
            <ac:spMk id="5" creationId="{18901DB2-91CA-4101-ABB6-3E5D6765FB8A}"/>
          </ac:spMkLst>
        </pc:spChg>
        <pc:spChg chg="mod">
          <ac:chgData name="Tammy Pankey" userId="89b84b47-0384-4d66-b56e-dc00ebdb68cf" providerId="ADAL" clId="{29663C9A-6A97-46BF-A7A0-9C235E530141}" dt="2023-07-05T22:34:14.547" v="14" actId="2711"/>
          <ac:spMkLst>
            <pc:docMk/>
            <pc:sldMk cId="77366541" sldId="311"/>
            <ac:spMk id="9" creationId="{B8C30123-83EE-485F-B916-B0D6DBC6FC8A}"/>
          </ac:spMkLst>
        </pc:spChg>
        <pc:spChg chg="mod">
          <ac:chgData name="Tammy Pankey" userId="89b84b47-0384-4d66-b56e-dc00ebdb68cf" providerId="ADAL" clId="{29663C9A-6A97-46BF-A7A0-9C235E530141}" dt="2023-07-05T22:34:14.547" v="14" actId="2711"/>
          <ac:spMkLst>
            <pc:docMk/>
            <pc:sldMk cId="77366541" sldId="311"/>
            <ac:spMk id="11" creationId="{7AF7A4C1-59B7-8884-2EEF-8F72B564551C}"/>
          </ac:spMkLst>
        </pc:spChg>
      </pc:sldChg>
      <pc:sldChg chg="modSp mod modNotesTx">
        <pc:chgData name="Tammy Pankey" userId="89b84b47-0384-4d66-b56e-dc00ebdb68cf" providerId="ADAL" clId="{29663C9A-6A97-46BF-A7A0-9C235E530141}" dt="2023-07-05T22:38:39.086" v="25"/>
        <pc:sldMkLst>
          <pc:docMk/>
          <pc:sldMk cId="2597112184" sldId="312"/>
        </pc:sldMkLst>
        <pc:spChg chg="mod">
          <ac:chgData name="Tammy Pankey" userId="89b84b47-0384-4d66-b56e-dc00ebdb68cf" providerId="ADAL" clId="{29663C9A-6A97-46BF-A7A0-9C235E530141}" dt="2023-07-05T22:37:58.291" v="21" actId="2711"/>
          <ac:spMkLst>
            <pc:docMk/>
            <pc:sldMk cId="2597112184" sldId="312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7:58.291" v="21" actId="2711"/>
          <ac:spMkLst>
            <pc:docMk/>
            <pc:sldMk cId="2597112184" sldId="312"/>
            <ac:spMk id="9" creationId="{5F78A9DB-E5AA-4B24-9F57-3E0E955F5A92}"/>
          </ac:spMkLst>
        </pc:spChg>
        <pc:spChg chg="mod">
          <ac:chgData name="Tammy Pankey" userId="89b84b47-0384-4d66-b56e-dc00ebdb68cf" providerId="ADAL" clId="{29663C9A-6A97-46BF-A7A0-9C235E530141}" dt="2023-07-05T22:37:58.291" v="21" actId="2711"/>
          <ac:spMkLst>
            <pc:docMk/>
            <pc:sldMk cId="2597112184" sldId="312"/>
            <ac:spMk id="11" creationId="{36F64D3A-075E-49C2-9842-F32E7A65343B}"/>
          </ac:spMkLst>
        </pc:spChg>
        <pc:spChg chg="mod">
          <ac:chgData name="Tammy Pankey" userId="89b84b47-0384-4d66-b56e-dc00ebdb68cf" providerId="ADAL" clId="{29663C9A-6A97-46BF-A7A0-9C235E530141}" dt="2023-07-05T22:37:58.291" v="21" actId="2711"/>
          <ac:spMkLst>
            <pc:docMk/>
            <pc:sldMk cId="2597112184" sldId="312"/>
            <ac:spMk id="13" creationId="{79E1ECC3-F162-4E13-A48B-FE68FA7D1D1C}"/>
          </ac:spMkLst>
        </pc:spChg>
      </pc:sldChg>
      <pc:sldChg chg="modSp mod">
        <pc:chgData name="Tammy Pankey" userId="89b84b47-0384-4d66-b56e-dc00ebdb68cf" providerId="ADAL" clId="{29663C9A-6A97-46BF-A7A0-9C235E530141}" dt="2023-07-05T22:33:56.558" v="12" actId="114"/>
        <pc:sldMkLst>
          <pc:docMk/>
          <pc:sldMk cId="3587454972" sldId="313"/>
        </pc:sldMkLst>
        <pc:spChg chg="mod">
          <ac:chgData name="Tammy Pankey" userId="89b84b47-0384-4d66-b56e-dc00ebdb68cf" providerId="ADAL" clId="{29663C9A-6A97-46BF-A7A0-9C235E530141}" dt="2023-07-05T22:33:51.787" v="11" actId="2711"/>
          <ac:spMkLst>
            <pc:docMk/>
            <pc:sldMk cId="3587454972" sldId="313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3:51.787" v="11" actId="2711"/>
          <ac:spMkLst>
            <pc:docMk/>
            <pc:sldMk cId="3587454972" sldId="313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3:56.558" v="12" actId="114"/>
          <ac:spMkLst>
            <pc:docMk/>
            <pc:sldMk cId="3587454972" sldId="313"/>
            <ac:spMk id="14" creationId="{CD135C1E-0942-48C3-9F0A-AD3D55C08964}"/>
          </ac:spMkLst>
        </pc:spChg>
      </pc:sldChg>
      <pc:sldChg chg="modSp mod">
        <pc:chgData name="Tammy Pankey" userId="89b84b47-0384-4d66-b56e-dc00ebdb68cf" providerId="ADAL" clId="{29663C9A-6A97-46BF-A7A0-9C235E530141}" dt="2023-07-05T22:34:17.907" v="15" actId="2711"/>
        <pc:sldMkLst>
          <pc:docMk/>
          <pc:sldMk cId="180815325" sldId="315"/>
        </pc:sldMkLst>
        <pc:spChg chg="mod">
          <ac:chgData name="Tammy Pankey" userId="89b84b47-0384-4d66-b56e-dc00ebdb68cf" providerId="ADAL" clId="{29663C9A-6A97-46BF-A7A0-9C235E530141}" dt="2023-07-05T22:34:17.907" v="15" actId="2711"/>
          <ac:spMkLst>
            <pc:docMk/>
            <pc:sldMk cId="180815325" sldId="315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4:17.907" v="15" actId="2711"/>
          <ac:spMkLst>
            <pc:docMk/>
            <pc:sldMk cId="180815325" sldId="315"/>
            <ac:spMk id="6" creationId="{023F72E4-EC83-2FD6-77A3-3D35E2420385}"/>
          </ac:spMkLst>
        </pc:spChg>
        <pc:spChg chg="mod">
          <ac:chgData name="Tammy Pankey" userId="89b84b47-0384-4d66-b56e-dc00ebdb68cf" providerId="ADAL" clId="{29663C9A-6A97-46BF-A7A0-9C235E530141}" dt="2023-07-05T22:34:17.907" v="15" actId="2711"/>
          <ac:spMkLst>
            <pc:docMk/>
            <pc:sldMk cId="180815325" sldId="315"/>
            <ac:spMk id="7" creationId="{16E9BE8A-71D7-A469-BF08-797E50717F2A}"/>
          </ac:spMkLst>
        </pc:spChg>
        <pc:spChg chg="mod">
          <ac:chgData name="Tammy Pankey" userId="89b84b47-0384-4d66-b56e-dc00ebdb68cf" providerId="ADAL" clId="{29663C9A-6A97-46BF-A7A0-9C235E530141}" dt="2023-07-05T22:34:17.907" v="15" actId="2711"/>
          <ac:spMkLst>
            <pc:docMk/>
            <pc:sldMk cId="180815325" sldId="315"/>
            <ac:spMk id="9" creationId="{DAC68CA9-F42E-3D8D-7997-9D3711377863}"/>
          </ac:spMkLst>
        </pc:spChg>
      </pc:sldChg>
      <pc:sldChg chg="addSp delSp modSp mod">
        <pc:chgData name="Tammy Pankey" userId="89b84b47-0384-4d66-b56e-dc00ebdb68cf" providerId="ADAL" clId="{29663C9A-6A97-46BF-A7A0-9C235E530141}" dt="2023-07-06T00:18:31.395" v="38" actId="18131"/>
        <pc:sldMkLst>
          <pc:docMk/>
          <pc:sldMk cId="3891411312" sldId="317"/>
        </pc:sldMkLst>
        <pc:spChg chg="mod">
          <ac:chgData name="Tammy Pankey" userId="89b84b47-0384-4d66-b56e-dc00ebdb68cf" providerId="ADAL" clId="{29663C9A-6A97-46BF-A7A0-9C235E530141}" dt="2023-07-05T22:33:40.647" v="9" actId="2711"/>
          <ac:spMkLst>
            <pc:docMk/>
            <pc:sldMk cId="3891411312" sldId="317"/>
            <ac:spMk id="5" creationId="{F3B760C1-7E25-45A7-B891-53C58D074EA2}"/>
          </ac:spMkLst>
        </pc:spChg>
        <pc:spChg chg="mod">
          <ac:chgData name="Tammy Pankey" userId="89b84b47-0384-4d66-b56e-dc00ebdb68cf" providerId="ADAL" clId="{29663C9A-6A97-46BF-A7A0-9C235E530141}" dt="2023-07-05T22:33:40.647" v="9" actId="2711"/>
          <ac:spMkLst>
            <pc:docMk/>
            <pc:sldMk cId="3891411312" sldId="317"/>
            <ac:spMk id="6" creationId="{B6ADE897-E12C-4A20-B842-CD64CC495BD3}"/>
          </ac:spMkLst>
        </pc:spChg>
        <pc:spChg chg="mod">
          <ac:chgData name="Tammy Pankey" userId="89b84b47-0384-4d66-b56e-dc00ebdb68cf" providerId="ADAL" clId="{29663C9A-6A97-46BF-A7A0-9C235E530141}" dt="2023-07-05T22:33:40.647" v="9" actId="2711"/>
          <ac:spMkLst>
            <pc:docMk/>
            <pc:sldMk cId="3891411312" sldId="317"/>
            <ac:spMk id="26" creationId="{49461470-2C49-0B4A-AFF2-693C58AC2F9F}"/>
          </ac:spMkLst>
        </pc:spChg>
        <pc:picChg chg="add mod modCrop">
          <ac:chgData name="Tammy Pankey" userId="89b84b47-0384-4d66-b56e-dc00ebdb68cf" providerId="ADAL" clId="{29663C9A-6A97-46BF-A7A0-9C235E530141}" dt="2023-07-06T00:18:31.395" v="38" actId="18131"/>
          <ac:picMkLst>
            <pc:docMk/>
            <pc:sldMk cId="3891411312" sldId="317"/>
            <ac:picMk id="7" creationId="{506B9A22-1859-52A6-3A2E-5550384BA977}"/>
          </ac:picMkLst>
        </pc:picChg>
        <pc:picChg chg="add del mod">
          <ac:chgData name="Tammy Pankey" userId="89b84b47-0384-4d66-b56e-dc00ebdb68cf" providerId="ADAL" clId="{29663C9A-6A97-46BF-A7A0-9C235E530141}" dt="2023-07-06T00:14:10.322" v="26" actId="478"/>
          <ac:picMkLst>
            <pc:docMk/>
            <pc:sldMk cId="3891411312" sldId="317"/>
            <ac:picMk id="8" creationId="{6908B622-F891-170E-37A4-EB8D16FD5720}"/>
          </ac:picMkLst>
        </pc:picChg>
        <pc:picChg chg="del">
          <ac:chgData name="Tammy Pankey" userId="89b84b47-0384-4d66-b56e-dc00ebdb68cf" providerId="ADAL" clId="{29663C9A-6A97-46BF-A7A0-9C235E530141}" dt="2023-07-05T22:31:09.009" v="3" actId="478"/>
          <ac:picMkLst>
            <pc:docMk/>
            <pc:sldMk cId="3891411312" sldId="317"/>
            <ac:picMk id="13" creationId="{6335B222-1AA9-4892-A3FD-904EEBAC60B8}"/>
          </ac:picMkLst>
        </pc:picChg>
      </pc:sldChg>
      <pc:sldChg chg="modSp mod">
        <pc:chgData name="Tammy Pankey" userId="89b84b47-0384-4d66-b56e-dc00ebdb68cf" providerId="ADAL" clId="{29663C9A-6A97-46BF-A7A0-9C235E530141}" dt="2023-07-05T22:38:03.686" v="22" actId="2711"/>
        <pc:sldMkLst>
          <pc:docMk/>
          <pc:sldMk cId="1754274421" sldId="318"/>
        </pc:sldMkLst>
        <pc:spChg chg="mod">
          <ac:chgData name="Tammy Pankey" userId="89b84b47-0384-4d66-b56e-dc00ebdb68cf" providerId="ADAL" clId="{29663C9A-6A97-46BF-A7A0-9C235E530141}" dt="2023-07-05T22:38:03.686" v="22" actId="2711"/>
          <ac:spMkLst>
            <pc:docMk/>
            <pc:sldMk cId="1754274421" sldId="318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8:03.686" v="22" actId="2711"/>
          <ac:spMkLst>
            <pc:docMk/>
            <pc:sldMk cId="1754274421" sldId="318"/>
            <ac:spMk id="4" creationId="{56567651-8AA4-479B-AC03-821AC799E926}"/>
          </ac:spMkLst>
        </pc:spChg>
      </pc:sldChg>
      <pc:sldChg chg="modSp mod">
        <pc:chgData name="Tammy Pankey" userId="89b84b47-0384-4d66-b56e-dc00ebdb68cf" providerId="ADAL" clId="{29663C9A-6A97-46BF-A7A0-9C235E530141}" dt="2023-07-05T22:34:10.109" v="13" actId="2711"/>
        <pc:sldMkLst>
          <pc:docMk/>
          <pc:sldMk cId="3205640119" sldId="319"/>
        </pc:sldMkLst>
        <pc:spChg chg="mod">
          <ac:chgData name="Tammy Pankey" userId="89b84b47-0384-4d66-b56e-dc00ebdb68cf" providerId="ADAL" clId="{29663C9A-6A97-46BF-A7A0-9C235E530141}" dt="2023-07-05T22:34:10.109" v="13" actId="2711"/>
          <ac:spMkLst>
            <pc:docMk/>
            <pc:sldMk cId="3205640119" sldId="319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4:10.109" v="13" actId="2711"/>
          <ac:spMkLst>
            <pc:docMk/>
            <pc:sldMk cId="3205640119" sldId="319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4:10.109" v="13" actId="2711"/>
          <ac:spMkLst>
            <pc:docMk/>
            <pc:sldMk cId="3205640119" sldId="319"/>
            <ac:spMk id="21" creationId="{3D0889FA-B986-491E-AAEF-A874181BA7EC}"/>
          </ac:spMkLst>
        </pc:spChg>
      </pc:sldChg>
      <pc:sldChg chg="modSp mod">
        <pc:chgData name="Tammy Pankey" userId="89b84b47-0384-4d66-b56e-dc00ebdb68cf" providerId="ADAL" clId="{29663C9A-6A97-46BF-A7A0-9C235E530141}" dt="2023-07-05T22:37:47.648" v="18" actId="2711"/>
        <pc:sldMkLst>
          <pc:docMk/>
          <pc:sldMk cId="3307217062" sldId="320"/>
        </pc:sldMkLst>
        <pc:spChg chg="mod">
          <ac:chgData name="Tammy Pankey" userId="89b84b47-0384-4d66-b56e-dc00ebdb68cf" providerId="ADAL" clId="{29663C9A-6A97-46BF-A7A0-9C235E530141}" dt="2023-07-05T22:37:47.648" v="18" actId="2711"/>
          <ac:spMkLst>
            <pc:docMk/>
            <pc:sldMk cId="3307217062" sldId="320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7:47.648" v="18" actId="2711"/>
          <ac:spMkLst>
            <pc:docMk/>
            <pc:sldMk cId="3307217062" sldId="320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7:47.648" v="18" actId="2711"/>
          <ac:spMkLst>
            <pc:docMk/>
            <pc:sldMk cId="3307217062" sldId="320"/>
            <ac:spMk id="5" creationId="{302F8B30-99DF-4AFC-A217-03A6B4B0D784}"/>
          </ac:spMkLst>
        </pc:spChg>
      </pc:sldChg>
      <pc:sldChg chg="modSp mod">
        <pc:chgData name="Tammy Pankey" userId="89b84b47-0384-4d66-b56e-dc00ebdb68cf" providerId="ADAL" clId="{29663C9A-6A97-46BF-A7A0-9C235E530141}" dt="2023-07-05T22:37:51.121" v="19" actId="2711"/>
        <pc:sldMkLst>
          <pc:docMk/>
          <pc:sldMk cId="3828694395" sldId="322"/>
        </pc:sldMkLst>
        <pc:spChg chg="mod">
          <ac:chgData name="Tammy Pankey" userId="89b84b47-0384-4d66-b56e-dc00ebdb68cf" providerId="ADAL" clId="{29663C9A-6A97-46BF-A7A0-9C235E530141}" dt="2023-07-05T22:37:51.121" v="19" actId="2711"/>
          <ac:spMkLst>
            <pc:docMk/>
            <pc:sldMk cId="3828694395" sldId="322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7:51.121" v="19" actId="2711"/>
          <ac:spMkLst>
            <pc:docMk/>
            <pc:sldMk cId="3828694395" sldId="322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7:51.121" v="19" actId="2711"/>
          <ac:spMkLst>
            <pc:docMk/>
            <pc:sldMk cId="3828694395" sldId="322"/>
            <ac:spMk id="5" creationId="{DD4712C1-F703-4BDE-AA70-74AE23C7B717}"/>
          </ac:spMkLst>
        </pc:spChg>
      </pc:sldChg>
      <pc:sldChg chg="addSp delSp modSp mod">
        <pc:chgData name="Tammy Pankey" userId="89b84b47-0384-4d66-b56e-dc00ebdb68cf" providerId="ADAL" clId="{29663C9A-6A97-46BF-A7A0-9C235E530141}" dt="2023-07-05T22:38:07.692" v="23" actId="2711"/>
        <pc:sldMkLst>
          <pc:docMk/>
          <pc:sldMk cId="1384095157" sldId="323"/>
        </pc:sldMkLst>
        <pc:spChg chg="mod">
          <ac:chgData name="Tammy Pankey" userId="89b84b47-0384-4d66-b56e-dc00ebdb68cf" providerId="ADAL" clId="{29663C9A-6A97-46BF-A7A0-9C235E530141}" dt="2023-07-05T22:38:07.692" v="23" actId="2711"/>
          <ac:spMkLst>
            <pc:docMk/>
            <pc:sldMk cId="1384095157" sldId="323"/>
            <ac:spMk id="2" creationId="{4891256E-55E4-4477-949F-AB7E827AA79A}"/>
          </ac:spMkLst>
        </pc:spChg>
        <pc:spChg chg="del">
          <ac:chgData name="Tammy Pankey" userId="89b84b47-0384-4d66-b56e-dc00ebdb68cf" providerId="ADAL" clId="{29663C9A-6A97-46BF-A7A0-9C235E530141}" dt="2023-07-05T19:39:39.090" v="0" actId="478"/>
          <ac:spMkLst>
            <pc:docMk/>
            <pc:sldMk cId="1384095157" sldId="323"/>
            <ac:spMk id="3" creationId="{FF09E301-2DD2-4D86-86AD-49BCE4C01F3A}"/>
          </ac:spMkLst>
        </pc:spChg>
        <pc:spChg chg="add del mod">
          <ac:chgData name="Tammy Pankey" userId="89b84b47-0384-4d66-b56e-dc00ebdb68cf" providerId="ADAL" clId="{29663C9A-6A97-46BF-A7A0-9C235E530141}" dt="2023-07-05T19:39:42.199" v="1" actId="478"/>
          <ac:spMkLst>
            <pc:docMk/>
            <pc:sldMk cId="1384095157" sldId="323"/>
            <ac:spMk id="6" creationId="{01292505-163D-2919-34E3-D4607F99B63F}"/>
          </ac:spMkLst>
        </pc:spChg>
        <pc:spChg chg="add mod">
          <ac:chgData name="Tammy Pankey" userId="89b84b47-0384-4d66-b56e-dc00ebdb68cf" providerId="ADAL" clId="{29663C9A-6A97-46BF-A7A0-9C235E530141}" dt="2023-07-05T22:38:07.692" v="23" actId="2711"/>
          <ac:spMkLst>
            <pc:docMk/>
            <pc:sldMk cId="1384095157" sldId="323"/>
            <ac:spMk id="8" creationId="{C9B87A36-1456-B10B-9EFC-D8C17D2185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spike.legoeducation.com%2F&amp;data=04%7C01%7Cljackson%40firstinspires.org%7Ca2f69b751f2440fc675608d9db807e99%7C87f3c3bf6dd144ecbd8f99e4e622ef84%7C0%7C0%7C637782167199772092%7CUnknown%7CTWFpbGZsb3d8eyJWIjoiMC4wLjAwMDAiLCJQIjoiV2luMzIiLCJBTiI6Ik1haWwiLCJXVCI6Mn0%3D%7C1000&amp;sdata=u1XHQNw87%2FPKR1MTeb55VdD%2FMgpX2WqlifRkeQQZSEA%3D&amp;reserved=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- </a:t>
            </a:r>
            <a:r>
              <a:rPr lang="en-US" sz="1200" b="0" i="0" u="none" strike="noStrike" baseline="0" dirty="0">
                <a:latin typeface="Arial-BoldMT"/>
              </a:rPr>
              <a:t>By embracing the Core Values, the team learns that friendly competition and mutual gain are not separate goals and that helping one another is the foundation of teamwork.</a:t>
            </a:r>
          </a:p>
          <a:p>
            <a:pPr algn="l"/>
            <a:endParaRPr lang="en-US" sz="1200" b="0" i="0" u="none" strike="noStrike" baseline="0" dirty="0">
              <a:latin typeface="ArialMT"/>
            </a:endParaRPr>
          </a:p>
          <a:p>
            <a:r>
              <a:rPr lang="en-US" sz="1200" b="1" dirty="0"/>
              <a:t>Session 7 Tips =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Different members of the team can be responsible for specific missions and develop and own the robot run for those missions.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When the team has a base robot,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Encourage the students to explain the program as the robot moves.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Share </a:t>
            </a:r>
            <a:r>
              <a:rPr lang="en-US" sz="1800" b="0" i="0" u="none" strike="noStrike" baseline="0" dirty="0">
                <a:latin typeface="Arial-BoldMT"/>
              </a:rPr>
              <a:t>(10-15 minutes)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Begin to create their innovation project solution and complete the Innovation Project Planning page.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Design and iterate on their robot to complete additional robot game missions.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- </a:t>
            </a:r>
            <a:r>
              <a:rPr lang="en-US" sz="1800" b="0" i="0" u="none" strike="noStrike" baseline="0" dirty="0">
                <a:latin typeface="Arial-BoldMT"/>
              </a:rPr>
              <a:t>By embracing the Core Values, the team learns that friendly competition and mutual gain are not separate goals and that helping one another is the foundation of teamwork.</a:t>
            </a:r>
            <a:endParaRPr lang="en-US" sz="1800" b="0" i="0" u="none" strike="noStrike" baseline="0" dirty="0">
              <a:latin typeface="ArialMT"/>
            </a:endParaRPr>
          </a:p>
          <a:p>
            <a:r>
              <a:rPr lang="en-US" sz="1800" b="1" dirty="0"/>
              <a:t>Session 7 Tips =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Different members of the team can be responsible for specific missions and develop and own the robot run for those missions.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When the team has a base robot, they should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Encourage the students to explain their program as the robot moves and make notes about what they observe during testing.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Arrange a visit to look at examples in your community that can be a focus of the project.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A sketch can include a detailed annotated drawing or a computer-aided design (CAD) drawing.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Provide a variety of materials for the team to use to make a prototype or model of their project solution.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think of people (audience or experts) they would like to get feedback from on their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77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Facilitator Tips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1200" b="0" i="0" u="none" strike="noStrike" baseline="0" dirty="0">
                <a:latin typeface="Arial-BoldMT"/>
              </a:rPr>
              <a:t>Begin to create their innovation project solution and complete the Innovation Project Planning page.</a:t>
            </a:r>
          </a:p>
          <a:p>
            <a:pPr algn="l"/>
            <a:r>
              <a:rPr lang="en-US" sz="1200" b="0" i="0" u="none" strike="noStrike" baseline="0" dirty="0">
                <a:latin typeface="Arial-BoldMT"/>
              </a:rPr>
              <a:t>Design and iterate on their robot to complete additional robot game missions.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- </a:t>
            </a:r>
            <a:r>
              <a:rPr lang="en-US" sz="1200" b="0" i="0" u="none" strike="noStrike" baseline="0" dirty="0">
                <a:latin typeface="Arial-BoldMT"/>
              </a:rPr>
              <a:t>By embracing the Core Values, the team learns that friendly competition and mutual gain are not separate goals and that helping one another is the foundation of teamwork.</a:t>
            </a:r>
            <a:endParaRPr lang="en-US" sz="1200" b="0" i="0" u="none" strike="noStrike" baseline="0" dirty="0">
              <a:latin typeface="ArialMT"/>
            </a:endParaRPr>
          </a:p>
          <a:p>
            <a:r>
              <a:rPr lang="en-US" sz="1200" b="1" dirty="0"/>
              <a:t>Session 7 Tips =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Different members of the team can be responsible for specific missions and develop and own the robot run for those missions.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When the team has a base robot, they should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Encourage the students to explain their program as the robot moves and make notes about what they observe during testing.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Arrange a visit to look at examples in your community that can be a focus of the project.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A sketch can include a detailed annotated drawing or a computer-aided design (CAD) drawing.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Provide a variety of materials for the team to use to make a prototype or model of their project solution.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the team think of people (audience or experts) they would like to get feedback from on their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18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Choose a relevant, age-appropriate video for your students.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Allow time for cleanup and place any unfinished models and their pieces in a sealed plastic bag.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GoNoodle:  https://family.gonoodle.com/activities/clean-up 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Youtube:  https://youtu.be/ZJFk87ZsHn0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Begin to create their innovation project solution and complete the Innovation Project Planning page.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Design and iterate on their robot to complete additional robot game missions.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- </a:t>
            </a:r>
            <a:r>
              <a:rPr lang="en-US" sz="1800" b="0" i="0" u="none" strike="noStrike" baseline="0" dirty="0">
                <a:latin typeface="Arial-BoldMT"/>
              </a:rPr>
              <a:t>By embracing the Core Values, the team learns that friendly competition and mutual gain are not separate goals and that helping one another is the foundation of teamwork.</a:t>
            </a:r>
            <a:endParaRPr lang="en-US" sz="1800" b="0" i="0" u="none" strike="noStrike" baseline="0" dirty="0">
              <a:latin typeface="ArialMT"/>
            </a:endParaRPr>
          </a:p>
          <a:p>
            <a:r>
              <a:rPr lang="en-US" sz="1800" b="1" dirty="0"/>
              <a:t>Session 7 Tips =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Different members of the team can be responsible for specific missions and develop and own the robot run for those missions.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When the team has a base robot, they should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Encourage the students to explain their program as the robot moves and make notes about what they observe during testing.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Arrange a visit to look at examples in your community that can be a focus of the project.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A sketch can include a detailed annotated drawing or a computer-aided design (CAD) drawing.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Provide a variety of materials for the team to use to make a prototype or model of their project solution.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think of people (audience or experts) they would like to get feedback from on their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1200" b="0" i="0" u="none" strike="noStrike" baseline="0" dirty="0">
                <a:latin typeface="Arial-BoldMT"/>
              </a:rPr>
              <a:t>Begin to create their innovation project solution and complete the Innovation Project Planning page.</a:t>
            </a:r>
          </a:p>
          <a:p>
            <a:pPr algn="l"/>
            <a:r>
              <a:rPr lang="en-US" sz="1200" b="0" i="0" u="none" strike="noStrike" baseline="0" dirty="0">
                <a:latin typeface="Arial-BoldMT"/>
              </a:rPr>
              <a:t>Design and iterate on their robot to complete additional robot game missions.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- </a:t>
            </a:r>
            <a:r>
              <a:rPr lang="en-US" sz="1200" b="0" i="0" u="none" strike="noStrike" baseline="0" dirty="0">
                <a:latin typeface="Arial-BoldMT"/>
              </a:rPr>
              <a:t>By embracing the Core Values, the team learns that friendly competition and mutual gain are not separate goals and that helping one another is the foundation of teamwork.</a:t>
            </a:r>
            <a:endParaRPr lang="en-US" sz="1200" b="0" i="0" u="none" strike="noStrike" baseline="0" dirty="0">
              <a:latin typeface="ArialMT"/>
            </a:endParaRPr>
          </a:p>
          <a:p>
            <a:r>
              <a:rPr lang="en-US" sz="1200" b="1" dirty="0"/>
              <a:t>Session 7 Tips =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Different members of the team can be responsible for specific missions and develop and own the robot run for those missions.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When the team has a base robot, they should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Encourage the students to explain their program as the robot moves and make notes about what they observe during testing.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Arrange a visit to look at examples in your community that can be a focus of the project.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A sketch can include a detailed annotated drawing or a computer-aided design (CAD) drawing.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Provide a variety of materials for the team to use to make a prototype or model of their project solution.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the team think of people (audience or experts) they would like to get feedback from on their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Begin to create their innovation project solution and complete the Innovation Project Planning page.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Design and iterate on their robot to complete additional robot game missions.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- </a:t>
            </a:r>
            <a:r>
              <a:rPr lang="en-US" sz="1800" b="0" i="0" u="none" strike="noStrike" baseline="0" dirty="0">
                <a:latin typeface="Arial-BoldMT"/>
              </a:rPr>
              <a:t>By embracing the Core Values, the team learns that friendly competition and mutual gain are not separate goals and that helping one another is the foundation of teamwork.</a:t>
            </a:r>
            <a:endParaRPr lang="en-US" sz="1800" b="0" i="0" u="none" strike="noStrike" baseline="0" dirty="0">
              <a:latin typeface="ArialMT"/>
            </a:endParaRPr>
          </a:p>
          <a:p>
            <a:r>
              <a:rPr lang="en-US" sz="1800" b="1" dirty="0"/>
              <a:t>Session 7 Tips =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Different members of the team can be responsible for specific missions and develop and own the robot run for those missions.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When the team has a base robot, they should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Encourage the students to explain their program as the robot moves and make notes about what they observe during testing.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Arrange a visit to look at examples in your community that can be a focus of the project.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A sketch can include a detailed annotated drawing or a computer-aided design (CAD) drawing.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Provide a variety of materials for the team to use to make a prototype or model of their project solution.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think of people (audience or experts) they would like to get feedback from on their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2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Team Tasks </a:t>
            </a:r>
            <a:r>
              <a:rPr lang="en-US" sz="1800" b="0" i="0" u="none" strike="noStrike" baseline="0" dirty="0">
                <a:latin typeface="Arial-BoldMT"/>
              </a:rPr>
              <a:t>(100-120 minutes)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 for SPIKE on-line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https://spike.legoeducation.com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(remember to use a Chrome browser)</a:t>
            </a:r>
            <a:endParaRPr lang="en-US" sz="1800" b="1" i="0" u="none" strike="noStrike" baseline="0" dirty="0">
              <a:latin typeface="Arial-BoldMT"/>
            </a:endParaRP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Begin to create their innovation project solution and complete the Innovation Project Planning page.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Design and iterate on their robot to complete additional robot game missions.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- </a:t>
            </a:r>
            <a:r>
              <a:rPr lang="en-US" sz="1800" b="0" i="0" u="none" strike="noStrike" baseline="0" dirty="0">
                <a:latin typeface="Arial-BoldMT"/>
              </a:rPr>
              <a:t>By embracing the Core Values, the team learns that friendly competition and mutual gain are not separate goals and that helping one another is the foundation of teamwork.</a:t>
            </a:r>
            <a:endParaRPr lang="en-US" sz="1800" b="0" i="0" u="none" strike="noStrike" baseline="0" dirty="0">
              <a:latin typeface="ArialMT"/>
            </a:endParaRPr>
          </a:p>
          <a:p>
            <a:r>
              <a:rPr lang="en-US" sz="1800" b="1" dirty="0"/>
              <a:t>Session 7 Tips =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Different members of the team can be responsible for specific missions and develop and own the robot run for those missions.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When the team has a base robot, they should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Encourage the students to explain their program as the robot moves and make notes about what they observe during testing.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Arrange a visit to look at examples in your community that can be a focus of the project.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A sketch can include a detailed annotated drawing or a computer-aided design (CAD) drawing.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Provide a variety of materials for the team to use to make a prototype or model of their project solution.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think of people (audience or experts) they would like to get feedback from on their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5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Team Tasks </a:t>
            </a:r>
            <a:r>
              <a:rPr lang="en-US" sz="18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Begin to create their innovation project solution and complete the Innovation Project Planning page.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Design and iterate on their robot to complete additional robot game missions.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- </a:t>
            </a:r>
            <a:r>
              <a:rPr lang="en-US" sz="1800" b="0" i="0" u="none" strike="noStrike" baseline="0" dirty="0">
                <a:latin typeface="Arial-BoldMT"/>
              </a:rPr>
              <a:t>By embracing the Core Values, the team learns that friendly competition and mutual gain are not separate goals and that helping one another is the foundation of teamwork.</a:t>
            </a:r>
            <a:endParaRPr lang="en-US" sz="1800" b="0" i="0" u="none" strike="noStrike" baseline="0" dirty="0">
              <a:latin typeface="ArialMT"/>
            </a:endParaRPr>
          </a:p>
          <a:p>
            <a:r>
              <a:rPr lang="en-US" sz="1800" b="1" dirty="0"/>
              <a:t>Session 7 Tips =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Different members of the team can be responsible for specific missions and develop and own the robot run for those missions.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When the team has a base robot, they should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Encourage the students to explain their program as the robot moves and make notes about what they observe during testing.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Arrange a visit to look at examples in your community that can be a focus of the project.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A sketch can include a detailed annotated drawing or a computer-aided design (CAD) drawing.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Provide a variety of materials for the team to use to make a prototype or model of their project solution.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think of people (audience or experts) they would like to get feedback from on their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5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Team Tasks </a:t>
            </a:r>
            <a:r>
              <a:rPr lang="en-US" sz="12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1200" b="0" i="0" u="none" strike="noStrike" baseline="0" dirty="0">
                <a:latin typeface="Arial-BoldMT"/>
              </a:rPr>
              <a:t>Begin to create their innovation project solution and complete the Innovation Project Planning page.</a:t>
            </a:r>
          </a:p>
          <a:p>
            <a:pPr algn="l"/>
            <a:r>
              <a:rPr lang="en-US" sz="1200" b="0" i="0" u="none" strike="noStrike" baseline="0" dirty="0">
                <a:latin typeface="Arial-BoldMT"/>
              </a:rPr>
              <a:t>Design and iterate on their robot to complete additional robot game missions.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- </a:t>
            </a:r>
            <a:r>
              <a:rPr lang="en-US" sz="1200" b="0" i="0" u="none" strike="noStrike" baseline="0" dirty="0">
                <a:latin typeface="Arial-BoldMT"/>
              </a:rPr>
              <a:t>By embracing the Core Values, the team learns that friendly competition and mutual gain are not separate goals and that helping one another is the foundation of teamwork.</a:t>
            </a:r>
            <a:endParaRPr lang="en-US" sz="1200" b="0" i="0" u="none" strike="noStrike" baseline="0" dirty="0">
              <a:latin typeface="ArialMT"/>
            </a:endParaRPr>
          </a:p>
          <a:p>
            <a:r>
              <a:rPr lang="en-US" sz="1200" b="1" dirty="0"/>
              <a:t>Session 7 Tips =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Different members of the team can be responsible for specific missions and develop and own the robot run for those missions.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When the team has a base robot, they should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Encourage the students to explain their program as the robot moves and make notes about what they observe during testing.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Arrange a visit to look at examples in your community that can be a focus of the project.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A sketch can include a detailed annotated drawing or a computer-aided design (CAD) drawing.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Provide a variety of materials for the team to use to make a prototype or model of their project solution.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the team think of people (audience or experts) they would like to get feedback from on their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0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Team Tasks </a:t>
            </a:r>
            <a:r>
              <a:rPr lang="en-US" sz="18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Begin to create their innovation project solution and complete the Innovation Project Planning page.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Design and iterate on their robot to complete additional robot game missions.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- </a:t>
            </a:r>
            <a:r>
              <a:rPr lang="en-US" sz="1800" b="0" i="0" u="none" strike="noStrike" baseline="0" dirty="0">
                <a:latin typeface="Arial-BoldMT"/>
              </a:rPr>
              <a:t>By embracing the Core Values, the team learns that friendly competition and mutual gain are not separate goals and that helping one another is the foundation of teamwork.</a:t>
            </a:r>
            <a:endParaRPr lang="en-US" sz="1800" b="0" i="0" u="none" strike="noStrike" baseline="0" dirty="0">
              <a:latin typeface="ArialMT"/>
            </a:endParaRPr>
          </a:p>
          <a:p>
            <a:r>
              <a:rPr lang="en-US" sz="1800" b="1" dirty="0"/>
              <a:t>Session 7 Tips =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Different members of the team can be responsible for specific missions and develop and own the robot run for those missions.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When the team has a base robot, they should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Encourage the students to explain their program as the robot moves and make notes about what they observe during testing.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Arrange a visit to look at examples in your community that can be a focus of the project.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A sketch can include a detailed annotated drawing or a computer-aided design (CAD) drawing.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Provide a variety of materials for the team to use to make a prototype or model of their project solution.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think of people (audience or experts) they would like to get feedback from on their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55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Team Tasks </a:t>
            </a:r>
            <a:r>
              <a:rPr lang="en-US" sz="18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Begin to create their innovation project solution and complete the Innovation Project Planning page.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Design and iterate on their robot to complete additional robot game missions.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- </a:t>
            </a:r>
            <a:r>
              <a:rPr lang="en-US" sz="1800" b="0" i="0" u="none" strike="noStrike" baseline="0" dirty="0">
                <a:latin typeface="Arial-BoldMT"/>
              </a:rPr>
              <a:t>By embracing the Core Values, the team learns that friendly competition and mutual gain are not separate goals and that helping one another is the foundation of teamwork.</a:t>
            </a:r>
            <a:endParaRPr lang="en-US" sz="1800" b="0" i="0" u="none" strike="noStrike" baseline="0" dirty="0">
              <a:latin typeface="ArialMT"/>
            </a:endParaRPr>
          </a:p>
          <a:p>
            <a:r>
              <a:rPr lang="en-US" sz="1800" b="1" dirty="0"/>
              <a:t>Session 7 Tips =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Different members of the team can be responsible for specific missions and develop and own the robot run for those missions.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When the team has a base robot, they should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Encourage the students to explain their program as the robot moves and make notes about what they observe during testing.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Arrange a visit to look at examples in your community that can be a focus of the project.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A sketch can include a detailed annotated drawing or a computer-aided design (CAD) drawing.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Provide a variety of materials for the team to use to make a prototype or model of their project solution.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think of people (audience or experts) they would like to get feedback from on their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6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46A625-A699-8146-B1EC-AD3911B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" y="0"/>
            <a:ext cx="9142514" cy="68591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63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431591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B375D-E9AC-F74F-9547-C4E3B1C07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783DE5F-FA27-C947-8F3B-D58816221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8D2D575-FED2-7A4B-9D93-E1A5AF56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A5253B-966D-5740-8D64-97195692D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8879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5760" userDrawn="1">
          <p15:clr>
            <a:srgbClr val="FBAE40"/>
          </p15:clr>
        </p15:guide>
        <p15:guide id="5" pos="56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054C8D7-8B56-5144-8673-F8E05FFA6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48" y="0"/>
            <a:ext cx="4132613" cy="685800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624270F-D211-8945-B722-3DCD4A3D2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87118A1-AF1D-E749-93B2-605B63A6A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30E79E-11D8-4242-869F-F180954F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420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8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9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432607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person, man, boy, child&#10;&#10;Description automatically generated">
            <a:extLst>
              <a:ext uri="{FF2B5EF4-FFF2-40B4-BE49-F238E27FC236}">
                <a16:creationId xmlns:a16="http://schemas.microsoft.com/office/drawing/2014/main" id="{FE8B0E00-B69A-C44F-8C68-EADD8546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82C88F-7666-274A-BDC2-114AC222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5AAF13-D01E-F44C-B49D-74EC4B6C4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125EE1-2060-344C-BF2E-99D1B900E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0693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  <p15:guide id="3" pos="27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4530" y="5512080"/>
            <a:ext cx="2694941" cy="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641630"/>
            <a:ext cx="2282190" cy="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F6F20-F848-DB40-8DA0-0987DC399D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6193" y="5486454"/>
            <a:ext cx="3971087" cy="10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irl sitting on a table&#10;&#10;Description automatically generated">
            <a:extLst>
              <a:ext uri="{FF2B5EF4-FFF2-40B4-BE49-F238E27FC236}">
                <a16:creationId xmlns:a16="http://schemas.microsoft.com/office/drawing/2014/main" id="{7C80CD5D-3A4C-C245-A099-FFB3D35C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F22EC-9664-A64A-9E1D-9B596EE72190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462881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C7DCC-A3D2-5745-943D-BB500C27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4F916-BB50-8E4B-B980-844F0A5373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19" y="6288708"/>
            <a:ext cx="567209" cy="450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9BB98-B5D9-FD4D-A9B7-A46046DC3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775" y="6289812"/>
            <a:ext cx="566842" cy="44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8FD695-7368-F74F-A96C-1D6C2EB479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65" y="6289813"/>
            <a:ext cx="567208" cy="449039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ACF38-2E26-AD4A-85B8-9D81426E6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06998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5EBEBE3-32A2-3C42-B4C1-9DDFBAEDC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CDA0C67-0D8E-C541-A589-A6B786712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20491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87727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2194A-C2C7-D346-B573-EA1DEFD4B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199" y="6288708"/>
            <a:ext cx="567209" cy="45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83CE0-34B8-7D40-AFBF-6AD24461E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55" y="6289812"/>
            <a:ext cx="566842" cy="44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F00E-80D8-5D4C-8E65-67C41ED58F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45" y="6289813"/>
            <a:ext cx="567208" cy="44903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2FECD85-B06E-0645-8F2F-1286F6E9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5ECF86C-28F9-2C49-9A2E-EAAB44D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00856B-D2C0-EE4A-B31E-4CA8A8334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865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791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49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9B386-C6A8-8B40-AE60-3A1F71C51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B96C312-9228-F146-9D4D-ED3900020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C7D3B-293E-F844-ACC7-2EDE6C923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190" y="5184912"/>
            <a:ext cx="6045620" cy="11650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31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6ADDC-C5CE-D145-9B24-4927989ED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7B5E5A-8C74-4F43-906F-1C950295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286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8BDC1-04F1-E147-A19E-F0708D7C4AE0}"/>
              </a:ext>
            </a:extLst>
          </p:cNvPr>
          <p:cNvSpPr/>
          <p:nvPr userDrawn="1"/>
        </p:nvSpPr>
        <p:spPr>
          <a:xfrm>
            <a:off x="385780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D5DBD5-1D44-A349-997C-B8B186AF1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D62BA6-9822-1742-8046-63189E63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E1C05B-7DEB-6B4A-B702-88ECD0BB3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2650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469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F282-9FFB-8343-9583-E56497D9A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94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0252-F820-DB47-845D-2D64213173B5}"/>
              </a:ext>
            </a:extLst>
          </p:cNvPr>
          <p:cNvSpPr/>
          <p:nvPr userDrawn="1"/>
        </p:nvSpPr>
        <p:spPr>
          <a:xfrm>
            <a:off x="779988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7380B0-7C21-8241-AA1C-D36A47093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CF55798-5B07-BC47-AF64-590FB38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2FD4638-C49D-8B48-A189-9195A84D0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7189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553D7561-24EC-CA46-8738-D6F0A5CB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A6731-E8CF-354D-A9B3-4C8279C8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3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people&#10;&#10;Description automatically generated">
            <a:extLst>
              <a:ext uri="{FF2B5EF4-FFF2-40B4-BE49-F238E27FC236}">
                <a16:creationId xmlns:a16="http://schemas.microsoft.com/office/drawing/2014/main" id="{6ACECBEB-E200-5C48-BD42-BCA9AD284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310FE-A61B-8440-BF86-3883B3A76181}"/>
              </a:ext>
            </a:extLst>
          </p:cNvPr>
          <p:cNvSpPr/>
          <p:nvPr userDrawn="1"/>
        </p:nvSpPr>
        <p:spPr>
          <a:xfrm>
            <a:off x="385610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EFEB-E8F2-814A-919E-471B2CA9B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046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D9B68-9D04-0F44-8881-B4385DCBE5E2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994B31E-674E-9342-937C-035E48EA8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82B953B-2758-3B46-921D-4E4EB5C3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B5A34C5-15AB-9948-9572-30DBEA0E4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7677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DF4A-4D15-AE46-BCF3-490865FEB3D0}"/>
              </a:ext>
            </a:extLst>
          </p:cNvPr>
          <p:cNvSpPr/>
          <p:nvPr userDrawn="1"/>
        </p:nvSpPr>
        <p:spPr>
          <a:xfrm>
            <a:off x="774738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C3726-FAD5-7C44-94E3-C4E81D788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74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3884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9735B6C-CF20-9E43-BC94-65F0C1B34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4819B2A-8C28-D84D-BF09-2EE0365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C6DBA-7784-2C40-A0FD-B5E5C80AE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646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2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9DED77A-CA14-A247-870A-C5C8EA6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re, people, man&#10;&#10;Description automatically generated">
            <a:extLst>
              <a:ext uri="{FF2B5EF4-FFF2-40B4-BE49-F238E27FC236}">
                <a16:creationId xmlns:a16="http://schemas.microsoft.com/office/drawing/2014/main" id="{ECD47285-B1D5-EF41-B498-C70FA4779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FABAD6A-6588-E541-8FD5-DD8A3BFB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FFEBD19-C7F9-364D-AC14-202929C8D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99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50504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56879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A6D01-5E9C-DE46-94F8-EDAC89A95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3408"/>
            <a:ext cx="7928752" cy="9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878240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015FCC8-578F-F448-956B-12F9CC61C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0870A3B-A479-304E-9979-5AE06B0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BA1346-FCA4-6645-AD56-6D0F731B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711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19DE0D-8BCD-E84C-964A-F2259FACA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52243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321" y="6193049"/>
            <a:ext cx="3172246" cy="55086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555E7D4-A808-DE4B-A41C-026E245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6FE883-6A33-C746-B87C-BF6A87DC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7728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74EEA14-F8F4-E24C-ADCD-5E2EDCBDE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3E1952-98E0-404A-8CC9-042549C3F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241B465-8B17-724B-9E1C-5A2FADE1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C59280F-898E-3A46-A483-9189A6391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26201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4" userDrawn="1">
          <p15:clr>
            <a:srgbClr val="FBAE40"/>
          </p15:clr>
        </p15:guide>
        <p15:guide id="3" pos="120" userDrawn="1">
          <p15:clr>
            <a:srgbClr val="FBAE40"/>
          </p15:clr>
        </p15:guide>
        <p15:guide id="4" pos="3144" userDrawn="1">
          <p15:clr>
            <a:srgbClr val="FBAE40"/>
          </p15:clr>
        </p15:guide>
        <p15:guide id="5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7886700" cy="42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64" r:id="rId7"/>
    <p:sldLayoutId id="2147483678" r:id="rId8"/>
    <p:sldLayoutId id="2147483680" r:id="rId9"/>
    <p:sldLayoutId id="2147483681" r:id="rId10"/>
    <p:sldLayoutId id="2147483679" r:id="rId11"/>
    <p:sldLayoutId id="2147483682" r:id="rId12"/>
    <p:sldLayoutId id="2147483683" r:id="rId13"/>
    <p:sldLayoutId id="2147483684" r:id="rId14"/>
    <p:sldLayoutId id="214748369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0" r:id="rId22"/>
    <p:sldLayoutId id="2147483692" r:id="rId23"/>
    <p:sldLayoutId id="2147483694" r:id="rId24"/>
    <p:sldLayoutId id="2147483693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2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95802" y="2514601"/>
            <a:ext cx="4648200" cy="23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effectLst>
                  <a:outerShdw dist="56557" dir="8100000" algn="tr" rotWithShape="0">
                    <a:srgbClr val="A7161B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Create Solutions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250" dirty="0">
                <a:solidFill>
                  <a:srgbClr val="EC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7</a:t>
            </a:r>
            <a:endParaRPr kumimoji="0" lang="en-US" sz="2400" b="1" i="0" u="none" strike="noStrike" kern="1200" cap="none" spc="250" normalizeH="0" baseline="0" noProof="0" dirty="0">
              <a:ln>
                <a:noFill/>
              </a:ln>
              <a:solidFill>
                <a:srgbClr val="EC202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0E222-D725-774B-BAC1-8FA15FE91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  <p:pic>
        <p:nvPicPr>
          <p:cNvPr id="8" name="Picture 7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7616DADC-B696-208C-3E1A-1F0FE9AE08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577" y="5841203"/>
            <a:ext cx="3720051" cy="651936"/>
          </a:xfrm>
          <a:prstGeom prst="rect">
            <a:avLst/>
          </a:prstGeom>
        </p:spPr>
      </p:pic>
      <p:pic>
        <p:nvPicPr>
          <p:cNvPr id="9" name="Picture 8" descr="A logo with a submarine&#10;&#10;Description automatically generated">
            <a:extLst>
              <a:ext uri="{FF2B5EF4-FFF2-40B4-BE49-F238E27FC236}">
                <a16:creationId xmlns:a16="http://schemas.microsoft.com/office/drawing/2014/main" id="{D22DE4B6-3F4D-7EFF-96A4-8D485C39D6C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96" y="5337149"/>
            <a:ext cx="1371193" cy="1371600"/>
          </a:xfrm>
          <a:prstGeom prst="rect">
            <a:avLst/>
          </a:prstGeom>
        </p:spPr>
      </p:pic>
      <p:pic>
        <p:nvPicPr>
          <p:cNvPr id="10" name="Picture 9" descr="A cardboard box with toys and a map&#10;&#10;Description automatically generated">
            <a:extLst>
              <a:ext uri="{FF2B5EF4-FFF2-40B4-BE49-F238E27FC236}">
                <a16:creationId xmlns:a16="http://schemas.microsoft.com/office/drawing/2014/main" id="{342C3C31-F2CA-EDE2-1C3A-7EC91B4F7CD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13" y="1948294"/>
            <a:ext cx="3855879" cy="24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1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10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090992"/>
            <a:ext cx="8060867" cy="3481008"/>
          </a:xfrm>
        </p:spPr>
        <p:txBody>
          <a:bodyPr>
            <a:noAutofit/>
          </a:bodyPr>
          <a:lstStyle/>
          <a:p>
            <a:pPr algn="l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together at the mat.</a:t>
            </a:r>
          </a:p>
          <a:p>
            <a:pPr algn="l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Show any missions you are working on or have completed.</a:t>
            </a:r>
          </a:p>
          <a:p>
            <a:pPr algn="l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your research and your Innovation Project solution.</a:t>
            </a:r>
          </a:p>
          <a:p>
            <a:pPr algn="l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the reflection questions.</a:t>
            </a:r>
          </a:p>
          <a:p>
            <a:pPr algn="l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 your space.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28E4E-52FA-9894-38E9-6466D8A61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185" y="4714697"/>
            <a:ext cx="6731793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9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11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Reflection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ACA09-8833-C94C-C476-9FB530E540CF}"/>
              </a:ext>
            </a:extLst>
          </p:cNvPr>
          <p:cNvSpPr txBox="1"/>
          <p:nvPr/>
        </p:nvSpPr>
        <p:spPr>
          <a:xfrm>
            <a:off x="707572" y="1443841"/>
            <a:ext cx="374087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 you describe your innovative solution in less than five minutes?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does your solution address your identified problem?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Who can you share your solution with for feedback?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28E57-3D00-B63E-C4A1-9E8CED58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442" y="2716111"/>
            <a:ext cx="5303520" cy="3535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3A472-3AEB-A383-2437-1CD6DE00A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429" y="883628"/>
            <a:ext cx="4572000" cy="30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12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Multimedia Resources</a:t>
            </a:r>
            <a:endParaRPr lang="en-US" sz="24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78A9DB-E5AA-4B24-9F57-3E0E955F5A92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3BAF43A5-3242-4612-A086-EC34A875CE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F64D3A-075E-49C2-9842-F32E7A65343B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may wish to embed a relevant, age-appropriate video for your students here</a:t>
            </a:r>
            <a:r>
              <a:rPr lang="en-US" i="1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 </a:t>
            </a:r>
            <a:endParaRPr lang="en-US" i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1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</a:t>
            </a:r>
          </a:p>
        </p:txBody>
      </p:sp>
      <p:pic>
        <p:nvPicPr>
          <p:cNvPr id="5" name="Picture 4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8C54FEE0-F358-43D4-9A72-77A42640E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74" y="1127761"/>
            <a:ext cx="7340252" cy="49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1256E-55E4-4477-949F-AB7E827A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3444D4A-68DF-42DE-9D61-3697B9E5E2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44" y="1384630"/>
            <a:ext cx="3634725" cy="2286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62A5314-88DF-2B7F-C4A1-CB07849A8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153" y="4869180"/>
            <a:ext cx="8627633" cy="118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LEGO, the LEGO logo, the SPIKE logo, MINDSTORMS and the MINDSTORMS logo are trademarks of the/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sont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marques de commerce du/son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marcas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registradas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LEGO Group. ©2024 The LEGO Group. All rights reserved/Tous droits 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réservés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Todos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derechos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reservados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FIRST ®, the FIRST ® logo,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Coopertition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®, Gracious Professionalism®, and FIRST® DIVESM are trademarks of For Inspiration and Recognition of Science and Technology (FIRST). LEGO® is a registered trademark of the LEGO Group. FIRST® LEGO® League and SUBMERGEDSM are jointly held trademarks of FIRST and the LEGO Group. All other trademarks are the property of their respective owners. ©2024 FIRST and the LEGO Group. All rights reserved.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 descr="A logo with a submarine&#10;&#10;Description automatically generated">
            <a:extLst>
              <a:ext uri="{FF2B5EF4-FFF2-40B4-BE49-F238E27FC236}">
                <a16:creationId xmlns:a16="http://schemas.microsoft.com/office/drawing/2014/main" id="{1C8DF998-85A9-34C2-106A-8F574A61FD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646" y="942637"/>
            <a:ext cx="2727184" cy="27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9954FE-2642-0EC2-AA29-AB1A8592F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0" y="5050785"/>
            <a:ext cx="8869680" cy="95736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2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Overview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FC0E9B-CC84-4D72-8BFD-54ED5EC94447}"/>
              </a:ext>
            </a:extLst>
          </p:cNvPr>
          <p:cNvSpPr/>
          <p:nvPr/>
        </p:nvSpPr>
        <p:spPr>
          <a:xfrm>
            <a:off x="413194" y="1338943"/>
            <a:ext cx="8138160" cy="287382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 </a:t>
            </a:r>
            <a:endParaRPr lang="en-US" sz="2800" b="0" i="0" u="none" strike="noStrike" baseline="0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Begin to create their innovation project solution and complete the Innovation Project Planning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Design and iterate on their robot to complete additional robot game missions.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9CAEB-B650-50DC-3916-65FB2BFA7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00" y="4480658"/>
            <a:ext cx="8869680" cy="5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3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283B8-3B96-20E3-53EC-978D476E2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074" y="2473098"/>
            <a:ext cx="6639852" cy="3258005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667844" y="1076961"/>
            <a:ext cx="8222386" cy="1678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</a:t>
            </a:r>
            <a:r>
              <a:rPr lang="en-US" sz="2800" b="1" i="1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Gracious Professionalism</a:t>
            </a:r>
            <a:r>
              <a:rPr lang="en-US" sz="2800" b="1" i="0" u="none" strike="noStrike" baseline="300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280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28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ways your team will demonstrate this in everything you do.</a:t>
            </a:r>
          </a:p>
          <a:p>
            <a:pPr algn="l"/>
            <a:endParaRPr lang="en-US" sz="27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7ABF0-A15B-484D-B3C0-2CBB75CB02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4640891"/>
            <a:ext cx="6400800" cy="12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5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4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889FA-B986-491E-AAEF-A874181BA7EC}"/>
              </a:ext>
            </a:extLst>
          </p:cNvPr>
          <p:cNvSpPr txBox="1"/>
          <p:nvPr/>
        </p:nvSpPr>
        <p:spPr>
          <a:xfrm>
            <a:off x="628650" y="1008014"/>
            <a:ext cx="81778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Look at page 14 in the </a:t>
            </a:r>
            <a:r>
              <a:rPr lang="en-US" sz="2800" b="0" i="1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 Game Rulebook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see how </a:t>
            </a:r>
            <a:r>
              <a:rPr lang="en-US" sz="2800" b="0" i="1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Gracious Professionalism</a:t>
            </a:r>
            <a:r>
              <a:rPr lang="en-US" sz="2800" b="0" i="1" u="none" strike="noStrike" baseline="300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evaluated during the tournament.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E4C70-BE83-7C16-F6AC-B87EDD0CB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15" y="2830962"/>
            <a:ext cx="7257569" cy="25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4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5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Solve Missions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8901DB2-91CA-4101-ABB6-3E5D6765FB8A}"/>
              </a:ext>
            </a:extLst>
          </p:cNvPr>
          <p:cNvSpPr txBox="1">
            <a:spLocks/>
          </p:cNvSpPr>
          <p:nvPr/>
        </p:nvSpPr>
        <p:spPr>
          <a:xfrm>
            <a:off x="628650" y="1541735"/>
            <a:ext cx="7709807" cy="762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8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8C30123-83EE-485F-B916-B0D6DBC6FC8A}"/>
              </a:ext>
            </a:extLst>
          </p:cNvPr>
          <p:cNvSpPr/>
          <p:nvPr/>
        </p:nvSpPr>
        <p:spPr>
          <a:xfrm>
            <a:off x="5678706" y="5147287"/>
            <a:ext cx="1161826" cy="922810"/>
          </a:xfrm>
          <a:prstGeom prst="triangle">
            <a:avLst>
              <a:gd name="adj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7A4C1-59B7-8884-2EEF-8F72B564551C}"/>
              </a:ext>
            </a:extLst>
          </p:cNvPr>
          <p:cNvSpPr txBox="1"/>
          <p:nvPr/>
        </p:nvSpPr>
        <p:spPr>
          <a:xfrm>
            <a:off x="628650" y="1162921"/>
            <a:ext cx="743494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develop your robot and its attachments to complete missions in the Robot Game.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can improve the existing robot used in the previous sessions or create a new design.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A2CBED-D103-29DB-225B-ED263748CA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4330" y="3399338"/>
            <a:ext cx="3135508" cy="2834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09A2E-9E24-6EBB-0F06-D17D5F1E4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51" y="4237651"/>
            <a:ext cx="2946679" cy="1554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1D76A-BE47-5143-010F-010A5E3C1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116" y="4088596"/>
            <a:ext cx="27470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6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F72E4-EC83-2FD6-77A3-3D35E2420385}"/>
              </a:ext>
            </a:extLst>
          </p:cNvPr>
          <p:cNvSpPr txBox="1"/>
          <p:nvPr/>
        </p:nvSpPr>
        <p:spPr>
          <a:xfrm>
            <a:off x="658092" y="1062484"/>
            <a:ext cx="7886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Create a program for each new mission you attempt. You could combine mission solutions into one program.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 and improve your robot and its programs.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9BE8A-71D7-A469-BF08-797E50717F2A}"/>
              </a:ext>
            </a:extLst>
          </p:cNvPr>
          <p:cNvSpPr txBox="1"/>
          <p:nvPr/>
        </p:nvSpPr>
        <p:spPr>
          <a:xfrm>
            <a:off x="658091" y="3018636"/>
            <a:ext cx="34349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Revisit previous lessons to develop your coding skills or work on solving the missions.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AC68CA9-F42E-3D8D-7997-9D3711377863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Solve Missions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4CF1A6-3774-7AB0-4D7C-84A5D618E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6779" y="3136572"/>
            <a:ext cx="4032657" cy="31980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081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A0091A-ED85-7E7E-CF23-10829C603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127761"/>
            <a:ext cx="3368203" cy="36635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7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Reflection Questions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5A3B7D-EA42-4DB4-913F-126A1CC13B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07261" y="3236677"/>
            <a:ext cx="2860783" cy="2974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DE01DC-E869-5F87-C5EC-ED9BA0FE476A}"/>
              </a:ext>
            </a:extLst>
          </p:cNvPr>
          <p:cNvSpPr txBox="1"/>
          <p:nvPr/>
        </p:nvSpPr>
        <p:spPr>
          <a:xfrm>
            <a:off x="522517" y="1459223"/>
            <a:ext cx="38411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Practice explaining how the program on your device is making your robot move.</a:t>
            </a:r>
          </a:p>
          <a:p>
            <a:pPr algn="l"/>
            <a:endParaRPr lang="en-US" sz="24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can you iterate and improve on the existing robot design used in previous sessions?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6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B3DBD39-70CF-CB30-50B2-832169F8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150" y="1195872"/>
            <a:ext cx="4846320" cy="459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8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 Project Solution</a:t>
            </a:r>
            <a:endParaRPr lang="en-US" dirty="0">
              <a:solidFill>
                <a:srgbClr val="00A6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F8B30-99DF-4AFC-A217-03A6B4B0D7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608310"/>
            <a:ext cx="3202570" cy="3671261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 and create your Innovation Project solution. </a:t>
            </a:r>
          </a:p>
          <a:p>
            <a:endParaRPr lang="en-US" sz="1000" b="0" i="0" u="none" strike="noStrike" baseline="0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Sketch your solution.  Label the parts and how it will work.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2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8AD88F-4D58-A9A8-2583-7D066BFA59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92" y="1214851"/>
            <a:ext cx="4572000" cy="435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9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 Project Solution</a:t>
            </a:r>
            <a:endParaRPr lang="en-US" dirty="0">
              <a:solidFill>
                <a:srgbClr val="00A6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F8B30-99DF-4AFC-A217-03A6B4B0D7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4124" y="1073331"/>
            <a:ext cx="3934553" cy="5066212"/>
          </a:xfrm>
        </p:spPr>
        <p:txBody>
          <a:bodyPr>
            <a:noAutofit/>
          </a:bodyPr>
          <a:lstStyle/>
          <a:p>
            <a:r>
              <a:rPr lang="en-US" sz="27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Describe your solution and explain how it solves the problem. </a:t>
            </a:r>
          </a:p>
          <a:p>
            <a:endParaRPr lang="en-US" sz="800" b="0" i="0" u="none" strike="noStrike" baseline="0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7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Create a prototype, model, or drawing of your solution. </a:t>
            </a:r>
          </a:p>
          <a:p>
            <a:endParaRPr lang="en-US" sz="800" b="0" i="0" u="none" strike="noStrike" baseline="0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7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Document the process you use to develop your solution on page 23, </a:t>
            </a:r>
            <a:r>
              <a:rPr lang="en-US" sz="2700" b="1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Innovation Project Planning</a:t>
            </a:r>
            <a:r>
              <a:rPr lang="en-US" sz="27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2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1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D7E7ECCCD274CA4D87657FE5B4A0A" ma:contentTypeVersion="13" ma:contentTypeDescription="Create a new document." ma:contentTypeScope="" ma:versionID="988cd206c9a4722f6fc33e7db9caa08d">
  <xsd:schema xmlns:xsd="http://www.w3.org/2001/XMLSchema" xmlns:xs="http://www.w3.org/2001/XMLSchema" xmlns:p="http://schemas.microsoft.com/office/2006/metadata/properties" xmlns:ns2="7d39d9d4-a4a3-4cbb-8846-0795941a173f" xmlns:ns3="0bfdc619-4bd5-4a26-8e37-4be4446dc23a" xmlns:ns4="c7bc20cd-f3b5-4cb9-9099-b7d1e4c3c983" targetNamespace="http://schemas.microsoft.com/office/2006/metadata/properties" ma:root="true" ma:fieldsID="dee27c954446562decad3bfbb669f59b" ns2:_="" ns3:_="" ns4:_="">
    <xsd:import namespace="7d39d9d4-a4a3-4cbb-8846-0795941a173f"/>
    <xsd:import namespace="0bfdc619-4bd5-4a26-8e37-4be4446dc23a"/>
    <xsd:import namespace="c7bc20cd-f3b5-4cb9-9099-b7d1e4c3c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d9d4-a4a3-4cbb-8846-0795941a1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lcf76f155ced4ddcb4097134ff3c332f xmlns="7d39d9d4-a4a3-4cbb-8846-0795941a17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78D520-CEE8-4126-BF2C-24E4A10BA026}"/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2a440ee-ccdf-4ffb-ba5c-71e25989d2a9"/>
    <ds:schemaRef ds:uri="09a20863-7c96-4a57-95ca-029d1820b2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8884</TotalTime>
  <Words>3455</Words>
  <Application>Microsoft Office PowerPoint</Application>
  <PresentationFormat>On-screen Show (4:3)</PresentationFormat>
  <Paragraphs>238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Arial-BoldMT</vt:lpstr>
      <vt:lpstr>ArialMT</vt:lpstr>
      <vt:lpstr>Calibri</vt:lpstr>
      <vt:lpstr>Helvetica Neue</vt:lpstr>
      <vt:lpstr>Roboto</vt:lpstr>
      <vt:lpstr>Office Theme</vt:lpstr>
      <vt:lpstr>1_Office Theme</vt:lpstr>
      <vt:lpstr>PowerPoint Presentation</vt:lpstr>
      <vt:lpstr>Session Overview</vt:lpstr>
      <vt:lpstr>Introduction</vt:lpstr>
      <vt:lpstr>Introduction</vt:lpstr>
      <vt:lpstr>Solve Missions</vt:lpstr>
      <vt:lpstr>PowerPoint Presentation</vt:lpstr>
      <vt:lpstr>Reflection Questions</vt:lpstr>
      <vt:lpstr>Develop Project Solution</vt:lpstr>
      <vt:lpstr>Develop Project Solution</vt:lpstr>
      <vt:lpstr>Share</vt:lpstr>
      <vt:lpstr>Reflection Questions</vt:lpstr>
      <vt:lpstr>Multimedia Resources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Gibson</cp:lastModifiedBy>
  <cp:revision>36</cp:revision>
  <dcterms:created xsi:type="dcterms:W3CDTF">2020-04-21T20:33:01Z</dcterms:created>
  <dcterms:modified xsi:type="dcterms:W3CDTF">2024-06-10T19:24:14Z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0x010100316D7E7ECCCD274CA4D87657FE5B4A0A</vt:lpwstr>
  </property>
  <property fmtid="{D5CDD505-2E9C-101B-9397-08002B2CF9AE}" pid="3" name="MediaServiceImageTags">
    <vt:lpwstr/>
  </property>
</Properties>
</file>