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6" r:id="rId5"/>
  </p:sldMasterIdLst>
  <p:notesMasterIdLst>
    <p:notesMasterId r:id="rId22"/>
  </p:notesMasterIdLst>
  <p:sldIdLst>
    <p:sldId id="317" r:id="rId6"/>
    <p:sldId id="260" r:id="rId7"/>
    <p:sldId id="313" r:id="rId8"/>
    <p:sldId id="311" r:id="rId9"/>
    <p:sldId id="336" r:id="rId10"/>
    <p:sldId id="339" r:id="rId11"/>
    <p:sldId id="316" r:id="rId12"/>
    <p:sldId id="340" r:id="rId13"/>
    <p:sldId id="341" r:id="rId14"/>
    <p:sldId id="287" r:id="rId15"/>
    <p:sldId id="343" r:id="rId16"/>
    <p:sldId id="314" r:id="rId17"/>
    <p:sldId id="296" r:id="rId18"/>
    <p:sldId id="312" r:id="rId19"/>
    <p:sldId id="318" r:id="rId20"/>
    <p:sldId id="319"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02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y Morgan" initials="KM" lastIdx="39" clrIdx="0">
    <p:extLst>
      <p:ext uri="{19B8F6BF-5375-455C-9EA6-DF929625EA0E}">
        <p15:presenceInfo xmlns:p15="http://schemas.microsoft.com/office/powerpoint/2012/main" userId="S::kmorgan@firstinspires.org::19752d8f-270a-426b-91ad-1bf5c79275bc" providerId="AD"/>
      </p:ext>
    </p:extLst>
  </p:cmAuthor>
  <p:cmAuthor id="2" name="Tammy Pankey" initials="TP" lastIdx="44" clrIdx="1">
    <p:extLst>
      <p:ext uri="{19B8F6BF-5375-455C-9EA6-DF929625EA0E}">
        <p15:presenceInfo xmlns:p15="http://schemas.microsoft.com/office/powerpoint/2012/main" userId="S::tpankey@firstinspires.org::89b84b47-0384-4d66-b56e-dc00ebdb68cf" providerId="AD"/>
      </p:ext>
    </p:extLst>
  </p:cmAuthor>
  <p:cmAuthor id="3" name="Betsy Daniels" initials="BD" lastIdx="13" clrIdx="2">
    <p:extLst>
      <p:ext uri="{19B8F6BF-5375-455C-9EA6-DF929625EA0E}">
        <p15:presenceInfo xmlns:p15="http://schemas.microsoft.com/office/powerpoint/2012/main" userId="S::bdaniels@firstinspires.org::a44171bd-6c25-4139-ab16-062dbd6de46d" providerId="AD"/>
      </p:ext>
    </p:extLst>
  </p:cmAuthor>
  <p:cmAuthor id="4" name="Libby Simpson" initials="LS" lastIdx="2" clrIdx="3">
    <p:extLst>
      <p:ext uri="{19B8F6BF-5375-455C-9EA6-DF929625EA0E}">
        <p15:presenceInfo xmlns:p15="http://schemas.microsoft.com/office/powerpoint/2012/main" userId="S::lsimpson@firstinspires.org::279f7fcd-fcc6-488a-9740-ffec112d69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1C24"/>
    <a:srgbClr val="FDE7E3"/>
    <a:srgbClr val="FAC1B8"/>
    <a:srgbClr val="F7A091"/>
    <a:srgbClr val="FF781D"/>
    <a:srgbClr val="ED7D31"/>
    <a:srgbClr val="ABE6FB"/>
    <a:srgbClr val="CCFFFF"/>
    <a:srgbClr val="4472C4"/>
    <a:srgbClr val="00A5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76B052-616D-4893-9782-C231C59A72A1}" v="10" dt="2024-06-10T18:46:40.5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80275" autoAdjust="0"/>
  </p:normalViewPr>
  <p:slideViewPr>
    <p:cSldViewPr snapToGrid="0">
      <p:cViewPr varScale="1">
        <p:scale>
          <a:sx n="91" d="100"/>
          <a:sy n="91" d="100"/>
        </p:scale>
        <p:origin x="2136" y="78"/>
      </p:cViewPr>
      <p:guideLst>
        <p:guide orient="horz" pos="2160"/>
        <p:guide pos="3024"/>
      </p:guideLst>
    </p:cSldViewPr>
  </p:slideViewPr>
  <p:notesTextViewPr>
    <p:cViewPr>
      <p:scale>
        <a:sx n="1" d="1"/>
        <a:sy n="1" d="1"/>
      </p:scale>
      <p:origin x="0" y="0"/>
    </p:cViewPr>
  </p:notesTextViewPr>
  <p:sorterViewPr>
    <p:cViewPr varScale="1">
      <p:scale>
        <a:sx n="100" d="100"/>
        <a:sy n="100" d="100"/>
      </p:scale>
      <p:origin x="0" y="-189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ie Gibson" userId="05d73aa8-f094-42cf-9261-ec5251b97041" providerId="ADAL" clId="{2876B052-616D-4893-9782-C231C59A72A1}"/>
    <pc:docChg chg="undo redo custSel delSld modSld">
      <pc:chgData name="Charlie Gibson" userId="05d73aa8-f094-42cf-9261-ec5251b97041" providerId="ADAL" clId="{2876B052-616D-4893-9782-C231C59A72A1}" dt="2024-06-10T19:24:32.741" v="264" actId="20577"/>
      <pc:docMkLst>
        <pc:docMk/>
      </pc:docMkLst>
      <pc:sldChg chg="delSp modSp mod modNotesTx">
        <pc:chgData name="Charlie Gibson" userId="05d73aa8-f094-42cf-9261-ec5251b97041" providerId="ADAL" clId="{2876B052-616D-4893-9782-C231C59A72A1}" dt="2024-06-10T18:05:25.548" v="63" actId="20577"/>
        <pc:sldMkLst>
          <pc:docMk/>
          <pc:sldMk cId="1717468709" sldId="260"/>
        </pc:sldMkLst>
        <pc:spChg chg="mod">
          <ac:chgData name="Charlie Gibson" userId="05d73aa8-f094-42cf-9261-ec5251b97041" providerId="ADAL" clId="{2876B052-616D-4893-9782-C231C59A72A1}" dt="2024-06-10T17:52:51.800" v="37" actId="14100"/>
          <ac:spMkLst>
            <pc:docMk/>
            <pc:sldMk cId="1717468709" sldId="260"/>
            <ac:spMk id="13" creationId="{0BFC0E9B-CC84-4D72-8BFD-54ED5EC94447}"/>
          </ac:spMkLst>
        </pc:spChg>
        <pc:picChg chg="del">
          <ac:chgData name="Charlie Gibson" userId="05d73aa8-f094-42cf-9261-ec5251b97041" providerId="ADAL" clId="{2876B052-616D-4893-9782-C231C59A72A1}" dt="2024-06-10T17:52:49.543" v="36" actId="478"/>
          <ac:picMkLst>
            <pc:docMk/>
            <pc:sldMk cId="1717468709" sldId="260"/>
            <ac:picMk id="9" creationId="{6F5B3C21-9119-5C90-F72C-8DCA169BD561}"/>
          </ac:picMkLst>
        </pc:picChg>
        <pc:picChg chg="del">
          <ac:chgData name="Charlie Gibson" userId="05d73aa8-f094-42cf-9261-ec5251b97041" providerId="ADAL" clId="{2876B052-616D-4893-9782-C231C59A72A1}" dt="2024-06-10T17:52:48.810" v="35" actId="478"/>
          <ac:picMkLst>
            <pc:docMk/>
            <pc:sldMk cId="1717468709" sldId="260"/>
            <ac:picMk id="10" creationId="{97D59DE7-B190-7680-D397-8F8DFCC1384C}"/>
          </ac:picMkLst>
        </pc:picChg>
      </pc:sldChg>
      <pc:sldChg chg="addSp delSp modSp mod modNotesTx">
        <pc:chgData name="Charlie Gibson" userId="05d73aa8-f094-42cf-9261-ec5251b97041" providerId="ADAL" clId="{2876B052-616D-4893-9782-C231C59A72A1}" dt="2024-06-10T18:16:29.222" v="198"/>
        <pc:sldMkLst>
          <pc:docMk/>
          <pc:sldMk cId="1944321190" sldId="287"/>
        </pc:sldMkLst>
        <pc:spChg chg="mod">
          <ac:chgData name="Charlie Gibson" userId="05d73aa8-f094-42cf-9261-ec5251b97041" providerId="ADAL" clId="{2876B052-616D-4893-9782-C231C59A72A1}" dt="2024-06-10T18:15:19.409" v="183" actId="1076"/>
          <ac:spMkLst>
            <pc:docMk/>
            <pc:sldMk cId="1944321190" sldId="287"/>
            <ac:spMk id="12" creationId="{353358BB-1111-6BD6-7873-1A086A4DEDA1}"/>
          </ac:spMkLst>
        </pc:spChg>
        <pc:picChg chg="add mod">
          <ac:chgData name="Charlie Gibson" userId="05d73aa8-f094-42cf-9261-ec5251b97041" providerId="ADAL" clId="{2876B052-616D-4893-9782-C231C59A72A1}" dt="2024-06-10T18:14:55.907" v="175" actId="208"/>
          <ac:picMkLst>
            <pc:docMk/>
            <pc:sldMk cId="1944321190" sldId="287"/>
            <ac:picMk id="5" creationId="{190E3107-48AB-81F1-51B3-BED21EE006AB}"/>
          </ac:picMkLst>
        </pc:picChg>
        <pc:picChg chg="add mod">
          <ac:chgData name="Charlie Gibson" userId="05d73aa8-f094-42cf-9261-ec5251b97041" providerId="ADAL" clId="{2876B052-616D-4893-9782-C231C59A72A1}" dt="2024-06-10T18:15:25.324" v="185" actId="1076"/>
          <ac:picMkLst>
            <pc:docMk/>
            <pc:sldMk cId="1944321190" sldId="287"/>
            <ac:picMk id="7" creationId="{B5B03152-628C-E611-FB27-9CAD85EE078F}"/>
          </ac:picMkLst>
        </pc:picChg>
        <pc:picChg chg="del">
          <ac:chgData name="Charlie Gibson" userId="05d73aa8-f094-42cf-9261-ec5251b97041" providerId="ADAL" clId="{2876B052-616D-4893-9782-C231C59A72A1}" dt="2024-06-10T18:14:37.810" v="172" actId="478"/>
          <ac:picMkLst>
            <pc:docMk/>
            <pc:sldMk cId="1944321190" sldId="287"/>
            <ac:picMk id="9" creationId="{4B8F2EEB-7460-7F15-7C4E-10FAB8A6FBB7}"/>
          </ac:picMkLst>
        </pc:picChg>
        <pc:picChg chg="del">
          <ac:chgData name="Charlie Gibson" userId="05d73aa8-f094-42cf-9261-ec5251b97041" providerId="ADAL" clId="{2876B052-616D-4893-9782-C231C59A72A1}" dt="2024-06-10T18:14:58.550" v="177" actId="478"/>
          <ac:picMkLst>
            <pc:docMk/>
            <pc:sldMk cId="1944321190" sldId="287"/>
            <ac:picMk id="13" creationId="{820ABCBB-9C90-849A-8CF5-299B39794A01}"/>
          </ac:picMkLst>
        </pc:picChg>
        <pc:picChg chg="del">
          <ac:chgData name="Charlie Gibson" userId="05d73aa8-f094-42cf-9261-ec5251b97041" providerId="ADAL" clId="{2876B052-616D-4893-9782-C231C59A72A1}" dt="2024-06-10T18:14:58.219" v="176" actId="478"/>
          <ac:picMkLst>
            <pc:docMk/>
            <pc:sldMk cId="1944321190" sldId="287"/>
            <ac:picMk id="15" creationId="{327D8923-41F1-9248-0509-71FCF2C803B9}"/>
          </ac:picMkLst>
        </pc:picChg>
        <pc:picChg chg="del">
          <ac:chgData name="Charlie Gibson" userId="05d73aa8-f094-42cf-9261-ec5251b97041" providerId="ADAL" clId="{2876B052-616D-4893-9782-C231C59A72A1}" dt="2024-06-10T18:14:58.894" v="178" actId="478"/>
          <ac:picMkLst>
            <pc:docMk/>
            <pc:sldMk cId="1944321190" sldId="287"/>
            <ac:picMk id="17" creationId="{11E26EDA-949A-8C31-C6E6-66C951B70759}"/>
          </ac:picMkLst>
        </pc:picChg>
      </pc:sldChg>
      <pc:sldChg chg="addSp delSp modSp mod modNotesTx">
        <pc:chgData name="Charlie Gibson" userId="05d73aa8-f094-42cf-9261-ec5251b97041" providerId="ADAL" clId="{2876B052-616D-4893-9782-C231C59A72A1}" dt="2024-06-10T18:18:23.158" v="263"/>
        <pc:sldMkLst>
          <pc:docMk/>
          <pc:sldMk cId="2937528002" sldId="296"/>
        </pc:sldMkLst>
        <pc:spChg chg="mod">
          <ac:chgData name="Charlie Gibson" userId="05d73aa8-f094-42cf-9261-ec5251b97041" providerId="ADAL" clId="{2876B052-616D-4893-9782-C231C59A72A1}" dt="2024-06-10T18:18:15.134" v="262" actId="1035"/>
          <ac:spMkLst>
            <pc:docMk/>
            <pc:sldMk cId="2937528002" sldId="296"/>
            <ac:spMk id="3" creationId="{A5231156-2656-2F1D-7C77-D3571ED3C67F}"/>
          </ac:spMkLst>
        </pc:spChg>
        <pc:picChg chg="add mod modCrop">
          <ac:chgData name="Charlie Gibson" userId="05d73aa8-f094-42cf-9261-ec5251b97041" providerId="ADAL" clId="{2876B052-616D-4893-9782-C231C59A72A1}" dt="2024-06-10T18:18:08.424" v="256" actId="1036"/>
          <ac:picMkLst>
            <pc:docMk/>
            <pc:sldMk cId="2937528002" sldId="296"/>
            <ac:picMk id="6" creationId="{2C7AB4A5-07CD-FE47-0F26-7AB182F50F7D}"/>
          </ac:picMkLst>
        </pc:picChg>
        <pc:picChg chg="del mod">
          <ac:chgData name="Charlie Gibson" userId="05d73aa8-f094-42cf-9261-ec5251b97041" providerId="ADAL" clId="{2876B052-616D-4893-9782-C231C59A72A1}" dt="2024-06-10T18:17:15.715" v="212" actId="478"/>
          <ac:picMkLst>
            <pc:docMk/>
            <pc:sldMk cId="2937528002" sldId="296"/>
            <ac:picMk id="9" creationId="{018E8B57-72F3-6F6A-8CFD-3F4AB40B32E3}"/>
          </ac:picMkLst>
        </pc:picChg>
      </pc:sldChg>
      <pc:sldChg chg="addSp delSp modSp mod modNotesTx">
        <pc:chgData name="Charlie Gibson" userId="05d73aa8-f094-42cf-9261-ec5251b97041" providerId="ADAL" clId="{2876B052-616D-4893-9782-C231C59A72A1}" dt="2024-06-10T18:09:45.834" v="121" actId="14100"/>
        <pc:sldMkLst>
          <pc:docMk/>
          <pc:sldMk cId="77366541" sldId="311"/>
        </pc:sldMkLst>
        <pc:spChg chg="mod">
          <ac:chgData name="Charlie Gibson" userId="05d73aa8-f094-42cf-9261-ec5251b97041" providerId="ADAL" clId="{2876B052-616D-4893-9782-C231C59A72A1}" dt="2024-06-10T18:08:52.190" v="113" actId="20577"/>
          <ac:spMkLst>
            <pc:docMk/>
            <pc:sldMk cId="77366541" sldId="311"/>
            <ac:spMk id="9" creationId="{485064F1-CB9D-4B2A-BDF3-58C0DA4B4974}"/>
          </ac:spMkLst>
        </pc:spChg>
        <pc:picChg chg="del">
          <ac:chgData name="Charlie Gibson" userId="05d73aa8-f094-42cf-9261-ec5251b97041" providerId="ADAL" clId="{2876B052-616D-4893-9782-C231C59A72A1}" dt="2024-06-10T18:09:02.362" v="114" actId="478"/>
          <ac:picMkLst>
            <pc:docMk/>
            <pc:sldMk cId="77366541" sldId="311"/>
            <ac:picMk id="7" creationId="{69E7C159-2DBC-FE3F-FDA4-DE0922AA335F}"/>
          </ac:picMkLst>
        </pc:picChg>
        <pc:picChg chg="add mod">
          <ac:chgData name="Charlie Gibson" userId="05d73aa8-f094-42cf-9261-ec5251b97041" providerId="ADAL" clId="{2876B052-616D-4893-9782-C231C59A72A1}" dt="2024-06-10T18:09:45.834" v="121" actId="14100"/>
          <ac:picMkLst>
            <pc:docMk/>
            <pc:sldMk cId="77366541" sldId="311"/>
            <ac:picMk id="10" creationId="{055EE2CC-3B63-2989-1AF6-1545FD5DA063}"/>
          </ac:picMkLst>
        </pc:picChg>
      </pc:sldChg>
      <pc:sldChg chg="modSp mod modNotesTx">
        <pc:chgData name="Charlie Gibson" userId="05d73aa8-f094-42cf-9261-ec5251b97041" providerId="ADAL" clId="{2876B052-616D-4893-9782-C231C59A72A1}" dt="2024-06-10T19:24:32.741" v="264" actId="20577"/>
        <pc:sldMkLst>
          <pc:docMk/>
          <pc:sldMk cId="2597112184" sldId="312"/>
        </pc:sldMkLst>
        <pc:spChg chg="mod">
          <ac:chgData name="Charlie Gibson" userId="05d73aa8-f094-42cf-9261-ec5251b97041" providerId="ADAL" clId="{2876B052-616D-4893-9782-C231C59A72A1}" dt="2024-06-10T19:24:32.741" v="264" actId="20577"/>
          <ac:spMkLst>
            <pc:docMk/>
            <pc:sldMk cId="2597112184" sldId="312"/>
            <ac:spMk id="11" creationId="{36F64D3A-075E-49C2-9842-F32E7A65343B}"/>
          </ac:spMkLst>
        </pc:spChg>
      </pc:sldChg>
      <pc:sldChg chg="addSp delSp modSp mod modNotesTx">
        <pc:chgData name="Charlie Gibson" userId="05d73aa8-f094-42cf-9261-ec5251b97041" providerId="ADAL" clId="{2876B052-616D-4893-9782-C231C59A72A1}" dt="2024-06-10T18:06:21.641" v="80" actId="1076"/>
        <pc:sldMkLst>
          <pc:docMk/>
          <pc:sldMk cId="3587454972" sldId="313"/>
        </pc:sldMkLst>
        <pc:spChg chg="del">
          <ac:chgData name="Charlie Gibson" userId="05d73aa8-f094-42cf-9261-ec5251b97041" providerId="ADAL" clId="{2876B052-616D-4893-9782-C231C59A72A1}" dt="2024-06-10T18:05:49.690" v="70" actId="478"/>
          <ac:spMkLst>
            <pc:docMk/>
            <pc:sldMk cId="3587454972" sldId="313"/>
            <ac:spMk id="6" creationId="{0AFC66E5-703C-955B-471A-B3CD5ABDC0D4}"/>
          </ac:spMkLst>
        </pc:spChg>
        <pc:spChg chg="mod">
          <ac:chgData name="Charlie Gibson" userId="05d73aa8-f094-42cf-9261-ec5251b97041" providerId="ADAL" clId="{2876B052-616D-4893-9782-C231C59A72A1}" dt="2024-06-10T18:05:54.128" v="75" actId="20577"/>
          <ac:spMkLst>
            <pc:docMk/>
            <pc:sldMk cId="3587454972" sldId="313"/>
            <ac:spMk id="14" creationId="{CD135C1E-0942-48C3-9F0A-AD3D55C08964}"/>
          </ac:spMkLst>
        </pc:spChg>
        <pc:picChg chg="add mod modCrop">
          <ac:chgData name="Charlie Gibson" userId="05d73aa8-f094-42cf-9261-ec5251b97041" providerId="ADAL" clId="{2876B052-616D-4893-9782-C231C59A72A1}" dt="2024-06-10T18:06:21.641" v="80" actId="1076"/>
          <ac:picMkLst>
            <pc:docMk/>
            <pc:sldMk cId="3587454972" sldId="313"/>
            <ac:picMk id="5" creationId="{337A8A61-3521-3C53-6DA1-A54DE0873C52}"/>
          </ac:picMkLst>
        </pc:picChg>
        <pc:picChg chg="del mod">
          <ac:chgData name="Charlie Gibson" userId="05d73aa8-f094-42cf-9261-ec5251b97041" providerId="ADAL" clId="{2876B052-616D-4893-9782-C231C59A72A1}" dt="2024-06-10T18:05:50.219" v="72" actId="478"/>
          <ac:picMkLst>
            <pc:docMk/>
            <pc:sldMk cId="3587454972" sldId="313"/>
            <ac:picMk id="7" creationId="{F8C54094-43CC-E9E7-60FB-CDDBBFC7B06F}"/>
          </ac:picMkLst>
        </pc:picChg>
      </pc:sldChg>
      <pc:sldChg chg="modSp mod modNotesTx">
        <pc:chgData name="Charlie Gibson" userId="05d73aa8-f094-42cf-9261-ec5251b97041" providerId="ADAL" clId="{2876B052-616D-4893-9782-C231C59A72A1}" dt="2024-06-10T18:16:53.854" v="206" actId="20577"/>
        <pc:sldMkLst>
          <pc:docMk/>
          <pc:sldMk cId="4116920718" sldId="314"/>
        </pc:sldMkLst>
        <pc:spChg chg="mod">
          <ac:chgData name="Charlie Gibson" userId="05d73aa8-f094-42cf-9261-ec5251b97041" providerId="ADAL" clId="{2876B052-616D-4893-9782-C231C59A72A1}" dt="2024-06-10T18:16:53.854" v="206" actId="20577"/>
          <ac:spMkLst>
            <pc:docMk/>
            <pc:sldMk cId="4116920718" sldId="314"/>
            <ac:spMk id="5" creationId="{DD4712C1-F703-4BDE-AA70-74AE23C7B717}"/>
          </ac:spMkLst>
        </pc:spChg>
      </pc:sldChg>
      <pc:sldChg chg="modNotesTx">
        <pc:chgData name="Charlie Gibson" userId="05d73aa8-f094-42cf-9261-ec5251b97041" providerId="ADAL" clId="{2876B052-616D-4893-9782-C231C59A72A1}" dt="2024-06-10T18:06:50.942" v="87"/>
        <pc:sldMkLst>
          <pc:docMk/>
          <pc:sldMk cId="2567767611" sldId="316"/>
        </pc:sldMkLst>
      </pc:sldChg>
      <pc:sldChg chg="addSp delSp modSp mod">
        <pc:chgData name="Charlie Gibson" userId="05d73aa8-f094-42cf-9261-ec5251b97041" providerId="ADAL" clId="{2876B052-616D-4893-9782-C231C59A72A1}" dt="2024-06-10T17:05:45.186" v="3"/>
        <pc:sldMkLst>
          <pc:docMk/>
          <pc:sldMk cId="3891411312" sldId="317"/>
        </pc:sldMkLst>
        <pc:picChg chg="del">
          <ac:chgData name="Charlie Gibson" userId="05d73aa8-f094-42cf-9261-ec5251b97041" providerId="ADAL" clId="{2876B052-616D-4893-9782-C231C59A72A1}" dt="2024-06-10T17:05:43.974" v="1" actId="478"/>
          <ac:picMkLst>
            <pc:docMk/>
            <pc:sldMk cId="3891411312" sldId="317"/>
            <ac:picMk id="3" creationId="{A58B4590-A7BE-F45C-65EE-D1081410D8A7}"/>
          </ac:picMkLst>
        </pc:picChg>
        <pc:picChg chg="del">
          <ac:chgData name="Charlie Gibson" userId="05d73aa8-f094-42cf-9261-ec5251b97041" providerId="ADAL" clId="{2876B052-616D-4893-9782-C231C59A72A1}" dt="2024-06-10T17:05:44.417" v="2" actId="478"/>
          <ac:picMkLst>
            <pc:docMk/>
            <pc:sldMk cId="3891411312" sldId="317"/>
            <ac:picMk id="4" creationId="{7B5DFE03-4789-704A-447A-D8B047B788D4}"/>
          </ac:picMkLst>
        </pc:picChg>
        <pc:picChg chg="del">
          <ac:chgData name="Charlie Gibson" userId="05d73aa8-f094-42cf-9261-ec5251b97041" providerId="ADAL" clId="{2876B052-616D-4893-9782-C231C59A72A1}" dt="2024-06-10T17:05:43.296" v="0" actId="478"/>
          <ac:picMkLst>
            <pc:docMk/>
            <pc:sldMk cId="3891411312" sldId="317"/>
            <ac:picMk id="7" creationId="{506B9A22-1859-52A6-3A2E-5550384BA977}"/>
          </ac:picMkLst>
        </pc:picChg>
        <pc:picChg chg="add mod">
          <ac:chgData name="Charlie Gibson" userId="05d73aa8-f094-42cf-9261-ec5251b97041" providerId="ADAL" clId="{2876B052-616D-4893-9782-C231C59A72A1}" dt="2024-06-10T17:05:45.186" v="3"/>
          <ac:picMkLst>
            <pc:docMk/>
            <pc:sldMk cId="3891411312" sldId="317"/>
            <ac:picMk id="8" creationId="{55D96251-DDB5-58A6-CCFB-DB6DAAB127F2}"/>
          </ac:picMkLst>
        </pc:picChg>
        <pc:picChg chg="add mod">
          <ac:chgData name="Charlie Gibson" userId="05d73aa8-f094-42cf-9261-ec5251b97041" providerId="ADAL" clId="{2876B052-616D-4893-9782-C231C59A72A1}" dt="2024-06-10T17:05:45.186" v="3"/>
          <ac:picMkLst>
            <pc:docMk/>
            <pc:sldMk cId="3891411312" sldId="317"/>
            <ac:picMk id="9" creationId="{15C33454-7F4C-7AD2-258B-B1CFB57BA425}"/>
          </ac:picMkLst>
        </pc:picChg>
        <pc:picChg chg="add mod">
          <ac:chgData name="Charlie Gibson" userId="05d73aa8-f094-42cf-9261-ec5251b97041" providerId="ADAL" clId="{2876B052-616D-4893-9782-C231C59A72A1}" dt="2024-06-10T17:05:45.186" v="3"/>
          <ac:picMkLst>
            <pc:docMk/>
            <pc:sldMk cId="3891411312" sldId="317"/>
            <ac:picMk id="10" creationId="{1E5BA41F-3B38-0C8C-E6C0-40052D394570}"/>
          </ac:picMkLst>
        </pc:picChg>
      </pc:sldChg>
      <pc:sldChg chg="addSp delSp modSp mod">
        <pc:chgData name="Charlie Gibson" userId="05d73aa8-f094-42cf-9261-ec5251b97041" providerId="ADAL" clId="{2876B052-616D-4893-9782-C231C59A72A1}" dt="2024-06-10T17:06:17.430" v="7"/>
        <pc:sldMkLst>
          <pc:docMk/>
          <pc:sldMk cId="1384095157" sldId="319"/>
        </pc:sldMkLst>
        <pc:spChg chg="add del mod">
          <ac:chgData name="Charlie Gibson" userId="05d73aa8-f094-42cf-9261-ec5251b97041" providerId="ADAL" clId="{2876B052-616D-4893-9782-C231C59A72A1}" dt="2024-06-10T17:05:55.877" v="6" actId="478"/>
          <ac:spMkLst>
            <pc:docMk/>
            <pc:sldMk cId="1384095157" sldId="319"/>
            <ac:spMk id="4" creationId="{F3949968-00F3-8451-C0F3-F1BC77248ED6}"/>
          </ac:spMkLst>
        </pc:spChg>
        <pc:spChg chg="add mod">
          <ac:chgData name="Charlie Gibson" userId="05d73aa8-f094-42cf-9261-ec5251b97041" providerId="ADAL" clId="{2876B052-616D-4893-9782-C231C59A72A1}" dt="2024-06-10T17:06:17.430" v="7"/>
          <ac:spMkLst>
            <pc:docMk/>
            <pc:sldMk cId="1384095157" sldId="319"/>
            <ac:spMk id="6" creationId="{949B2595-C33B-1BAE-EAF6-06C6DCBD8556}"/>
          </ac:spMkLst>
        </pc:spChg>
        <pc:spChg chg="del">
          <ac:chgData name="Charlie Gibson" userId="05d73aa8-f094-42cf-9261-ec5251b97041" providerId="ADAL" clId="{2876B052-616D-4893-9782-C231C59A72A1}" dt="2024-06-10T17:05:52.739" v="5" actId="478"/>
          <ac:spMkLst>
            <pc:docMk/>
            <pc:sldMk cId="1384095157" sldId="319"/>
            <ac:spMk id="8" creationId="{14351309-B5D4-1956-D3B3-BD2BA2166F35}"/>
          </ac:spMkLst>
        </pc:spChg>
        <pc:picChg chg="del">
          <ac:chgData name="Charlie Gibson" userId="05d73aa8-f094-42cf-9261-ec5251b97041" providerId="ADAL" clId="{2876B052-616D-4893-9782-C231C59A72A1}" dt="2024-06-10T17:05:51.340" v="4" actId="478"/>
          <ac:picMkLst>
            <pc:docMk/>
            <pc:sldMk cId="1384095157" sldId="319"/>
            <ac:picMk id="5" creationId="{C4036D60-1DE4-A838-A1EA-86022CE1F893}"/>
          </ac:picMkLst>
        </pc:picChg>
        <pc:picChg chg="add mod">
          <ac:chgData name="Charlie Gibson" userId="05d73aa8-f094-42cf-9261-ec5251b97041" providerId="ADAL" clId="{2876B052-616D-4893-9782-C231C59A72A1}" dt="2024-06-10T17:06:17.430" v="7"/>
          <ac:picMkLst>
            <pc:docMk/>
            <pc:sldMk cId="1384095157" sldId="319"/>
            <ac:picMk id="9" creationId="{70FF49BC-188E-9392-54F0-D2BFEAC89781}"/>
          </ac:picMkLst>
        </pc:picChg>
      </pc:sldChg>
      <pc:sldChg chg="del modNotesTx">
        <pc:chgData name="Charlie Gibson" userId="05d73aa8-f094-42cf-9261-ec5251b97041" providerId="ADAL" clId="{2876B052-616D-4893-9782-C231C59A72A1}" dt="2024-06-10T18:07:20.200" v="90" actId="47"/>
        <pc:sldMkLst>
          <pc:docMk/>
          <pc:sldMk cId="1204473661" sldId="332"/>
        </pc:sldMkLst>
      </pc:sldChg>
      <pc:sldChg chg="addSp delSp modSp mod modNotesTx">
        <pc:chgData name="Charlie Gibson" userId="05d73aa8-f094-42cf-9261-ec5251b97041" providerId="ADAL" clId="{2876B052-616D-4893-9782-C231C59A72A1}" dt="2024-06-10T18:10:48.240" v="131" actId="1076"/>
        <pc:sldMkLst>
          <pc:docMk/>
          <pc:sldMk cId="2593999018" sldId="336"/>
        </pc:sldMkLst>
        <pc:spChg chg="mod">
          <ac:chgData name="Charlie Gibson" userId="05d73aa8-f094-42cf-9261-ec5251b97041" providerId="ADAL" clId="{2876B052-616D-4893-9782-C231C59A72A1}" dt="2024-06-10T18:10:38.026" v="129"/>
          <ac:spMkLst>
            <pc:docMk/>
            <pc:sldMk cId="2593999018" sldId="336"/>
            <ac:spMk id="14" creationId="{CD135C1E-0942-48C3-9F0A-AD3D55C08964}"/>
          </ac:spMkLst>
        </pc:spChg>
        <pc:picChg chg="add mod ord modCrop">
          <ac:chgData name="Charlie Gibson" userId="05d73aa8-f094-42cf-9261-ec5251b97041" providerId="ADAL" clId="{2876B052-616D-4893-9782-C231C59A72A1}" dt="2024-06-10T18:10:48.240" v="131" actId="1076"/>
          <ac:picMkLst>
            <pc:docMk/>
            <pc:sldMk cId="2593999018" sldId="336"/>
            <ac:picMk id="4" creationId="{3859A690-9DA3-9BED-992C-9AD658D1A3BB}"/>
          </ac:picMkLst>
        </pc:picChg>
        <pc:picChg chg="del">
          <ac:chgData name="Charlie Gibson" userId="05d73aa8-f094-42cf-9261-ec5251b97041" providerId="ADAL" clId="{2876B052-616D-4893-9782-C231C59A72A1}" dt="2024-06-10T18:07:45.721" v="92" actId="478"/>
          <ac:picMkLst>
            <pc:docMk/>
            <pc:sldMk cId="2593999018" sldId="336"/>
            <ac:picMk id="8" creationId="{986C303A-F21D-774E-4DEB-1D985F1F6735}"/>
          </ac:picMkLst>
        </pc:picChg>
      </pc:sldChg>
      <pc:sldChg chg="del modNotesTx">
        <pc:chgData name="Charlie Gibson" userId="05d73aa8-f094-42cf-9261-ec5251b97041" providerId="ADAL" clId="{2876B052-616D-4893-9782-C231C59A72A1}" dt="2024-06-10T18:07:21.693" v="91" actId="47"/>
        <pc:sldMkLst>
          <pc:docMk/>
          <pc:sldMk cId="2029688337" sldId="337"/>
        </pc:sldMkLst>
      </pc:sldChg>
      <pc:sldChg chg="delSp modSp del mod modNotesTx">
        <pc:chgData name="Charlie Gibson" userId="05d73aa8-f094-42cf-9261-ec5251b97041" providerId="ADAL" clId="{2876B052-616D-4893-9782-C231C59A72A1}" dt="2024-06-10T18:10:58.381" v="132" actId="47"/>
        <pc:sldMkLst>
          <pc:docMk/>
          <pc:sldMk cId="2903866314" sldId="338"/>
        </pc:sldMkLst>
        <pc:spChg chg="del">
          <ac:chgData name="Charlie Gibson" userId="05d73aa8-f094-42cf-9261-ec5251b97041" providerId="ADAL" clId="{2876B052-616D-4893-9782-C231C59A72A1}" dt="2024-06-10T18:08:25.880" v="101" actId="478"/>
          <ac:spMkLst>
            <pc:docMk/>
            <pc:sldMk cId="2903866314" sldId="338"/>
            <ac:spMk id="6" creationId="{2FBFF18D-9410-4EAD-90B1-0BAC638D9F84}"/>
          </ac:spMkLst>
        </pc:spChg>
        <pc:picChg chg="del">
          <ac:chgData name="Charlie Gibson" userId="05d73aa8-f094-42cf-9261-ec5251b97041" providerId="ADAL" clId="{2876B052-616D-4893-9782-C231C59A72A1}" dt="2024-06-10T18:08:23.666" v="100" actId="478"/>
          <ac:picMkLst>
            <pc:docMk/>
            <pc:sldMk cId="2903866314" sldId="338"/>
            <ac:picMk id="5" creationId="{8049A786-613B-4890-A43C-AA260DFC04CF}"/>
          </ac:picMkLst>
        </pc:picChg>
        <pc:picChg chg="mod">
          <ac:chgData name="Charlie Gibson" userId="05d73aa8-f094-42cf-9261-ec5251b97041" providerId="ADAL" clId="{2876B052-616D-4893-9782-C231C59A72A1}" dt="2024-06-10T18:08:28.397" v="102" actId="1076"/>
          <ac:picMkLst>
            <pc:docMk/>
            <pc:sldMk cId="2903866314" sldId="338"/>
            <ac:picMk id="8" creationId="{A1736CE7-21E6-5AE0-25B6-76F1990226BA}"/>
          </ac:picMkLst>
        </pc:picChg>
      </pc:sldChg>
      <pc:sldChg chg="addSp delSp modSp mod modNotesTx">
        <pc:chgData name="Charlie Gibson" userId="05d73aa8-f094-42cf-9261-ec5251b97041" providerId="ADAL" clId="{2876B052-616D-4893-9782-C231C59A72A1}" dt="2024-06-10T18:11:23.233" v="137" actId="1076"/>
        <pc:sldMkLst>
          <pc:docMk/>
          <pc:sldMk cId="3566665755" sldId="339"/>
        </pc:sldMkLst>
        <pc:graphicFrameChg chg="del">
          <ac:chgData name="Charlie Gibson" userId="05d73aa8-f094-42cf-9261-ec5251b97041" providerId="ADAL" clId="{2876B052-616D-4893-9782-C231C59A72A1}" dt="2024-06-10T18:11:03.285" v="133" actId="478"/>
          <ac:graphicFrameMkLst>
            <pc:docMk/>
            <pc:sldMk cId="3566665755" sldId="339"/>
            <ac:graphicFrameMk id="3" creationId="{A8AF7F2E-D115-DC43-9858-7DD974E90E18}"/>
          </ac:graphicFrameMkLst>
        </pc:graphicFrameChg>
        <pc:picChg chg="add mod">
          <ac:chgData name="Charlie Gibson" userId="05d73aa8-f094-42cf-9261-ec5251b97041" providerId="ADAL" clId="{2876B052-616D-4893-9782-C231C59A72A1}" dt="2024-06-10T18:11:23.233" v="137" actId="1076"/>
          <ac:picMkLst>
            <pc:docMk/>
            <pc:sldMk cId="3566665755" sldId="339"/>
            <ac:picMk id="7" creationId="{1E529D49-37C1-A2AC-B3D7-6BE1C5D68930}"/>
          </ac:picMkLst>
        </pc:picChg>
      </pc:sldChg>
      <pc:sldChg chg="addSp delSp modSp mod modNotesTx">
        <pc:chgData name="Charlie Gibson" userId="05d73aa8-f094-42cf-9261-ec5251b97041" providerId="ADAL" clId="{2876B052-616D-4893-9782-C231C59A72A1}" dt="2024-06-10T18:12:43.127" v="150" actId="1076"/>
        <pc:sldMkLst>
          <pc:docMk/>
          <pc:sldMk cId="105266263" sldId="340"/>
        </pc:sldMkLst>
        <pc:spChg chg="mod">
          <ac:chgData name="Charlie Gibson" userId="05d73aa8-f094-42cf-9261-ec5251b97041" providerId="ADAL" clId="{2876B052-616D-4893-9782-C231C59A72A1}" dt="2024-06-10T18:12:17.914" v="145"/>
          <ac:spMkLst>
            <pc:docMk/>
            <pc:sldMk cId="105266263" sldId="340"/>
            <ac:spMk id="6" creationId="{C0363EA2-223C-4511-ABE0-5D5FCE348A85}"/>
          </ac:spMkLst>
        </pc:spChg>
        <pc:picChg chg="add mod">
          <ac:chgData name="Charlie Gibson" userId="05d73aa8-f094-42cf-9261-ec5251b97041" providerId="ADAL" clId="{2876B052-616D-4893-9782-C231C59A72A1}" dt="2024-06-10T18:12:43.127" v="150" actId="1076"/>
          <ac:picMkLst>
            <pc:docMk/>
            <pc:sldMk cId="105266263" sldId="340"/>
            <ac:picMk id="5" creationId="{1AC0A9D1-D4D8-A417-1B2C-00799AF1D00D}"/>
          </ac:picMkLst>
        </pc:picChg>
        <pc:picChg chg="del">
          <ac:chgData name="Charlie Gibson" userId="05d73aa8-f094-42cf-9261-ec5251b97041" providerId="ADAL" clId="{2876B052-616D-4893-9782-C231C59A72A1}" dt="2024-06-10T18:06:54.848" v="88" actId="478"/>
          <ac:picMkLst>
            <pc:docMk/>
            <pc:sldMk cId="105266263" sldId="340"/>
            <ac:picMk id="8" creationId="{C81FC649-8D43-B513-9D10-440972CA117D}"/>
          </ac:picMkLst>
        </pc:picChg>
        <pc:picChg chg="mod">
          <ac:chgData name="Charlie Gibson" userId="05d73aa8-f094-42cf-9261-ec5251b97041" providerId="ADAL" clId="{2876B052-616D-4893-9782-C231C59A72A1}" dt="2024-06-10T18:12:00.142" v="144" actId="1076"/>
          <ac:picMkLst>
            <pc:docMk/>
            <pc:sldMk cId="105266263" sldId="340"/>
            <ac:picMk id="13" creationId="{94B17744-E3E5-5BB0-755A-D6ADC13F4ABA}"/>
          </ac:picMkLst>
        </pc:picChg>
        <pc:picChg chg="del">
          <ac:chgData name="Charlie Gibson" userId="05d73aa8-f094-42cf-9261-ec5251b97041" providerId="ADAL" clId="{2876B052-616D-4893-9782-C231C59A72A1}" dt="2024-06-10T18:06:55.848" v="89" actId="478"/>
          <ac:picMkLst>
            <pc:docMk/>
            <pc:sldMk cId="105266263" sldId="340"/>
            <ac:picMk id="15" creationId="{44D50CC7-861F-7166-DAF1-DF8169F8E6C6}"/>
          </ac:picMkLst>
        </pc:picChg>
      </pc:sldChg>
      <pc:sldChg chg="addSp delSp modSp mod modNotesTx">
        <pc:chgData name="Charlie Gibson" userId="05d73aa8-f094-42cf-9261-ec5251b97041" providerId="ADAL" clId="{2876B052-616D-4893-9782-C231C59A72A1}" dt="2024-06-10T18:13:47.239" v="160" actId="5793"/>
        <pc:sldMkLst>
          <pc:docMk/>
          <pc:sldMk cId="3378042943" sldId="341"/>
        </pc:sldMkLst>
        <pc:spChg chg="mod">
          <ac:chgData name="Charlie Gibson" userId="05d73aa8-f094-42cf-9261-ec5251b97041" providerId="ADAL" clId="{2876B052-616D-4893-9782-C231C59A72A1}" dt="2024-06-10T18:13:47.239" v="160" actId="5793"/>
          <ac:spMkLst>
            <pc:docMk/>
            <pc:sldMk cId="3378042943" sldId="341"/>
            <ac:spMk id="5" creationId="{9068970A-5467-7D0B-7B1D-0EDEBF4E313A}"/>
          </ac:spMkLst>
        </pc:spChg>
        <pc:graphicFrameChg chg="del">
          <ac:chgData name="Charlie Gibson" userId="05d73aa8-f094-42cf-9261-ec5251b97041" providerId="ADAL" clId="{2876B052-616D-4893-9782-C231C59A72A1}" dt="2024-06-10T18:13:01.369" v="151" actId="478"/>
          <ac:graphicFrameMkLst>
            <pc:docMk/>
            <pc:sldMk cId="3378042943" sldId="341"/>
            <ac:graphicFrameMk id="3" creationId="{79D349D8-3568-5E68-1B4C-DCCCB5965FEB}"/>
          </ac:graphicFrameMkLst>
        </pc:graphicFrameChg>
        <pc:picChg chg="add mod">
          <ac:chgData name="Charlie Gibson" userId="05d73aa8-f094-42cf-9261-ec5251b97041" providerId="ADAL" clId="{2876B052-616D-4893-9782-C231C59A72A1}" dt="2024-06-10T18:13:07.400" v="155" actId="1076"/>
          <ac:picMkLst>
            <pc:docMk/>
            <pc:sldMk cId="3378042943" sldId="341"/>
            <ac:picMk id="6" creationId="{C0219819-382C-A3C4-BF4F-19147D2D962E}"/>
          </ac:picMkLst>
        </pc:picChg>
      </pc:sldChg>
      <pc:sldChg chg="addSp delSp modSp mod modNotesTx">
        <pc:chgData name="Charlie Gibson" userId="05d73aa8-f094-42cf-9261-ec5251b97041" providerId="ADAL" clId="{2876B052-616D-4893-9782-C231C59A72A1}" dt="2024-06-10T18:16:32.179" v="199"/>
        <pc:sldMkLst>
          <pc:docMk/>
          <pc:sldMk cId="4123726378" sldId="343"/>
        </pc:sldMkLst>
        <pc:picChg chg="add mod">
          <ac:chgData name="Charlie Gibson" userId="05d73aa8-f094-42cf-9261-ec5251b97041" providerId="ADAL" clId="{2876B052-616D-4893-9782-C231C59A72A1}" dt="2024-06-10T18:15:55.988" v="190" actId="1076"/>
          <ac:picMkLst>
            <pc:docMk/>
            <pc:sldMk cId="4123726378" sldId="343"/>
            <ac:picMk id="4" creationId="{98D0358E-AF9F-ED3F-4CDB-31D7BB991572}"/>
          </ac:picMkLst>
        </pc:picChg>
        <pc:picChg chg="del">
          <ac:chgData name="Charlie Gibson" userId="05d73aa8-f094-42cf-9261-ec5251b97041" providerId="ADAL" clId="{2876B052-616D-4893-9782-C231C59A72A1}" dt="2024-06-10T18:15:48.984" v="186" actId="478"/>
          <ac:picMkLst>
            <pc:docMk/>
            <pc:sldMk cId="4123726378" sldId="343"/>
            <ac:picMk id="5" creationId="{FCD51069-3E5E-F592-7075-640D24C603E4}"/>
          </ac:picMkLst>
        </pc:picChg>
        <pc:picChg chg="add mod">
          <ac:chgData name="Charlie Gibson" userId="05d73aa8-f094-42cf-9261-ec5251b97041" providerId="ADAL" clId="{2876B052-616D-4893-9782-C231C59A72A1}" dt="2024-06-10T18:16:18.967" v="197" actId="1076"/>
          <ac:picMkLst>
            <pc:docMk/>
            <pc:sldMk cId="4123726378" sldId="343"/>
            <ac:picMk id="7" creationId="{38A6F26E-75F9-FC59-9104-BC5073AFBD7A}"/>
          </ac:picMkLst>
        </pc:picChg>
      </pc:sldChg>
    </pc:docChg>
  </pc:docChgLst>
  <pc:docChgLst>
    <pc:chgData name="Tammy Pankey" userId="89b84b47-0384-4d66-b56e-dc00ebdb68cf" providerId="ADAL" clId="{AB5A085E-25C3-490D-9DC5-5FC5A23B7D34}"/>
    <pc:docChg chg="custSel modSld">
      <pc:chgData name="Tammy Pankey" userId="89b84b47-0384-4d66-b56e-dc00ebdb68cf" providerId="ADAL" clId="{AB5A085E-25C3-490D-9DC5-5FC5A23B7D34}" dt="2023-07-06T00:21:06.795" v="36" actId="14826"/>
      <pc:docMkLst>
        <pc:docMk/>
      </pc:docMkLst>
      <pc:sldChg chg="modSp mod">
        <pc:chgData name="Tammy Pankey" userId="89b84b47-0384-4d66-b56e-dc00ebdb68cf" providerId="ADAL" clId="{AB5A085E-25C3-490D-9DC5-5FC5A23B7D34}" dt="2023-07-05T20:42:43.515" v="5" actId="2711"/>
        <pc:sldMkLst>
          <pc:docMk/>
          <pc:sldMk cId="1717468709" sldId="260"/>
        </pc:sldMkLst>
        <pc:spChg chg="mod">
          <ac:chgData name="Tammy Pankey" userId="89b84b47-0384-4d66-b56e-dc00ebdb68cf" providerId="ADAL" clId="{AB5A085E-25C3-490D-9DC5-5FC5A23B7D34}" dt="2023-07-05T20:42:43.515" v="5" actId="2711"/>
          <ac:spMkLst>
            <pc:docMk/>
            <pc:sldMk cId="1717468709" sldId="260"/>
            <ac:spMk id="2" creationId="{687D7AD4-EE25-42E6-A3F2-C658860DB740}"/>
          </ac:spMkLst>
        </pc:spChg>
        <pc:spChg chg="mod">
          <ac:chgData name="Tammy Pankey" userId="89b84b47-0384-4d66-b56e-dc00ebdb68cf" providerId="ADAL" clId="{AB5A085E-25C3-490D-9DC5-5FC5A23B7D34}" dt="2023-07-05T20:42:43.515" v="5" actId="2711"/>
          <ac:spMkLst>
            <pc:docMk/>
            <pc:sldMk cId="1717468709" sldId="260"/>
            <ac:spMk id="4" creationId="{56567651-8AA4-479B-AC03-821AC799E926}"/>
          </ac:spMkLst>
        </pc:spChg>
        <pc:spChg chg="mod">
          <ac:chgData name="Tammy Pankey" userId="89b84b47-0384-4d66-b56e-dc00ebdb68cf" providerId="ADAL" clId="{AB5A085E-25C3-490D-9DC5-5FC5A23B7D34}" dt="2023-07-05T20:42:43.515" v="5" actId="2711"/>
          <ac:spMkLst>
            <pc:docMk/>
            <pc:sldMk cId="1717468709" sldId="260"/>
            <ac:spMk id="5" creationId="{8DE1808D-4A41-4429-BDD9-039046921A33}"/>
          </ac:spMkLst>
        </pc:spChg>
        <pc:spChg chg="mod">
          <ac:chgData name="Tammy Pankey" userId="89b84b47-0384-4d66-b56e-dc00ebdb68cf" providerId="ADAL" clId="{AB5A085E-25C3-490D-9DC5-5FC5A23B7D34}" dt="2023-07-05T20:42:43.515" v="5" actId="2711"/>
          <ac:spMkLst>
            <pc:docMk/>
            <pc:sldMk cId="1717468709" sldId="260"/>
            <ac:spMk id="13" creationId="{0BFC0E9B-CC84-4D72-8BFD-54ED5EC94447}"/>
          </ac:spMkLst>
        </pc:spChg>
      </pc:sldChg>
      <pc:sldChg chg="modSp mod">
        <pc:chgData name="Tammy Pankey" userId="89b84b47-0384-4d66-b56e-dc00ebdb68cf" providerId="ADAL" clId="{AB5A085E-25C3-490D-9DC5-5FC5A23B7D34}" dt="2023-07-05T20:44:13.380" v="16" actId="2711"/>
        <pc:sldMkLst>
          <pc:docMk/>
          <pc:sldMk cId="1944321190" sldId="287"/>
        </pc:sldMkLst>
        <pc:spChg chg="mod">
          <ac:chgData name="Tammy Pankey" userId="89b84b47-0384-4d66-b56e-dc00ebdb68cf" providerId="ADAL" clId="{AB5A085E-25C3-490D-9DC5-5FC5A23B7D34}" dt="2023-07-05T20:44:13.380" v="16" actId="2711"/>
          <ac:spMkLst>
            <pc:docMk/>
            <pc:sldMk cId="1944321190" sldId="287"/>
            <ac:spMk id="2" creationId="{687D7AD4-EE25-42E6-A3F2-C658860DB740}"/>
          </ac:spMkLst>
        </pc:spChg>
        <pc:spChg chg="mod">
          <ac:chgData name="Tammy Pankey" userId="89b84b47-0384-4d66-b56e-dc00ebdb68cf" providerId="ADAL" clId="{AB5A085E-25C3-490D-9DC5-5FC5A23B7D34}" dt="2023-07-05T20:44:13.380" v="16" actId="2711"/>
          <ac:spMkLst>
            <pc:docMk/>
            <pc:sldMk cId="1944321190" sldId="287"/>
            <ac:spMk id="4" creationId="{56567651-8AA4-479B-AC03-821AC799E926}"/>
          </ac:spMkLst>
        </pc:spChg>
        <pc:spChg chg="mod">
          <ac:chgData name="Tammy Pankey" userId="89b84b47-0384-4d66-b56e-dc00ebdb68cf" providerId="ADAL" clId="{AB5A085E-25C3-490D-9DC5-5FC5A23B7D34}" dt="2023-07-05T20:44:13.380" v="16" actId="2711"/>
          <ac:spMkLst>
            <pc:docMk/>
            <pc:sldMk cId="1944321190" sldId="287"/>
            <ac:spMk id="12" creationId="{353358BB-1111-6BD6-7873-1A086A4DEDA1}"/>
          </ac:spMkLst>
        </pc:spChg>
      </pc:sldChg>
      <pc:sldChg chg="modSp mod">
        <pc:chgData name="Tammy Pankey" userId="89b84b47-0384-4d66-b56e-dc00ebdb68cf" providerId="ADAL" clId="{AB5A085E-25C3-490D-9DC5-5FC5A23B7D34}" dt="2023-07-05T20:44:23.882" v="19" actId="2711"/>
        <pc:sldMkLst>
          <pc:docMk/>
          <pc:sldMk cId="2937528002" sldId="296"/>
        </pc:sldMkLst>
        <pc:spChg chg="mod">
          <ac:chgData name="Tammy Pankey" userId="89b84b47-0384-4d66-b56e-dc00ebdb68cf" providerId="ADAL" clId="{AB5A085E-25C3-490D-9DC5-5FC5A23B7D34}" dt="2023-07-05T20:44:23.882" v="19" actId="2711"/>
          <ac:spMkLst>
            <pc:docMk/>
            <pc:sldMk cId="2937528002" sldId="296"/>
            <ac:spMk id="2" creationId="{687D7AD4-EE25-42E6-A3F2-C658860DB740}"/>
          </ac:spMkLst>
        </pc:spChg>
        <pc:spChg chg="mod">
          <ac:chgData name="Tammy Pankey" userId="89b84b47-0384-4d66-b56e-dc00ebdb68cf" providerId="ADAL" clId="{AB5A085E-25C3-490D-9DC5-5FC5A23B7D34}" dt="2023-07-05T20:44:23.882" v="19" actId="2711"/>
          <ac:spMkLst>
            <pc:docMk/>
            <pc:sldMk cId="2937528002" sldId="296"/>
            <ac:spMk id="3" creationId="{A5231156-2656-2F1D-7C77-D3571ED3C67F}"/>
          </ac:spMkLst>
        </pc:spChg>
        <pc:spChg chg="mod">
          <ac:chgData name="Tammy Pankey" userId="89b84b47-0384-4d66-b56e-dc00ebdb68cf" providerId="ADAL" clId="{AB5A085E-25C3-490D-9DC5-5FC5A23B7D34}" dt="2023-07-05T20:44:23.882" v="19" actId="2711"/>
          <ac:spMkLst>
            <pc:docMk/>
            <pc:sldMk cId="2937528002" sldId="296"/>
            <ac:spMk id="4" creationId="{56567651-8AA4-479B-AC03-821AC799E926}"/>
          </ac:spMkLst>
        </pc:spChg>
      </pc:sldChg>
      <pc:sldChg chg="modSp mod">
        <pc:chgData name="Tammy Pankey" userId="89b84b47-0384-4d66-b56e-dc00ebdb68cf" providerId="ADAL" clId="{AB5A085E-25C3-490D-9DC5-5FC5A23B7D34}" dt="2023-07-05T20:43:05.593" v="9" actId="6549"/>
        <pc:sldMkLst>
          <pc:docMk/>
          <pc:sldMk cId="77366541" sldId="311"/>
        </pc:sldMkLst>
        <pc:spChg chg="mod">
          <ac:chgData name="Tammy Pankey" userId="89b84b47-0384-4d66-b56e-dc00ebdb68cf" providerId="ADAL" clId="{AB5A085E-25C3-490D-9DC5-5FC5A23B7D34}" dt="2023-07-05T20:43:03.252" v="8" actId="2711"/>
          <ac:spMkLst>
            <pc:docMk/>
            <pc:sldMk cId="77366541" sldId="311"/>
            <ac:spMk id="2" creationId="{687D7AD4-EE25-42E6-A3F2-C658860DB740}"/>
          </ac:spMkLst>
        </pc:spChg>
        <pc:spChg chg="mod">
          <ac:chgData name="Tammy Pankey" userId="89b84b47-0384-4d66-b56e-dc00ebdb68cf" providerId="ADAL" clId="{AB5A085E-25C3-490D-9DC5-5FC5A23B7D34}" dt="2023-07-05T20:43:03.252" v="8" actId="2711"/>
          <ac:spMkLst>
            <pc:docMk/>
            <pc:sldMk cId="77366541" sldId="311"/>
            <ac:spMk id="4" creationId="{56567651-8AA4-479B-AC03-821AC799E926}"/>
          </ac:spMkLst>
        </pc:spChg>
        <pc:spChg chg="mod">
          <ac:chgData name="Tammy Pankey" userId="89b84b47-0384-4d66-b56e-dc00ebdb68cf" providerId="ADAL" clId="{AB5A085E-25C3-490D-9DC5-5FC5A23B7D34}" dt="2023-07-05T20:43:03.252" v="8" actId="2711"/>
          <ac:spMkLst>
            <pc:docMk/>
            <pc:sldMk cId="77366541" sldId="311"/>
            <ac:spMk id="5" creationId="{18901DB2-91CA-4101-ABB6-3E5D6765FB8A}"/>
          </ac:spMkLst>
        </pc:spChg>
        <pc:spChg chg="mod">
          <ac:chgData name="Tammy Pankey" userId="89b84b47-0384-4d66-b56e-dc00ebdb68cf" providerId="ADAL" clId="{AB5A085E-25C3-490D-9DC5-5FC5A23B7D34}" dt="2023-07-05T20:43:03.252" v="8" actId="2711"/>
          <ac:spMkLst>
            <pc:docMk/>
            <pc:sldMk cId="77366541" sldId="311"/>
            <ac:spMk id="6" creationId="{59A609E0-F97D-439F-A30F-F749A944E3A3}"/>
          </ac:spMkLst>
        </pc:spChg>
        <pc:spChg chg="mod">
          <ac:chgData name="Tammy Pankey" userId="89b84b47-0384-4d66-b56e-dc00ebdb68cf" providerId="ADAL" clId="{AB5A085E-25C3-490D-9DC5-5FC5A23B7D34}" dt="2023-07-05T20:43:05.593" v="9" actId="6549"/>
          <ac:spMkLst>
            <pc:docMk/>
            <pc:sldMk cId="77366541" sldId="311"/>
            <ac:spMk id="9" creationId="{485064F1-CB9D-4B2A-BDF3-58C0DA4B4974}"/>
          </ac:spMkLst>
        </pc:spChg>
      </pc:sldChg>
      <pc:sldChg chg="modSp mod modNotesTx">
        <pc:chgData name="Tammy Pankey" userId="89b84b47-0384-4d66-b56e-dc00ebdb68cf" providerId="ADAL" clId="{AB5A085E-25C3-490D-9DC5-5FC5A23B7D34}" dt="2023-07-05T20:47:10.428" v="24"/>
        <pc:sldMkLst>
          <pc:docMk/>
          <pc:sldMk cId="2597112184" sldId="312"/>
        </pc:sldMkLst>
        <pc:spChg chg="mod">
          <ac:chgData name="Tammy Pankey" userId="89b84b47-0384-4d66-b56e-dc00ebdb68cf" providerId="ADAL" clId="{AB5A085E-25C3-490D-9DC5-5FC5A23B7D34}" dt="2023-07-05T20:44:27.039" v="20" actId="2711"/>
          <ac:spMkLst>
            <pc:docMk/>
            <pc:sldMk cId="2597112184" sldId="312"/>
            <ac:spMk id="2" creationId="{687D7AD4-EE25-42E6-A3F2-C658860DB740}"/>
          </ac:spMkLst>
        </pc:spChg>
        <pc:spChg chg="mod">
          <ac:chgData name="Tammy Pankey" userId="89b84b47-0384-4d66-b56e-dc00ebdb68cf" providerId="ADAL" clId="{AB5A085E-25C3-490D-9DC5-5FC5A23B7D34}" dt="2023-07-05T20:44:27.039" v="20" actId="2711"/>
          <ac:spMkLst>
            <pc:docMk/>
            <pc:sldMk cId="2597112184" sldId="312"/>
            <ac:spMk id="9" creationId="{5F78A9DB-E5AA-4B24-9F57-3E0E955F5A92}"/>
          </ac:spMkLst>
        </pc:spChg>
        <pc:spChg chg="mod">
          <ac:chgData name="Tammy Pankey" userId="89b84b47-0384-4d66-b56e-dc00ebdb68cf" providerId="ADAL" clId="{AB5A085E-25C3-490D-9DC5-5FC5A23B7D34}" dt="2023-07-05T20:44:27.039" v="20" actId="2711"/>
          <ac:spMkLst>
            <pc:docMk/>
            <pc:sldMk cId="2597112184" sldId="312"/>
            <ac:spMk id="11" creationId="{36F64D3A-075E-49C2-9842-F32E7A65343B}"/>
          </ac:spMkLst>
        </pc:spChg>
        <pc:spChg chg="mod">
          <ac:chgData name="Tammy Pankey" userId="89b84b47-0384-4d66-b56e-dc00ebdb68cf" providerId="ADAL" clId="{AB5A085E-25C3-490D-9DC5-5FC5A23B7D34}" dt="2023-07-05T20:44:27.039" v="20" actId="2711"/>
          <ac:spMkLst>
            <pc:docMk/>
            <pc:sldMk cId="2597112184" sldId="312"/>
            <ac:spMk id="13" creationId="{79E1ECC3-F162-4E13-A48B-FE68FA7D1D1C}"/>
          </ac:spMkLst>
        </pc:spChg>
      </pc:sldChg>
      <pc:sldChg chg="delSp modSp mod">
        <pc:chgData name="Tammy Pankey" userId="89b84b47-0384-4d66-b56e-dc00ebdb68cf" providerId="ADAL" clId="{AB5A085E-25C3-490D-9DC5-5FC5A23B7D34}" dt="2023-07-05T20:47:57.228" v="25" actId="478"/>
        <pc:sldMkLst>
          <pc:docMk/>
          <pc:sldMk cId="3587454972" sldId="313"/>
        </pc:sldMkLst>
        <pc:spChg chg="mod">
          <ac:chgData name="Tammy Pankey" userId="89b84b47-0384-4d66-b56e-dc00ebdb68cf" providerId="ADAL" clId="{AB5A085E-25C3-490D-9DC5-5FC5A23B7D34}" dt="2023-07-05T20:42:52.955" v="6" actId="2711"/>
          <ac:spMkLst>
            <pc:docMk/>
            <pc:sldMk cId="3587454972" sldId="313"/>
            <ac:spMk id="2" creationId="{687D7AD4-EE25-42E6-A3F2-C658860DB740}"/>
          </ac:spMkLst>
        </pc:spChg>
        <pc:spChg chg="mod">
          <ac:chgData name="Tammy Pankey" userId="89b84b47-0384-4d66-b56e-dc00ebdb68cf" providerId="ADAL" clId="{AB5A085E-25C3-490D-9DC5-5FC5A23B7D34}" dt="2023-07-05T20:42:52.955" v="6" actId="2711"/>
          <ac:spMkLst>
            <pc:docMk/>
            <pc:sldMk cId="3587454972" sldId="313"/>
            <ac:spMk id="4" creationId="{56567651-8AA4-479B-AC03-821AC799E926}"/>
          </ac:spMkLst>
        </pc:spChg>
        <pc:spChg chg="mod">
          <ac:chgData name="Tammy Pankey" userId="89b84b47-0384-4d66-b56e-dc00ebdb68cf" providerId="ADAL" clId="{AB5A085E-25C3-490D-9DC5-5FC5A23B7D34}" dt="2023-07-05T20:42:52.955" v="6" actId="2711"/>
          <ac:spMkLst>
            <pc:docMk/>
            <pc:sldMk cId="3587454972" sldId="313"/>
            <ac:spMk id="6" creationId="{0AFC66E5-703C-955B-471A-B3CD5ABDC0D4}"/>
          </ac:spMkLst>
        </pc:spChg>
        <pc:spChg chg="del mod">
          <ac:chgData name="Tammy Pankey" userId="89b84b47-0384-4d66-b56e-dc00ebdb68cf" providerId="ADAL" clId="{AB5A085E-25C3-490D-9DC5-5FC5A23B7D34}" dt="2023-07-05T20:47:57.228" v="25" actId="478"/>
          <ac:spMkLst>
            <pc:docMk/>
            <pc:sldMk cId="3587454972" sldId="313"/>
            <ac:spMk id="8" creationId="{6D0C59A8-F049-3FFD-64F0-CE557EEBCAD1}"/>
          </ac:spMkLst>
        </pc:spChg>
        <pc:spChg chg="mod">
          <ac:chgData name="Tammy Pankey" userId="89b84b47-0384-4d66-b56e-dc00ebdb68cf" providerId="ADAL" clId="{AB5A085E-25C3-490D-9DC5-5FC5A23B7D34}" dt="2023-07-05T20:42:52.955" v="6" actId="2711"/>
          <ac:spMkLst>
            <pc:docMk/>
            <pc:sldMk cId="3587454972" sldId="313"/>
            <ac:spMk id="14" creationId="{CD135C1E-0942-48C3-9F0A-AD3D55C08964}"/>
          </ac:spMkLst>
        </pc:spChg>
      </pc:sldChg>
      <pc:sldChg chg="modSp mod">
        <pc:chgData name="Tammy Pankey" userId="89b84b47-0384-4d66-b56e-dc00ebdb68cf" providerId="ADAL" clId="{AB5A085E-25C3-490D-9DC5-5FC5A23B7D34}" dt="2023-07-05T20:44:21.146" v="18" actId="2711"/>
        <pc:sldMkLst>
          <pc:docMk/>
          <pc:sldMk cId="4116920718" sldId="314"/>
        </pc:sldMkLst>
        <pc:spChg chg="mod">
          <ac:chgData name="Tammy Pankey" userId="89b84b47-0384-4d66-b56e-dc00ebdb68cf" providerId="ADAL" clId="{AB5A085E-25C3-490D-9DC5-5FC5A23B7D34}" dt="2023-07-05T20:44:21.146" v="18" actId="2711"/>
          <ac:spMkLst>
            <pc:docMk/>
            <pc:sldMk cId="4116920718" sldId="314"/>
            <ac:spMk id="2" creationId="{687D7AD4-EE25-42E6-A3F2-C658860DB740}"/>
          </ac:spMkLst>
        </pc:spChg>
        <pc:spChg chg="mod">
          <ac:chgData name="Tammy Pankey" userId="89b84b47-0384-4d66-b56e-dc00ebdb68cf" providerId="ADAL" clId="{AB5A085E-25C3-490D-9DC5-5FC5A23B7D34}" dt="2023-07-05T20:44:21.146" v="18" actId="2711"/>
          <ac:spMkLst>
            <pc:docMk/>
            <pc:sldMk cId="4116920718" sldId="314"/>
            <ac:spMk id="4" creationId="{56567651-8AA4-479B-AC03-821AC799E926}"/>
          </ac:spMkLst>
        </pc:spChg>
        <pc:spChg chg="mod">
          <ac:chgData name="Tammy Pankey" userId="89b84b47-0384-4d66-b56e-dc00ebdb68cf" providerId="ADAL" clId="{AB5A085E-25C3-490D-9DC5-5FC5A23B7D34}" dt="2023-07-05T20:44:21.146" v="18" actId="2711"/>
          <ac:spMkLst>
            <pc:docMk/>
            <pc:sldMk cId="4116920718" sldId="314"/>
            <ac:spMk id="5" creationId="{DD4712C1-F703-4BDE-AA70-74AE23C7B717}"/>
          </ac:spMkLst>
        </pc:spChg>
      </pc:sldChg>
      <pc:sldChg chg="modSp mod">
        <pc:chgData name="Tammy Pankey" userId="89b84b47-0384-4d66-b56e-dc00ebdb68cf" providerId="ADAL" clId="{AB5A085E-25C3-490D-9DC5-5FC5A23B7D34}" dt="2023-07-05T20:43:31.510" v="13" actId="2711"/>
        <pc:sldMkLst>
          <pc:docMk/>
          <pc:sldMk cId="2567767611" sldId="316"/>
        </pc:sldMkLst>
        <pc:spChg chg="mod">
          <ac:chgData name="Tammy Pankey" userId="89b84b47-0384-4d66-b56e-dc00ebdb68cf" providerId="ADAL" clId="{AB5A085E-25C3-490D-9DC5-5FC5A23B7D34}" dt="2023-07-05T20:43:31.510" v="13" actId="2711"/>
          <ac:spMkLst>
            <pc:docMk/>
            <pc:sldMk cId="2567767611" sldId="316"/>
            <ac:spMk id="2" creationId="{687D7AD4-EE25-42E6-A3F2-C658860DB740}"/>
          </ac:spMkLst>
        </pc:spChg>
        <pc:spChg chg="mod">
          <ac:chgData name="Tammy Pankey" userId="89b84b47-0384-4d66-b56e-dc00ebdb68cf" providerId="ADAL" clId="{AB5A085E-25C3-490D-9DC5-5FC5A23B7D34}" dt="2023-07-05T20:43:31.510" v="13" actId="2711"/>
          <ac:spMkLst>
            <pc:docMk/>
            <pc:sldMk cId="2567767611" sldId="316"/>
            <ac:spMk id="4" creationId="{56567651-8AA4-479B-AC03-821AC799E926}"/>
          </ac:spMkLst>
        </pc:spChg>
        <pc:spChg chg="mod">
          <ac:chgData name="Tammy Pankey" userId="89b84b47-0384-4d66-b56e-dc00ebdb68cf" providerId="ADAL" clId="{AB5A085E-25C3-490D-9DC5-5FC5A23B7D34}" dt="2023-07-05T20:43:31.510" v="13" actId="2711"/>
          <ac:spMkLst>
            <pc:docMk/>
            <pc:sldMk cId="2567767611" sldId="316"/>
            <ac:spMk id="6" creationId="{C0363EA2-223C-4511-ABE0-5D5FCE348A85}"/>
          </ac:spMkLst>
        </pc:spChg>
      </pc:sldChg>
      <pc:sldChg chg="addSp delSp modSp mod">
        <pc:chgData name="Tammy Pankey" userId="89b84b47-0384-4d66-b56e-dc00ebdb68cf" providerId="ADAL" clId="{AB5A085E-25C3-490D-9DC5-5FC5A23B7D34}" dt="2023-07-06T00:21:06.795" v="36" actId="14826"/>
        <pc:sldMkLst>
          <pc:docMk/>
          <pc:sldMk cId="3891411312" sldId="317"/>
        </pc:sldMkLst>
        <pc:spChg chg="mod">
          <ac:chgData name="Tammy Pankey" userId="89b84b47-0384-4d66-b56e-dc00ebdb68cf" providerId="ADAL" clId="{AB5A085E-25C3-490D-9DC5-5FC5A23B7D34}" dt="2023-07-05T20:42:05.332" v="4" actId="2711"/>
          <ac:spMkLst>
            <pc:docMk/>
            <pc:sldMk cId="3891411312" sldId="317"/>
            <ac:spMk id="5" creationId="{F3B760C1-7E25-45A7-B891-53C58D074EA2}"/>
          </ac:spMkLst>
        </pc:spChg>
        <pc:spChg chg="mod">
          <ac:chgData name="Tammy Pankey" userId="89b84b47-0384-4d66-b56e-dc00ebdb68cf" providerId="ADAL" clId="{AB5A085E-25C3-490D-9DC5-5FC5A23B7D34}" dt="2023-07-05T20:42:05.332" v="4" actId="2711"/>
          <ac:spMkLst>
            <pc:docMk/>
            <pc:sldMk cId="3891411312" sldId="317"/>
            <ac:spMk id="6" creationId="{B6ADE897-E12C-4A20-B842-CD64CC495BD3}"/>
          </ac:spMkLst>
        </pc:spChg>
        <pc:spChg chg="mod">
          <ac:chgData name="Tammy Pankey" userId="89b84b47-0384-4d66-b56e-dc00ebdb68cf" providerId="ADAL" clId="{AB5A085E-25C3-490D-9DC5-5FC5A23B7D34}" dt="2023-07-05T20:42:05.332" v="4" actId="2711"/>
          <ac:spMkLst>
            <pc:docMk/>
            <pc:sldMk cId="3891411312" sldId="317"/>
            <ac:spMk id="26" creationId="{49461470-2C49-0B4A-AFF2-693C58AC2F9F}"/>
          </ac:spMkLst>
        </pc:spChg>
        <pc:picChg chg="add mod">
          <ac:chgData name="Tammy Pankey" userId="89b84b47-0384-4d66-b56e-dc00ebdb68cf" providerId="ADAL" clId="{AB5A085E-25C3-490D-9DC5-5FC5A23B7D34}" dt="2023-07-06T00:21:06.795" v="36" actId="14826"/>
          <ac:picMkLst>
            <pc:docMk/>
            <pc:sldMk cId="3891411312" sldId="317"/>
            <ac:picMk id="7" creationId="{506B9A22-1859-52A6-3A2E-5550384BA977}"/>
          </ac:picMkLst>
        </pc:picChg>
        <pc:picChg chg="add del mod">
          <ac:chgData name="Tammy Pankey" userId="89b84b47-0384-4d66-b56e-dc00ebdb68cf" providerId="ADAL" clId="{AB5A085E-25C3-490D-9DC5-5FC5A23B7D34}" dt="2023-07-06T00:19:28.723" v="32" actId="478"/>
          <ac:picMkLst>
            <pc:docMk/>
            <pc:sldMk cId="3891411312" sldId="317"/>
            <ac:picMk id="8" creationId="{9A101FA4-A9C8-30F6-3D61-A5AAB6EA7D2F}"/>
          </ac:picMkLst>
        </pc:picChg>
        <pc:picChg chg="del">
          <ac:chgData name="Tammy Pankey" userId="89b84b47-0384-4d66-b56e-dc00ebdb68cf" providerId="ADAL" clId="{AB5A085E-25C3-490D-9DC5-5FC5A23B7D34}" dt="2023-07-05T20:41:31.640" v="3" actId="478"/>
          <ac:picMkLst>
            <pc:docMk/>
            <pc:sldMk cId="3891411312" sldId="317"/>
            <ac:picMk id="13" creationId="{6335B222-1AA9-4892-A3FD-904EEBAC60B8}"/>
          </ac:picMkLst>
        </pc:picChg>
      </pc:sldChg>
      <pc:sldChg chg="modSp mod">
        <pc:chgData name="Tammy Pankey" userId="89b84b47-0384-4d66-b56e-dc00ebdb68cf" providerId="ADAL" clId="{AB5A085E-25C3-490D-9DC5-5FC5A23B7D34}" dt="2023-07-05T20:44:32.040" v="21" actId="2711"/>
        <pc:sldMkLst>
          <pc:docMk/>
          <pc:sldMk cId="1754274421" sldId="318"/>
        </pc:sldMkLst>
        <pc:spChg chg="mod">
          <ac:chgData name="Tammy Pankey" userId="89b84b47-0384-4d66-b56e-dc00ebdb68cf" providerId="ADAL" clId="{AB5A085E-25C3-490D-9DC5-5FC5A23B7D34}" dt="2023-07-05T20:44:32.040" v="21" actId="2711"/>
          <ac:spMkLst>
            <pc:docMk/>
            <pc:sldMk cId="1754274421" sldId="318"/>
            <ac:spMk id="2" creationId="{687D7AD4-EE25-42E6-A3F2-C658860DB740}"/>
          </ac:spMkLst>
        </pc:spChg>
        <pc:spChg chg="mod">
          <ac:chgData name="Tammy Pankey" userId="89b84b47-0384-4d66-b56e-dc00ebdb68cf" providerId="ADAL" clId="{AB5A085E-25C3-490D-9DC5-5FC5A23B7D34}" dt="2023-07-05T20:44:32.040" v="21" actId="2711"/>
          <ac:spMkLst>
            <pc:docMk/>
            <pc:sldMk cId="1754274421" sldId="318"/>
            <ac:spMk id="4" creationId="{56567651-8AA4-479B-AC03-821AC799E926}"/>
          </ac:spMkLst>
        </pc:spChg>
      </pc:sldChg>
      <pc:sldChg chg="addSp delSp modSp mod">
        <pc:chgData name="Tammy Pankey" userId="89b84b47-0384-4d66-b56e-dc00ebdb68cf" providerId="ADAL" clId="{AB5A085E-25C3-490D-9DC5-5FC5A23B7D34}" dt="2023-07-05T20:44:37.318" v="22" actId="2711"/>
        <pc:sldMkLst>
          <pc:docMk/>
          <pc:sldMk cId="1384095157" sldId="319"/>
        </pc:sldMkLst>
        <pc:spChg chg="mod">
          <ac:chgData name="Tammy Pankey" userId="89b84b47-0384-4d66-b56e-dc00ebdb68cf" providerId="ADAL" clId="{AB5A085E-25C3-490D-9DC5-5FC5A23B7D34}" dt="2023-07-05T20:44:37.318" v="22" actId="2711"/>
          <ac:spMkLst>
            <pc:docMk/>
            <pc:sldMk cId="1384095157" sldId="319"/>
            <ac:spMk id="2" creationId="{4891256E-55E4-4477-949F-AB7E827AA79A}"/>
          </ac:spMkLst>
        </pc:spChg>
        <pc:spChg chg="del">
          <ac:chgData name="Tammy Pankey" userId="89b84b47-0384-4d66-b56e-dc00ebdb68cf" providerId="ADAL" clId="{AB5A085E-25C3-490D-9DC5-5FC5A23B7D34}" dt="2023-07-05T19:40:04.935" v="0" actId="478"/>
          <ac:spMkLst>
            <pc:docMk/>
            <pc:sldMk cId="1384095157" sldId="319"/>
            <ac:spMk id="3" creationId="{FF09E301-2DD2-4D86-86AD-49BCE4C01F3A}"/>
          </ac:spMkLst>
        </pc:spChg>
        <pc:spChg chg="add del mod">
          <ac:chgData name="Tammy Pankey" userId="89b84b47-0384-4d66-b56e-dc00ebdb68cf" providerId="ADAL" clId="{AB5A085E-25C3-490D-9DC5-5FC5A23B7D34}" dt="2023-07-05T19:40:07.608" v="1" actId="478"/>
          <ac:spMkLst>
            <pc:docMk/>
            <pc:sldMk cId="1384095157" sldId="319"/>
            <ac:spMk id="6" creationId="{83E4F196-7098-0074-0EA5-D32C403295CE}"/>
          </ac:spMkLst>
        </pc:spChg>
        <pc:spChg chg="add mod">
          <ac:chgData name="Tammy Pankey" userId="89b84b47-0384-4d66-b56e-dc00ebdb68cf" providerId="ADAL" clId="{AB5A085E-25C3-490D-9DC5-5FC5A23B7D34}" dt="2023-07-05T20:44:37.318" v="22" actId="2711"/>
          <ac:spMkLst>
            <pc:docMk/>
            <pc:sldMk cId="1384095157" sldId="319"/>
            <ac:spMk id="8" creationId="{14351309-B5D4-1956-D3B3-BD2BA2166F35}"/>
          </ac:spMkLst>
        </pc:spChg>
      </pc:sldChg>
      <pc:sldChg chg="modSp mod">
        <pc:chgData name="Tammy Pankey" userId="89b84b47-0384-4d66-b56e-dc00ebdb68cf" providerId="ADAL" clId="{AB5A085E-25C3-490D-9DC5-5FC5A23B7D34}" dt="2023-07-05T20:42:56.377" v="7" actId="2711"/>
        <pc:sldMkLst>
          <pc:docMk/>
          <pc:sldMk cId="1204473661" sldId="332"/>
        </pc:sldMkLst>
        <pc:spChg chg="mod">
          <ac:chgData name="Tammy Pankey" userId="89b84b47-0384-4d66-b56e-dc00ebdb68cf" providerId="ADAL" clId="{AB5A085E-25C3-490D-9DC5-5FC5A23B7D34}" dt="2023-07-05T20:42:56.377" v="7" actId="2711"/>
          <ac:spMkLst>
            <pc:docMk/>
            <pc:sldMk cId="1204473661" sldId="332"/>
            <ac:spMk id="2" creationId="{687D7AD4-EE25-42E6-A3F2-C658860DB740}"/>
          </ac:spMkLst>
        </pc:spChg>
        <pc:spChg chg="mod">
          <ac:chgData name="Tammy Pankey" userId="89b84b47-0384-4d66-b56e-dc00ebdb68cf" providerId="ADAL" clId="{AB5A085E-25C3-490D-9DC5-5FC5A23B7D34}" dt="2023-07-05T20:42:56.377" v="7" actId="2711"/>
          <ac:spMkLst>
            <pc:docMk/>
            <pc:sldMk cId="1204473661" sldId="332"/>
            <ac:spMk id="9" creationId="{5421FB2A-5DE8-002B-5B25-B417B7505D08}"/>
          </ac:spMkLst>
        </pc:spChg>
      </pc:sldChg>
      <pc:sldChg chg="modSp mod">
        <pc:chgData name="Tammy Pankey" userId="89b84b47-0384-4d66-b56e-dc00ebdb68cf" providerId="ADAL" clId="{AB5A085E-25C3-490D-9DC5-5FC5A23B7D34}" dt="2023-07-05T20:43:15.367" v="10" actId="2711"/>
        <pc:sldMkLst>
          <pc:docMk/>
          <pc:sldMk cId="2593999018" sldId="336"/>
        </pc:sldMkLst>
        <pc:spChg chg="mod">
          <ac:chgData name="Tammy Pankey" userId="89b84b47-0384-4d66-b56e-dc00ebdb68cf" providerId="ADAL" clId="{AB5A085E-25C3-490D-9DC5-5FC5A23B7D34}" dt="2023-07-05T20:43:15.367" v="10" actId="2711"/>
          <ac:spMkLst>
            <pc:docMk/>
            <pc:sldMk cId="2593999018" sldId="336"/>
            <ac:spMk id="2" creationId="{687D7AD4-EE25-42E6-A3F2-C658860DB740}"/>
          </ac:spMkLst>
        </pc:spChg>
        <pc:spChg chg="mod">
          <ac:chgData name="Tammy Pankey" userId="89b84b47-0384-4d66-b56e-dc00ebdb68cf" providerId="ADAL" clId="{AB5A085E-25C3-490D-9DC5-5FC5A23B7D34}" dt="2023-07-05T20:43:15.367" v="10" actId="2711"/>
          <ac:spMkLst>
            <pc:docMk/>
            <pc:sldMk cId="2593999018" sldId="336"/>
            <ac:spMk id="13" creationId="{ABCCA905-1690-081F-9A81-1DDD554E6028}"/>
          </ac:spMkLst>
        </pc:spChg>
        <pc:spChg chg="mod">
          <ac:chgData name="Tammy Pankey" userId="89b84b47-0384-4d66-b56e-dc00ebdb68cf" providerId="ADAL" clId="{AB5A085E-25C3-490D-9DC5-5FC5A23B7D34}" dt="2023-07-05T20:43:15.367" v="10" actId="2711"/>
          <ac:spMkLst>
            <pc:docMk/>
            <pc:sldMk cId="2593999018" sldId="336"/>
            <ac:spMk id="14" creationId="{CD135C1E-0942-48C3-9F0A-AD3D55C08964}"/>
          </ac:spMkLst>
        </pc:spChg>
      </pc:sldChg>
      <pc:sldChg chg="modSp mod">
        <pc:chgData name="Tammy Pankey" userId="89b84b47-0384-4d66-b56e-dc00ebdb68cf" providerId="ADAL" clId="{AB5A085E-25C3-490D-9DC5-5FC5A23B7D34}" dt="2023-07-05T20:43:22.102" v="11" actId="2711"/>
        <pc:sldMkLst>
          <pc:docMk/>
          <pc:sldMk cId="2903866314" sldId="338"/>
        </pc:sldMkLst>
        <pc:spChg chg="mod">
          <ac:chgData name="Tammy Pankey" userId="89b84b47-0384-4d66-b56e-dc00ebdb68cf" providerId="ADAL" clId="{AB5A085E-25C3-490D-9DC5-5FC5A23B7D34}" dt="2023-07-05T20:43:22.102" v="11" actId="2711"/>
          <ac:spMkLst>
            <pc:docMk/>
            <pc:sldMk cId="2903866314" sldId="338"/>
            <ac:spMk id="2" creationId="{687D7AD4-EE25-42E6-A3F2-C658860DB740}"/>
          </ac:spMkLst>
        </pc:spChg>
        <pc:spChg chg="mod">
          <ac:chgData name="Tammy Pankey" userId="89b84b47-0384-4d66-b56e-dc00ebdb68cf" providerId="ADAL" clId="{AB5A085E-25C3-490D-9DC5-5FC5A23B7D34}" dt="2023-07-05T20:43:22.102" v="11" actId="2711"/>
          <ac:spMkLst>
            <pc:docMk/>
            <pc:sldMk cId="2903866314" sldId="338"/>
            <ac:spMk id="6" creationId="{2FBFF18D-9410-4EAD-90B1-0BAC638D9F84}"/>
          </ac:spMkLst>
        </pc:spChg>
        <pc:spChg chg="mod">
          <ac:chgData name="Tammy Pankey" userId="89b84b47-0384-4d66-b56e-dc00ebdb68cf" providerId="ADAL" clId="{AB5A085E-25C3-490D-9DC5-5FC5A23B7D34}" dt="2023-07-05T20:43:22.102" v="11" actId="2711"/>
          <ac:spMkLst>
            <pc:docMk/>
            <pc:sldMk cId="2903866314" sldId="338"/>
            <ac:spMk id="9" creationId="{5DC2223E-E6AF-4F87-911D-C2F146304B57}"/>
          </ac:spMkLst>
        </pc:spChg>
        <pc:spChg chg="mod">
          <ac:chgData name="Tammy Pankey" userId="89b84b47-0384-4d66-b56e-dc00ebdb68cf" providerId="ADAL" clId="{AB5A085E-25C3-490D-9DC5-5FC5A23B7D34}" dt="2023-07-05T20:43:22.102" v="11" actId="2711"/>
          <ac:spMkLst>
            <pc:docMk/>
            <pc:sldMk cId="2903866314" sldId="338"/>
            <ac:spMk id="10" creationId="{7B0511D5-54AD-7B53-40C9-296FBA9BF197}"/>
          </ac:spMkLst>
        </pc:spChg>
      </pc:sldChg>
      <pc:sldChg chg="modSp mod">
        <pc:chgData name="Tammy Pankey" userId="89b84b47-0384-4d66-b56e-dc00ebdb68cf" providerId="ADAL" clId="{AB5A085E-25C3-490D-9DC5-5FC5A23B7D34}" dt="2023-07-05T20:43:28.063" v="12" actId="2711"/>
        <pc:sldMkLst>
          <pc:docMk/>
          <pc:sldMk cId="3566665755" sldId="339"/>
        </pc:sldMkLst>
        <pc:spChg chg="mod">
          <ac:chgData name="Tammy Pankey" userId="89b84b47-0384-4d66-b56e-dc00ebdb68cf" providerId="ADAL" clId="{AB5A085E-25C3-490D-9DC5-5FC5A23B7D34}" dt="2023-07-05T20:43:28.063" v="12" actId="2711"/>
          <ac:spMkLst>
            <pc:docMk/>
            <pc:sldMk cId="3566665755" sldId="339"/>
            <ac:spMk id="2" creationId="{687D7AD4-EE25-42E6-A3F2-C658860DB740}"/>
          </ac:spMkLst>
        </pc:spChg>
        <pc:spChg chg="mod">
          <ac:chgData name="Tammy Pankey" userId="89b84b47-0384-4d66-b56e-dc00ebdb68cf" providerId="ADAL" clId="{AB5A085E-25C3-490D-9DC5-5FC5A23B7D34}" dt="2023-07-05T20:43:28.063" v="12" actId="2711"/>
          <ac:spMkLst>
            <pc:docMk/>
            <pc:sldMk cId="3566665755" sldId="339"/>
            <ac:spMk id="4" creationId="{56567651-8AA4-479B-AC03-821AC799E926}"/>
          </ac:spMkLst>
        </pc:spChg>
        <pc:spChg chg="mod">
          <ac:chgData name="Tammy Pankey" userId="89b84b47-0384-4d66-b56e-dc00ebdb68cf" providerId="ADAL" clId="{AB5A085E-25C3-490D-9DC5-5FC5A23B7D34}" dt="2023-07-05T20:43:28.063" v="12" actId="2711"/>
          <ac:spMkLst>
            <pc:docMk/>
            <pc:sldMk cId="3566665755" sldId="339"/>
            <ac:spMk id="5" creationId="{2954CDDF-E993-458B-B625-7C1E534AA87A}"/>
          </ac:spMkLst>
        </pc:spChg>
      </pc:sldChg>
      <pc:sldChg chg="modSp mod">
        <pc:chgData name="Tammy Pankey" userId="89b84b47-0384-4d66-b56e-dc00ebdb68cf" providerId="ADAL" clId="{AB5A085E-25C3-490D-9DC5-5FC5A23B7D34}" dt="2023-07-05T20:43:50.683" v="14" actId="2711"/>
        <pc:sldMkLst>
          <pc:docMk/>
          <pc:sldMk cId="105266263" sldId="340"/>
        </pc:sldMkLst>
        <pc:spChg chg="mod">
          <ac:chgData name="Tammy Pankey" userId="89b84b47-0384-4d66-b56e-dc00ebdb68cf" providerId="ADAL" clId="{AB5A085E-25C3-490D-9DC5-5FC5A23B7D34}" dt="2023-07-05T20:43:50.683" v="14" actId="2711"/>
          <ac:spMkLst>
            <pc:docMk/>
            <pc:sldMk cId="105266263" sldId="340"/>
            <ac:spMk id="2" creationId="{687D7AD4-EE25-42E6-A3F2-C658860DB740}"/>
          </ac:spMkLst>
        </pc:spChg>
        <pc:spChg chg="mod">
          <ac:chgData name="Tammy Pankey" userId="89b84b47-0384-4d66-b56e-dc00ebdb68cf" providerId="ADAL" clId="{AB5A085E-25C3-490D-9DC5-5FC5A23B7D34}" dt="2023-07-05T20:43:50.683" v="14" actId="2711"/>
          <ac:spMkLst>
            <pc:docMk/>
            <pc:sldMk cId="105266263" sldId="340"/>
            <ac:spMk id="4" creationId="{56567651-8AA4-479B-AC03-821AC799E926}"/>
          </ac:spMkLst>
        </pc:spChg>
        <pc:spChg chg="mod">
          <ac:chgData name="Tammy Pankey" userId="89b84b47-0384-4d66-b56e-dc00ebdb68cf" providerId="ADAL" clId="{AB5A085E-25C3-490D-9DC5-5FC5A23B7D34}" dt="2023-07-05T20:43:50.683" v="14" actId="2711"/>
          <ac:spMkLst>
            <pc:docMk/>
            <pc:sldMk cId="105266263" sldId="340"/>
            <ac:spMk id="6" creationId="{C0363EA2-223C-4511-ABE0-5D5FCE348A85}"/>
          </ac:spMkLst>
        </pc:spChg>
        <pc:spChg chg="mod">
          <ac:chgData name="Tammy Pankey" userId="89b84b47-0384-4d66-b56e-dc00ebdb68cf" providerId="ADAL" clId="{AB5A085E-25C3-490D-9DC5-5FC5A23B7D34}" dt="2023-07-05T20:43:50.683" v="14" actId="2711"/>
          <ac:spMkLst>
            <pc:docMk/>
            <pc:sldMk cId="105266263" sldId="340"/>
            <ac:spMk id="11" creationId="{D59BCC1F-55C8-1609-56F8-80EB589E18D0}"/>
          </ac:spMkLst>
        </pc:spChg>
      </pc:sldChg>
      <pc:sldChg chg="modSp mod">
        <pc:chgData name="Tammy Pankey" userId="89b84b47-0384-4d66-b56e-dc00ebdb68cf" providerId="ADAL" clId="{AB5A085E-25C3-490D-9DC5-5FC5A23B7D34}" dt="2023-07-05T20:44:09.571" v="15" actId="2711"/>
        <pc:sldMkLst>
          <pc:docMk/>
          <pc:sldMk cId="3378042943" sldId="341"/>
        </pc:sldMkLst>
        <pc:spChg chg="mod">
          <ac:chgData name="Tammy Pankey" userId="89b84b47-0384-4d66-b56e-dc00ebdb68cf" providerId="ADAL" clId="{AB5A085E-25C3-490D-9DC5-5FC5A23B7D34}" dt="2023-07-05T20:44:09.571" v="15" actId="2711"/>
          <ac:spMkLst>
            <pc:docMk/>
            <pc:sldMk cId="3378042943" sldId="341"/>
            <ac:spMk id="2" creationId="{687D7AD4-EE25-42E6-A3F2-C658860DB740}"/>
          </ac:spMkLst>
        </pc:spChg>
        <pc:spChg chg="mod">
          <ac:chgData name="Tammy Pankey" userId="89b84b47-0384-4d66-b56e-dc00ebdb68cf" providerId="ADAL" clId="{AB5A085E-25C3-490D-9DC5-5FC5A23B7D34}" dt="2023-07-05T20:44:09.571" v="15" actId="2711"/>
          <ac:spMkLst>
            <pc:docMk/>
            <pc:sldMk cId="3378042943" sldId="341"/>
            <ac:spMk id="5" creationId="{9068970A-5467-7D0B-7B1D-0EDEBF4E313A}"/>
          </ac:spMkLst>
        </pc:spChg>
        <pc:spChg chg="mod">
          <ac:chgData name="Tammy Pankey" userId="89b84b47-0384-4d66-b56e-dc00ebdb68cf" providerId="ADAL" clId="{AB5A085E-25C3-490D-9DC5-5FC5A23B7D34}" dt="2023-07-05T20:44:09.571" v="15" actId="2711"/>
          <ac:spMkLst>
            <pc:docMk/>
            <pc:sldMk cId="3378042943" sldId="341"/>
            <ac:spMk id="7" creationId="{60FC3276-A0FC-66B1-B949-2009DA3DC1B4}"/>
          </ac:spMkLst>
        </pc:spChg>
      </pc:sldChg>
      <pc:sldChg chg="modSp mod">
        <pc:chgData name="Tammy Pankey" userId="89b84b47-0384-4d66-b56e-dc00ebdb68cf" providerId="ADAL" clId="{AB5A085E-25C3-490D-9DC5-5FC5A23B7D34}" dt="2023-07-05T20:44:17.617" v="17" actId="2711"/>
        <pc:sldMkLst>
          <pc:docMk/>
          <pc:sldMk cId="4123726378" sldId="343"/>
        </pc:sldMkLst>
        <pc:spChg chg="mod">
          <ac:chgData name="Tammy Pankey" userId="89b84b47-0384-4d66-b56e-dc00ebdb68cf" providerId="ADAL" clId="{AB5A085E-25C3-490D-9DC5-5FC5A23B7D34}" dt="2023-07-05T20:44:17.617" v="17" actId="2711"/>
          <ac:spMkLst>
            <pc:docMk/>
            <pc:sldMk cId="4123726378" sldId="343"/>
            <ac:spMk id="2" creationId="{687D7AD4-EE25-42E6-A3F2-C658860DB740}"/>
          </ac:spMkLst>
        </pc:spChg>
        <pc:spChg chg="mod">
          <ac:chgData name="Tammy Pankey" userId="89b84b47-0384-4d66-b56e-dc00ebdb68cf" providerId="ADAL" clId="{AB5A085E-25C3-490D-9DC5-5FC5A23B7D34}" dt="2023-07-05T20:44:17.617" v="17" actId="2711"/>
          <ac:spMkLst>
            <pc:docMk/>
            <pc:sldMk cId="4123726378" sldId="343"/>
            <ac:spMk id="9" creationId="{92426EA7-6502-2BE3-B510-7559509AB1E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13F5F3-06B3-EE47-BF43-708E2593BF64}" type="datetimeFigureOut">
              <a:rPr lang="en-US" smtClean="0"/>
              <a:t>6/10/2024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B8CF6-C2C2-924C-96EF-0C0C9E05FEB2}" type="slidenum">
              <a:rPr lang="en-US" smtClean="0"/>
              <a:t>‹#›</a:t>
            </a:fld>
            <a:endParaRPr lang="en-US" dirty="0"/>
          </a:p>
        </p:txBody>
      </p:sp>
    </p:spTree>
    <p:extLst>
      <p:ext uri="{BB962C8B-B14F-4D97-AF65-F5344CB8AC3E}">
        <p14:creationId xmlns:p14="http://schemas.microsoft.com/office/powerpoint/2010/main" val="29450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ducation.lego.com/en-us/lessons/prime-competition-ready/assembling-an-advanced-driving-base#lesson-pl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nam10.safelinks.protection.outlook.com/?url=https%3A%2F%2Fspike.legoeducation.com%2F&amp;data=04%7C01%7Cljackson%40firstinspires.org%7Ca2f69b751f2440fc675608d9db807e99%7C87f3c3bf6dd144ecbd8f99e4e622ef84%7C0%7C0%7C637782167199772092%7CUnknown%7CTWFpbGZsb3d8eyJWIjoiMC4wLjAwMDAiLCJQIjoiV2luMzIiLCJBTiI6Ik1haWwiLCJXVCI6Mn0%3D%7C1000&amp;sdata=u1XHQNw87%2FPKR1MTeb55VdD%2FMgpX2WqlifRkeQQZSEA%3D&amp;reserved=0"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dirty="0">
                <a:latin typeface="Arial-BoldMT"/>
              </a:rPr>
              <a:t>Facilitator Tips - </a:t>
            </a:r>
            <a:r>
              <a:rPr lang="en-US" sz="1200" b="0" i="0" u="none" strike="noStrike" baseline="0" dirty="0">
                <a:latin typeface="Arial-BoldMT"/>
              </a:rPr>
              <a:t>Provide extra paper or a shared online file for the team to capture the process used to create their robot and innovation project solutions. The team will be judged on their final robot and project solutions as well as the process they used.</a:t>
            </a:r>
          </a:p>
          <a:p>
            <a:pPr algn="l"/>
            <a:endParaRPr lang="en-US" sz="1200" b="0" i="0" u="none" strike="noStrike" baseline="0" dirty="0">
              <a:latin typeface="ArialMT"/>
            </a:endParaRPr>
          </a:p>
          <a:p>
            <a:r>
              <a:rPr lang="en-US" sz="1200" b="1" dirty="0"/>
              <a:t>Session 6 Tips =</a:t>
            </a:r>
          </a:p>
          <a:p>
            <a:pPr marL="228600" indent="-228600">
              <a:buFont typeface="+mj-lt"/>
              <a:buAutoNum type="arabicPeriod"/>
            </a:pPr>
            <a:r>
              <a:rPr lang="en-US" sz="1200" b="0" dirty="0"/>
              <a:t>Building the experts in Bag 13 is a great time for the team to review what they learned about the Project Sparks.</a:t>
            </a:r>
          </a:p>
          <a:p>
            <a:pPr marL="228600" indent="-228600">
              <a:buFont typeface="+mj-lt"/>
              <a:buAutoNum type="arabicPeriod"/>
            </a:pPr>
            <a:r>
              <a:rPr lang="en-US" sz="1200" b="0" dirty="0"/>
              <a:t>Provide sticky notes and planning cards for the team to place on the mat to map out their mission strategy.</a:t>
            </a:r>
          </a:p>
          <a:p>
            <a:pPr marL="228600" indent="-228600">
              <a:buFont typeface="+mj-lt"/>
              <a:buAutoNum type="arabicPeriod"/>
            </a:pPr>
            <a:r>
              <a:rPr lang="en-US" sz="1200" b="0" dirty="0"/>
              <a:t>Encourage the team to find the missions where points can be scored most easily and do them first.</a:t>
            </a:r>
          </a:p>
          <a:p>
            <a:pPr marL="228600" indent="-228600">
              <a:buFont typeface="+mj-lt"/>
              <a:buAutoNum type="arabicPeriod"/>
            </a:pPr>
            <a:r>
              <a:rPr lang="en-US" sz="1200" b="0" dirty="0"/>
              <a:t>The Pseudocode page can be photocopied. It can be used for each mission the team attempts.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57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latin typeface="Arial-BoldMT"/>
              </a:rPr>
              <a:t>Team Tasks </a:t>
            </a:r>
            <a:r>
              <a:rPr lang="en-US" sz="1800" b="0" i="0" u="none" strike="noStrike" baseline="0" dirty="0">
                <a:latin typeface="Arial-BoldMT"/>
              </a:rPr>
              <a:t>(100-120 minutes)</a:t>
            </a:r>
          </a:p>
          <a:p>
            <a:pPr algn="l"/>
            <a:r>
              <a:rPr lang="en-US" sz="1800" b="1" i="0" u="none" strike="noStrike" baseline="0" dirty="0">
                <a:latin typeface="Arial-BoldMT"/>
              </a:rPr>
              <a:t>Session Outcomes</a:t>
            </a:r>
          </a:p>
          <a:p>
            <a:pPr algn="l"/>
            <a:r>
              <a:rPr lang="en-US" sz="1800" b="0" i="0" u="none" strike="noStrike" baseline="0" dirty="0">
                <a:latin typeface="Arial-BoldMT"/>
              </a:rPr>
              <a:t>Create a mission strategy plan and write pseudocode for a mission.</a:t>
            </a:r>
          </a:p>
          <a:p>
            <a:pPr algn="l"/>
            <a:r>
              <a:rPr lang="en-US" sz="1800" b="0" i="0" u="none" strike="noStrike" baseline="0" dirty="0">
                <a:latin typeface="Arial-BoldMT"/>
              </a:rPr>
              <a:t>Conduct research on their identified problem and start the Innovation Project Planning page.</a:t>
            </a:r>
          </a:p>
          <a:p>
            <a:pPr algn="l"/>
            <a:r>
              <a:rPr lang="en-US" sz="1800" b="1" i="0" u="none" strike="noStrike" baseline="0" dirty="0">
                <a:latin typeface="Arial-BoldMT"/>
              </a:rPr>
              <a:t>Facilitator Tips - </a:t>
            </a:r>
            <a:r>
              <a:rPr lang="en-US" sz="1800" b="0" i="0" u="none" strike="noStrike" baseline="0" dirty="0">
                <a:latin typeface="Arial-BoldMT"/>
              </a:rPr>
              <a:t>Provide extra paper or a shared online file for the team to capture the process used to create their robot and innovation project solutions. The team will be judged on their final robot and project solutions as well as the process they used.</a:t>
            </a:r>
            <a:endParaRPr lang="en-US" sz="1800" b="0" i="0" u="none" strike="noStrike" baseline="0" dirty="0">
              <a:latin typeface="ArialMT"/>
            </a:endParaRPr>
          </a:p>
          <a:p>
            <a:r>
              <a:rPr lang="en-US" sz="1800" b="1" dirty="0"/>
              <a:t>Session 6 Tips =</a:t>
            </a:r>
          </a:p>
          <a:p>
            <a:pPr marL="228600" indent="-228600">
              <a:buFont typeface="+mj-lt"/>
              <a:buAutoNum type="arabicPeriod"/>
            </a:pPr>
            <a:r>
              <a:rPr lang="en-US" sz="1800" b="0" dirty="0"/>
              <a:t>The team should pause to reflect on the last few sessions. What does the team feel proud of? What are they excited about?</a:t>
            </a:r>
          </a:p>
          <a:p>
            <a:pPr marL="228600" indent="-228600">
              <a:buFont typeface="+mj-lt"/>
              <a:buAutoNum type="arabicPeriod"/>
            </a:pPr>
            <a:r>
              <a:rPr lang="en-US" sz="1800" b="0" dirty="0"/>
              <a:t>Provide sticky notes and planning cards for the team to place on the mat to map out their mission strategy. </a:t>
            </a:r>
          </a:p>
          <a:p>
            <a:pPr marL="228600" indent="-228600">
              <a:buFont typeface="+mj-lt"/>
              <a:buAutoNum type="arabicPeriod"/>
            </a:pPr>
            <a:r>
              <a:rPr lang="en-US" sz="1800" b="0" dirty="0"/>
              <a:t>Encourage the team to find the missions where points can be scored most easily and do them first.</a:t>
            </a:r>
          </a:p>
          <a:p>
            <a:pPr marL="228600" indent="-228600">
              <a:buFont typeface="+mj-lt"/>
              <a:buAutoNum type="arabicPeriod"/>
            </a:pPr>
            <a:r>
              <a:rPr lang="en-US" sz="1800" b="0" dirty="0"/>
              <a:t>The Pseudocode page can be photocopied. It can be used for each mission the team attempts.</a:t>
            </a:r>
          </a:p>
          <a:p>
            <a:pPr marL="228600" indent="-228600">
              <a:buFont typeface="+mj-lt"/>
              <a:buAutoNum type="arabicPeriod"/>
            </a:pPr>
            <a:r>
              <a:rPr lang="en-US" sz="1800" b="0" dirty="0"/>
              <a:t>Be sure the team collects their sources in a shared location, either online or on paper.</a:t>
            </a:r>
          </a:p>
          <a:p>
            <a:pPr marL="228600" indent="-228600">
              <a:buFont typeface="+mj-lt"/>
              <a:buAutoNum type="arabicPeriod"/>
            </a:pPr>
            <a:r>
              <a:rPr lang="en-US" sz="1800" b="0" dirty="0"/>
              <a:t>Take some extra time with the team if needed to explore all the solution ideas and narrow it down to one.</a:t>
            </a:r>
          </a:p>
          <a:p>
            <a:pPr marL="228600" indent="-228600">
              <a:buFont typeface="+mj-lt"/>
              <a:buAutoNum type="arabicPeriod"/>
            </a:pPr>
            <a:r>
              <a:rPr lang="en-US" sz="1800" b="0" dirty="0"/>
              <a:t>The Innovation Project Planning page can be completed over multiple sessions and helps the team document their process.</a:t>
            </a:r>
          </a:p>
          <a:p>
            <a:pPr marL="228600" indent="-228600">
              <a:buFont typeface="+mj-lt"/>
              <a:buAutoNum type="arabicPeriod"/>
            </a:pPr>
            <a:r>
              <a:rPr lang="en-US" sz="1800" b="0" dirty="0"/>
              <a:t>The team will begin to develop their innovation project solution in the next session.</a:t>
            </a:r>
          </a:p>
        </p:txBody>
      </p:sp>
      <p:sp>
        <p:nvSpPr>
          <p:cNvPr id="4" name="Slide Number Placeholder 3"/>
          <p:cNvSpPr>
            <a:spLocks noGrp="1"/>
          </p:cNvSpPr>
          <p:nvPr>
            <p:ph type="sldNum" sz="quarter" idx="5"/>
          </p:nvPr>
        </p:nvSpPr>
        <p:spPr/>
        <p:txBody>
          <a:bodyPr/>
          <a:lstStyle/>
          <a:p>
            <a:fld id="{447B8CF6-C2C2-924C-96EF-0C0C9E05FEB2}" type="slidenum">
              <a:rPr lang="en-US" smtClean="0"/>
              <a:t>10</a:t>
            </a:fld>
            <a:endParaRPr lang="en-US" dirty="0"/>
          </a:p>
        </p:txBody>
      </p:sp>
    </p:spTree>
    <p:extLst>
      <p:ext uri="{BB962C8B-B14F-4D97-AF65-F5344CB8AC3E}">
        <p14:creationId xmlns:p14="http://schemas.microsoft.com/office/powerpoint/2010/main" val="2644555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latin typeface="Arial-BoldMT"/>
              </a:rPr>
              <a:t>Team Tasks </a:t>
            </a:r>
            <a:r>
              <a:rPr lang="en-US" sz="1800" b="0" i="0" u="none" strike="noStrike" baseline="0" dirty="0">
                <a:latin typeface="Arial-BoldMT"/>
              </a:rPr>
              <a:t>(100-120 minutes)</a:t>
            </a:r>
          </a:p>
          <a:p>
            <a:pPr algn="l"/>
            <a:r>
              <a:rPr lang="en-US" sz="1800" b="1" i="0" u="none" strike="noStrike" baseline="0" dirty="0">
                <a:latin typeface="Arial-BoldMT"/>
              </a:rPr>
              <a:t>Session Outcomes</a:t>
            </a:r>
          </a:p>
          <a:p>
            <a:pPr algn="l"/>
            <a:r>
              <a:rPr lang="en-US" sz="1800" b="0" i="0" u="none" strike="noStrike" baseline="0" dirty="0">
                <a:latin typeface="Arial-BoldMT"/>
              </a:rPr>
              <a:t>Create a mission strategy plan and write pseudocode for a mission.</a:t>
            </a:r>
          </a:p>
          <a:p>
            <a:pPr algn="l"/>
            <a:r>
              <a:rPr lang="en-US" sz="1800" b="0" i="0" u="none" strike="noStrike" baseline="0" dirty="0">
                <a:latin typeface="Arial-BoldMT"/>
              </a:rPr>
              <a:t>Conduct research on their identified problem and start the Innovation Project Planning page.</a:t>
            </a:r>
          </a:p>
          <a:p>
            <a:pPr algn="l"/>
            <a:r>
              <a:rPr lang="en-US" sz="1800" b="1" i="0" u="none" strike="noStrike" baseline="0" dirty="0">
                <a:latin typeface="Arial-BoldMT"/>
              </a:rPr>
              <a:t>Facilitator Tips - </a:t>
            </a:r>
            <a:r>
              <a:rPr lang="en-US" sz="1800" b="0" i="0" u="none" strike="noStrike" baseline="0" dirty="0">
                <a:latin typeface="Arial-BoldMT"/>
              </a:rPr>
              <a:t>Provide extra paper or a shared online file for the team to capture the process used to create their robot and innovation project solutions. The team will be judged on their final robot and project solutions as well as the process they used.</a:t>
            </a:r>
            <a:endParaRPr lang="en-US" sz="1800" b="0" i="0" u="none" strike="noStrike" baseline="0" dirty="0">
              <a:latin typeface="ArialMT"/>
            </a:endParaRPr>
          </a:p>
          <a:p>
            <a:r>
              <a:rPr lang="en-US" sz="1800" b="1" dirty="0"/>
              <a:t>Session 6 Tips =</a:t>
            </a:r>
          </a:p>
          <a:p>
            <a:pPr marL="228600" indent="-228600">
              <a:buFont typeface="+mj-lt"/>
              <a:buAutoNum type="arabicPeriod"/>
            </a:pPr>
            <a:r>
              <a:rPr lang="en-US" sz="1800" b="0" dirty="0"/>
              <a:t>The team should pause to reflect on the last few sessions. What does the team feel proud of? What are they excited about?</a:t>
            </a:r>
          </a:p>
          <a:p>
            <a:pPr marL="228600" indent="-228600">
              <a:buFont typeface="+mj-lt"/>
              <a:buAutoNum type="arabicPeriod"/>
            </a:pPr>
            <a:r>
              <a:rPr lang="en-US" sz="1800" b="0" dirty="0"/>
              <a:t>Provide sticky notes and planning cards for the team to place on the mat to map out their mission strategy. </a:t>
            </a:r>
          </a:p>
          <a:p>
            <a:pPr marL="228600" indent="-228600">
              <a:buFont typeface="+mj-lt"/>
              <a:buAutoNum type="arabicPeriod"/>
            </a:pPr>
            <a:r>
              <a:rPr lang="en-US" sz="1800" b="0" dirty="0"/>
              <a:t>Encourage the team to find the missions where points can be scored most easily and do them first.</a:t>
            </a:r>
          </a:p>
          <a:p>
            <a:pPr marL="228600" indent="-228600">
              <a:buFont typeface="+mj-lt"/>
              <a:buAutoNum type="arabicPeriod"/>
            </a:pPr>
            <a:r>
              <a:rPr lang="en-US" sz="1800" b="0" dirty="0"/>
              <a:t>The Pseudocode page can be photocopied. It can be used for each mission the team attempts.</a:t>
            </a:r>
          </a:p>
          <a:p>
            <a:pPr marL="228600" indent="-228600">
              <a:buFont typeface="+mj-lt"/>
              <a:buAutoNum type="arabicPeriod"/>
            </a:pPr>
            <a:r>
              <a:rPr lang="en-US" sz="1800" b="0" dirty="0"/>
              <a:t>Be sure the team collects their sources in a shared location, either online or on paper.</a:t>
            </a:r>
          </a:p>
          <a:p>
            <a:pPr marL="228600" indent="-228600">
              <a:buFont typeface="+mj-lt"/>
              <a:buAutoNum type="arabicPeriod"/>
            </a:pPr>
            <a:r>
              <a:rPr lang="en-US" sz="1800" b="0" dirty="0"/>
              <a:t>Take some extra time with the team if needed to explore all the solution ideas and narrow it down to one.</a:t>
            </a:r>
          </a:p>
          <a:p>
            <a:pPr marL="228600" indent="-228600">
              <a:buFont typeface="+mj-lt"/>
              <a:buAutoNum type="arabicPeriod"/>
            </a:pPr>
            <a:r>
              <a:rPr lang="en-US" sz="1800" b="0" dirty="0"/>
              <a:t>The Innovation Project Planning page can be completed over multiple sessions and helps the team document their process.</a:t>
            </a:r>
          </a:p>
          <a:p>
            <a:pPr marL="228600" indent="-228600">
              <a:buFont typeface="+mj-lt"/>
              <a:buAutoNum type="arabicPeriod"/>
            </a:pPr>
            <a:r>
              <a:rPr lang="en-US" sz="1800" b="0" dirty="0"/>
              <a:t>The team will begin to develop their innovation project solution in the next session.</a:t>
            </a:r>
          </a:p>
        </p:txBody>
      </p:sp>
      <p:sp>
        <p:nvSpPr>
          <p:cNvPr id="4" name="Slide Number Placeholder 3"/>
          <p:cNvSpPr>
            <a:spLocks noGrp="1"/>
          </p:cNvSpPr>
          <p:nvPr>
            <p:ph type="sldNum" sz="quarter" idx="5"/>
          </p:nvPr>
        </p:nvSpPr>
        <p:spPr/>
        <p:txBody>
          <a:bodyPr/>
          <a:lstStyle/>
          <a:p>
            <a:fld id="{447B8CF6-C2C2-924C-96EF-0C0C9E05FEB2}" type="slidenum">
              <a:rPr lang="en-US" smtClean="0"/>
              <a:t>11</a:t>
            </a:fld>
            <a:endParaRPr lang="en-US" dirty="0"/>
          </a:p>
        </p:txBody>
      </p:sp>
    </p:spTree>
    <p:extLst>
      <p:ext uri="{BB962C8B-B14F-4D97-AF65-F5344CB8AC3E}">
        <p14:creationId xmlns:p14="http://schemas.microsoft.com/office/powerpoint/2010/main" val="3435005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0" u="none" strike="noStrike" baseline="0" dirty="0">
                <a:latin typeface="Arial-BoldMT"/>
              </a:rPr>
              <a:t>Share - </a:t>
            </a:r>
            <a:r>
              <a:rPr lang="en-US" sz="2800" b="0" i="0" u="none" strike="noStrike" baseline="0" dirty="0">
                <a:latin typeface="Arial-BoldMT"/>
              </a:rPr>
              <a:t>(10-15 minutes)</a:t>
            </a:r>
            <a:endParaRPr lang="en-US" sz="2800" b="1" i="0" u="none" strike="noStrike" baseline="0" dirty="0">
              <a:latin typeface="Arial-BoldMT"/>
            </a:endParaRPr>
          </a:p>
          <a:p>
            <a:pPr algn="l"/>
            <a:r>
              <a:rPr lang="en-US" sz="2800" b="1" i="0" u="none" strike="noStrike" baseline="0" dirty="0">
                <a:latin typeface="Arial-BoldMT"/>
              </a:rPr>
              <a:t>Session Outcomes</a:t>
            </a:r>
          </a:p>
          <a:p>
            <a:pPr algn="l"/>
            <a:r>
              <a:rPr lang="en-US" sz="2800" b="0" i="0" u="none" strike="noStrike" baseline="0" dirty="0">
                <a:latin typeface="Arial-BoldMT"/>
              </a:rPr>
              <a:t>Create a mission strategy plan and write pseudocode for a mission.</a:t>
            </a:r>
          </a:p>
          <a:p>
            <a:pPr algn="l"/>
            <a:r>
              <a:rPr lang="en-US" sz="2800" b="0" i="0" u="none" strike="noStrike" baseline="0" dirty="0">
                <a:latin typeface="Arial-BoldMT"/>
              </a:rPr>
              <a:t>Conduct research on their identified problem and start the Innovation Project Planning page.</a:t>
            </a:r>
          </a:p>
          <a:p>
            <a:pPr algn="l"/>
            <a:r>
              <a:rPr lang="en-US" sz="2800" b="1" i="0" u="none" strike="noStrike" baseline="0" dirty="0">
                <a:latin typeface="Arial-BoldMT"/>
              </a:rPr>
              <a:t>Facilitator Tips - </a:t>
            </a:r>
            <a:r>
              <a:rPr lang="en-US" sz="2800" b="0" i="0" u="none" strike="noStrike" baseline="0" dirty="0">
                <a:latin typeface="Arial-BoldMT"/>
              </a:rPr>
              <a:t>Provide extra paper or a shared online file for the team to capture the process used to create their robot and innovation project solutions. The team will be judged on their final robot and project solutions as well as the process they used.</a:t>
            </a:r>
            <a:endParaRPr lang="en-US" sz="2800" b="0" i="0" u="none" strike="noStrike" baseline="0" dirty="0">
              <a:latin typeface="ArialMT"/>
            </a:endParaRPr>
          </a:p>
          <a:p>
            <a:r>
              <a:rPr lang="en-US" sz="2800" b="1" dirty="0"/>
              <a:t>Session 6 Tips =</a:t>
            </a:r>
          </a:p>
          <a:p>
            <a:pPr marL="228600" indent="-228600">
              <a:buFont typeface="+mj-lt"/>
              <a:buAutoNum type="arabicPeriod"/>
            </a:pPr>
            <a:r>
              <a:rPr lang="en-US" sz="2800" b="0" dirty="0"/>
              <a:t>The team should pause to reflect on the last few sessions. What does the team feel proud of? What are they excited about?</a:t>
            </a:r>
          </a:p>
          <a:p>
            <a:pPr marL="228600" indent="-228600">
              <a:buFont typeface="+mj-lt"/>
              <a:buAutoNum type="arabicPeriod"/>
            </a:pPr>
            <a:r>
              <a:rPr lang="en-US" sz="2800" b="0" dirty="0"/>
              <a:t>Provide sticky notes and planning cards for the team to place on the mat to map out their mission strategy. </a:t>
            </a:r>
          </a:p>
          <a:p>
            <a:pPr marL="228600" indent="-228600">
              <a:buFont typeface="+mj-lt"/>
              <a:buAutoNum type="arabicPeriod"/>
            </a:pPr>
            <a:r>
              <a:rPr lang="en-US" sz="2800" b="0" dirty="0"/>
              <a:t>Encourage the team to find the missions where points can be scored most easily and do them first.</a:t>
            </a:r>
          </a:p>
          <a:p>
            <a:pPr marL="228600" indent="-228600">
              <a:buFont typeface="+mj-lt"/>
              <a:buAutoNum type="arabicPeriod"/>
            </a:pPr>
            <a:r>
              <a:rPr lang="en-US" sz="2800" b="0" dirty="0"/>
              <a:t>The Pseudocode page can be photocopied. It can be used for each mission the team attempts.</a:t>
            </a:r>
          </a:p>
          <a:p>
            <a:pPr marL="228600" indent="-228600">
              <a:buFont typeface="+mj-lt"/>
              <a:buAutoNum type="arabicPeriod"/>
            </a:pPr>
            <a:r>
              <a:rPr lang="en-US" sz="2800" b="0" dirty="0"/>
              <a:t>Be sure the team collects their sources in a shared location, either online or on paper.</a:t>
            </a:r>
          </a:p>
          <a:p>
            <a:pPr marL="228600" indent="-228600">
              <a:buFont typeface="+mj-lt"/>
              <a:buAutoNum type="arabicPeriod"/>
            </a:pPr>
            <a:r>
              <a:rPr lang="en-US" sz="2800" b="0" dirty="0"/>
              <a:t>Take some extra time with the team if needed to explore all the solution ideas and narrow it down to one.</a:t>
            </a:r>
          </a:p>
          <a:p>
            <a:pPr marL="228600" indent="-228600">
              <a:buFont typeface="+mj-lt"/>
              <a:buAutoNum type="arabicPeriod"/>
            </a:pPr>
            <a:r>
              <a:rPr lang="en-US" sz="2800" b="0" dirty="0"/>
              <a:t>The Innovation Project Planning page can be completed over multiple sessions and helps the team document their process.</a:t>
            </a:r>
          </a:p>
          <a:p>
            <a:pPr marL="228600" indent="-228600">
              <a:buFont typeface="+mj-lt"/>
              <a:buAutoNum type="arabicPeriod"/>
            </a:pPr>
            <a:r>
              <a:rPr lang="en-US" sz="2800" b="0" dirty="0"/>
              <a:t>The team will begin to develop their innovation project solution in the next session.</a:t>
            </a:r>
          </a:p>
        </p:txBody>
      </p:sp>
      <p:sp>
        <p:nvSpPr>
          <p:cNvPr id="4" name="Slide Number Placeholder 3"/>
          <p:cNvSpPr>
            <a:spLocks noGrp="1"/>
          </p:cNvSpPr>
          <p:nvPr>
            <p:ph type="sldNum" sz="quarter" idx="5"/>
          </p:nvPr>
        </p:nvSpPr>
        <p:spPr/>
        <p:txBody>
          <a:bodyPr/>
          <a:lstStyle/>
          <a:p>
            <a:fld id="{447B8CF6-C2C2-924C-96EF-0C0C9E05FEB2}" type="slidenum">
              <a:rPr lang="en-US" smtClean="0"/>
              <a:t>12</a:t>
            </a:fld>
            <a:endParaRPr lang="en-US" dirty="0"/>
          </a:p>
        </p:txBody>
      </p:sp>
    </p:spTree>
    <p:extLst>
      <p:ext uri="{BB962C8B-B14F-4D97-AF65-F5344CB8AC3E}">
        <p14:creationId xmlns:p14="http://schemas.microsoft.com/office/powerpoint/2010/main" val="2492377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800" b="1" i="0" u="none" strike="noStrike" baseline="0" dirty="0">
                <a:latin typeface="Arial-BoldMT"/>
              </a:rPr>
              <a:t>Session Outcomes</a:t>
            </a:r>
          </a:p>
          <a:p>
            <a:pPr algn="l"/>
            <a:r>
              <a:rPr lang="en-US" sz="2800" b="0" i="0" u="none" strike="noStrike" baseline="0" dirty="0">
                <a:latin typeface="Arial-BoldMT"/>
              </a:rPr>
              <a:t>Create a mission strategy plan and write pseudocode for a mission.</a:t>
            </a:r>
          </a:p>
          <a:p>
            <a:pPr algn="l"/>
            <a:r>
              <a:rPr lang="en-US" sz="2800" b="0" i="0" u="none" strike="noStrike" baseline="0" dirty="0">
                <a:latin typeface="Arial-BoldMT"/>
              </a:rPr>
              <a:t>Conduct research on their identified problem and start the Innovation Project Planning page.</a:t>
            </a:r>
          </a:p>
          <a:p>
            <a:pPr algn="l"/>
            <a:r>
              <a:rPr lang="en-US" sz="2800" b="1" i="0" u="none" strike="noStrike" baseline="0" dirty="0">
                <a:latin typeface="Arial-BoldMT"/>
              </a:rPr>
              <a:t>Facilitator Tips - </a:t>
            </a:r>
            <a:r>
              <a:rPr lang="en-US" sz="2800" b="0" i="0" u="none" strike="noStrike" baseline="0" dirty="0">
                <a:latin typeface="Arial-BoldMT"/>
              </a:rPr>
              <a:t>Provide extra paper or a shared online file for the team to capture the process used to create their robot and innovation project solutions. The team will be judged on their final robot and project solutions as well as the process they used.</a:t>
            </a:r>
            <a:endParaRPr lang="en-US" sz="2800" b="0" i="0" u="none" strike="noStrike" baseline="0" dirty="0">
              <a:latin typeface="ArialMT"/>
            </a:endParaRPr>
          </a:p>
          <a:p>
            <a:r>
              <a:rPr lang="en-US" sz="2800" b="1" dirty="0"/>
              <a:t>Session 6 Tips =</a:t>
            </a:r>
          </a:p>
          <a:p>
            <a:pPr marL="228600" indent="-228600">
              <a:buFont typeface="+mj-lt"/>
              <a:buAutoNum type="arabicPeriod"/>
            </a:pPr>
            <a:r>
              <a:rPr lang="en-US" sz="2800" b="0" dirty="0"/>
              <a:t>The team should pause to reflect on the last few sessions. What does the team feel proud of? What are they excited about?</a:t>
            </a:r>
          </a:p>
          <a:p>
            <a:pPr marL="228600" indent="-228600">
              <a:buFont typeface="+mj-lt"/>
              <a:buAutoNum type="arabicPeriod"/>
            </a:pPr>
            <a:r>
              <a:rPr lang="en-US" sz="2800" b="0" dirty="0"/>
              <a:t>Provide sticky notes and planning cards for the team to place on the mat to map out their mission strategy. </a:t>
            </a:r>
          </a:p>
          <a:p>
            <a:pPr marL="228600" indent="-228600">
              <a:buFont typeface="+mj-lt"/>
              <a:buAutoNum type="arabicPeriod"/>
            </a:pPr>
            <a:r>
              <a:rPr lang="en-US" sz="2800" b="0" dirty="0"/>
              <a:t>Encourage the team to find the missions where points can be scored most easily and do them first.</a:t>
            </a:r>
          </a:p>
          <a:p>
            <a:pPr marL="228600" indent="-228600">
              <a:buFont typeface="+mj-lt"/>
              <a:buAutoNum type="arabicPeriod"/>
            </a:pPr>
            <a:r>
              <a:rPr lang="en-US" sz="2800" b="0" dirty="0"/>
              <a:t>The Pseudocode page can be photocopied. It can be used for each mission the team attempts.</a:t>
            </a:r>
          </a:p>
          <a:p>
            <a:pPr marL="228600" indent="-228600">
              <a:buFont typeface="+mj-lt"/>
              <a:buAutoNum type="arabicPeriod"/>
            </a:pPr>
            <a:r>
              <a:rPr lang="en-US" sz="2800" b="0" dirty="0"/>
              <a:t>Be sure the team collects their sources in a shared location, either online or on paper.</a:t>
            </a:r>
          </a:p>
          <a:p>
            <a:pPr marL="228600" indent="-228600">
              <a:buFont typeface="+mj-lt"/>
              <a:buAutoNum type="arabicPeriod"/>
            </a:pPr>
            <a:r>
              <a:rPr lang="en-US" sz="2800" b="0" dirty="0"/>
              <a:t>Take some extra time with the team if needed to explore all the solution ideas and narrow it down to one.</a:t>
            </a:r>
          </a:p>
          <a:p>
            <a:pPr marL="228600" indent="-228600">
              <a:buFont typeface="+mj-lt"/>
              <a:buAutoNum type="arabicPeriod"/>
            </a:pPr>
            <a:r>
              <a:rPr lang="en-US" sz="2800" b="0" dirty="0"/>
              <a:t>The Innovation Project Planning page can be completed over multiple sessions and helps the team document their process.</a:t>
            </a:r>
          </a:p>
          <a:p>
            <a:pPr marL="228600" indent="-228600">
              <a:buFont typeface="+mj-lt"/>
              <a:buAutoNum type="arabicPeriod"/>
            </a:pPr>
            <a:r>
              <a:rPr lang="en-US" sz="2800" b="0" dirty="0"/>
              <a:t>The team will begin to develop their innovation project solution in the next session.</a:t>
            </a:r>
          </a:p>
        </p:txBody>
      </p:sp>
      <p:sp>
        <p:nvSpPr>
          <p:cNvPr id="4" name="Slide Number Placeholder 3"/>
          <p:cNvSpPr>
            <a:spLocks noGrp="1"/>
          </p:cNvSpPr>
          <p:nvPr>
            <p:ph type="sldNum" sz="quarter" idx="5"/>
          </p:nvPr>
        </p:nvSpPr>
        <p:spPr/>
        <p:txBody>
          <a:bodyPr/>
          <a:lstStyle/>
          <a:p>
            <a:fld id="{447B8CF6-C2C2-924C-96EF-0C0C9E05FEB2}" type="slidenum">
              <a:rPr lang="en-US" smtClean="0"/>
              <a:t>13</a:t>
            </a:fld>
            <a:endParaRPr lang="en-US" dirty="0"/>
          </a:p>
        </p:txBody>
      </p:sp>
    </p:spTree>
    <p:extLst>
      <p:ext uri="{BB962C8B-B14F-4D97-AF65-F5344CB8AC3E}">
        <p14:creationId xmlns:p14="http://schemas.microsoft.com/office/powerpoint/2010/main" val="3953118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Choose a relevant, age-appropriate video for your students.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14</a:t>
            </a:fld>
            <a:endParaRPr lang="en-US" dirty="0"/>
          </a:p>
        </p:txBody>
      </p:sp>
    </p:spTree>
    <p:extLst>
      <p:ext uri="{BB962C8B-B14F-4D97-AF65-F5344CB8AC3E}">
        <p14:creationId xmlns:p14="http://schemas.microsoft.com/office/powerpoint/2010/main" val="3476503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11D1E"/>
                </a:solidFill>
                <a:latin typeface="Arial" panose="020B0604020202020204" pitchFamily="34" charset="0"/>
              </a:rPr>
              <a:t>Allow time for cleanup and place any unfinished models and their pieces in a sealed plastic bag.</a:t>
            </a:r>
          </a:p>
          <a:p>
            <a:pPr algn="l"/>
            <a:r>
              <a:rPr lang="en-US" sz="1800" b="1" i="0" u="none" strike="noStrike" baseline="0" dirty="0">
                <a:solidFill>
                  <a:srgbClr val="00963E"/>
                </a:solidFill>
                <a:latin typeface="Arial-BoldMT"/>
              </a:rPr>
              <a:t>Clean Up Pointers</a:t>
            </a:r>
          </a:p>
          <a:p>
            <a:endParaRPr lang="en-US" sz="1800" b="0" i="0" u="none" strike="noStrike" kern="1200" dirty="0">
              <a:solidFill>
                <a:schemeClr val="tx1"/>
              </a:solidFill>
              <a:effectLst/>
              <a:latin typeface="+mn-lt"/>
              <a:ea typeface="+mn-ea"/>
              <a:cs typeface="+mn-cs"/>
            </a:endParaRPr>
          </a:p>
          <a:p>
            <a:r>
              <a:rPr lang="en-US" sz="1800" b="0" i="0" u="none" strike="noStrike" kern="1200" dirty="0">
                <a:solidFill>
                  <a:schemeClr val="tx1"/>
                </a:solidFill>
                <a:effectLst/>
                <a:latin typeface="+mn-lt"/>
                <a:ea typeface="+mn-ea"/>
                <a:cs typeface="+mn-cs"/>
              </a:rPr>
              <a:t>You may wish to play a video or song during clean up time Link on </a:t>
            </a:r>
          </a:p>
          <a:p>
            <a:r>
              <a:rPr lang="en-US" sz="1800" b="0" i="0" u="none" strike="noStrike" kern="1200" dirty="0">
                <a:solidFill>
                  <a:schemeClr val="tx1"/>
                </a:solidFill>
                <a:effectLst/>
                <a:latin typeface="+mn-lt"/>
                <a:ea typeface="+mn-ea"/>
                <a:cs typeface="+mn-cs"/>
              </a:rPr>
              <a:t>GoNoodle:  https://family.gonoodle.com/activities/clean-up  </a:t>
            </a:r>
          </a:p>
          <a:p>
            <a:r>
              <a:rPr lang="en-US" sz="1800" b="0" i="0" u="none" strike="noStrike" kern="1200" dirty="0">
                <a:solidFill>
                  <a:schemeClr val="tx1"/>
                </a:solidFill>
                <a:effectLst/>
                <a:latin typeface="+mn-lt"/>
                <a:ea typeface="+mn-ea"/>
                <a:cs typeface="+mn-cs"/>
              </a:rPr>
              <a:t>Link on YouTube Kids:  https://www.youtubekids.com/watch?v=ZJFk87ZsHn0 </a:t>
            </a:r>
          </a:p>
          <a:p>
            <a:r>
              <a:rPr lang="en-US" sz="1800" b="0" i="0" u="none" strike="noStrike" kern="1200" dirty="0">
                <a:solidFill>
                  <a:schemeClr val="tx1"/>
                </a:solidFill>
                <a:effectLst/>
                <a:latin typeface="+mn-lt"/>
                <a:ea typeface="+mn-ea"/>
                <a:cs typeface="+mn-cs"/>
              </a:rPr>
              <a:t>Link on Youtube:  https://youtu.be/ZJFk87ZsHn0</a:t>
            </a:r>
            <a:r>
              <a:rPr lang="en-US" sz="1800" b="0" i="0" u="none" strike="noStrike" baseline="0" dirty="0">
                <a:solidFill>
                  <a:srgbClr val="211D1E"/>
                </a:solidFill>
                <a:latin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275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latin typeface="Arial-BoldMT"/>
              </a:rPr>
              <a:t>Session Outcomes</a:t>
            </a:r>
          </a:p>
          <a:p>
            <a:pPr algn="l"/>
            <a:r>
              <a:rPr lang="en-US" sz="1800" b="0" i="0" u="none" strike="noStrike" baseline="0" dirty="0">
                <a:latin typeface="Arial-BoldMT"/>
              </a:rPr>
              <a:t>Create a mission strategy plan and write pseudocode for a mission.</a:t>
            </a:r>
          </a:p>
          <a:p>
            <a:pPr algn="l"/>
            <a:r>
              <a:rPr lang="en-US" sz="1800" b="0" i="0" u="none" strike="noStrike" baseline="0" dirty="0">
                <a:latin typeface="Arial-BoldMT"/>
              </a:rPr>
              <a:t>Conduct research on their identified problem and start the Innovation Project Planning page.</a:t>
            </a:r>
          </a:p>
          <a:p>
            <a:pPr algn="l"/>
            <a:r>
              <a:rPr lang="en-US" sz="1800" b="1" i="0" u="none" strike="noStrike" baseline="0" dirty="0">
                <a:latin typeface="Arial-BoldMT"/>
              </a:rPr>
              <a:t>Facilitator Tips - </a:t>
            </a:r>
            <a:r>
              <a:rPr lang="en-US" sz="1800" b="0" i="0" u="none" strike="noStrike" baseline="0" dirty="0">
                <a:latin typeface="Arial-BoldMT"/>
              </a:rPr>
              <a:t>Provide extra paper or a shared online file for the team to capture the process used to create their robot and innovation project solutions. The team will be judged on their final robot and project solutions as well as the process they used.</a:t>
            </a:r>
            <a:endParaRPr lang="en-US" sz="1800" b="0" i="0" u="none" strike="noStrike" baseline="0" dirty="0">
              <a:latin typeface="ArialMT"/>
            </a:endParaRPr>
          </a:p>
          <a:p>
            <a:r>
              <a:rPr lang="en-US" sz="1800" b="1" dirty="0"/>
              <a:t>Session 6 Tips =</a:t>
            </a:r>
          </a:p>
          <a:p>
            <a:pPr marL="228600" indent="-228600">
              <a:buFont typeface="+mj-lt"/>
              <a:buAutoNum type="arabicPeriod"/>
            </a:pPr>
            <a:r>
              <a:rPr lang="en-US" sz="1800" b="0" dirty="0"/>
              <a:t>The team should pause to reflect on the last few sessions. What does the team feel proud of? What are they excited about?</a:t>
            </a:r>
          </a:p>
          <a:p>
            <a:pPr marL="228600" indent="-228600">
              <a:buFont typeface="+mj-lt"/>
              <a:buAutoNum type="arabicPeriod"/>
            </a:pPr>
            <a:r>
              <a:rPr lang="en-US" sz="1800" b="0" dirty="0"/>
              <a:t>Provide sticky notes and planning cards for the team to place on the mat to map out their mission strategy. </a:t>
            </a:r>
          </a:p>
          <a:p>
            <a:pPr marL="228600" indent="-228600">
              <a:buFont typeface="+mj-lt"/>
              <a:buAutoNum type="arabicPeriod"/>
            </a:pPr>
            <a:r>
              <a:rPr lang="en-US" sz="1800" b="0" dirty="0"/>
              <a:t>Encourage the team to find the missions where points can be scored most easily and do them first.</a:t>
            </a:r>
          </a:p>
          <a:p>
            <a:pPr marL="228600" indent="-228600">
              <a:buFont typeface="+mj-lt"/>
              <a:buAutoNum type="arabicPeriod"/>
            </a:pPr>
            <a:r>
              <a:rPr lang="en-US" sz="1800" b="0" dirty="0"/>
              <a:t>The Pseudocode page can be photocopied. It can be used for each mission the team attempts.</a:t>
            </a:r>
          </a:p>
          <a:p>
            <a:pPr marL="228600" indent="-228600">
              <a:buFont typeface="+mj-lt"/>
              <a:buAutoNum type="arabicPeriod"/>
            </a:pPr>
            <a:r>
              <a:rPr lang="en-US" sz="1800" b="0" dirty="0"/>
              <a:t>Be sure the team collects their sources in a shared location, either online or on paper.</a:t>
            </a:r>
          </a:p>
          <a:p>
            <a:pPr marL="228600" indent="-228600">
              <a:buFont typeface="+mj-lt"/>
              <a:buAutoNum type="arabicPeriod"/>
            </a:pPr>
            <a:r>
              <a:rPr lang="en-US" sz="1800" b="0" dirty="0"/>
              <a:t>Take some extra time with the team if needed to explore all the solution ideas and narrow it down to one.</a:t>
            </a:r>
          </a:p>
          <a:p>
            <a:pPr marL="228600" indent="-228600">
              <a:buFont typeface="+mj-lt"/>
              <a:buAutoNum type="arabicPeriod"/>
            </a:pPr>
            <a:r>
              <a:rPr lang="en-US" sz="1800" b="0" dirty="0"/>
              <a:t>The Innovation Project Planning page can be completed over multiple sessions and helps the team document their process.</a:t>
            </a:r>
          </a:p>
          <a:p>
            <a:pPr marL="228600" indent="-228600">
              <a:buFont typeface="+mj-lt"/>
              <a:buAutoNum type="arabicPeriod"/>
            </a:pPr>
            <a:r>
              <a:rPr lang="en-US" sz="1800" b="0" dirty="0"/>
              <a:t>The team will begin to develop their innovation project solution in the next session.</a:t>
            </a:r>
          </a:p>
        </p:txBody>
      </p:sp>
      <p:sp>
        <p:nvSpPr>
          <p:cNvPr id="4" name="Slide Number Placeholder 3"/>
          <p:cNvSpPr>
            <a:spLocks noGrp="1"/>
          </p:cNvSpPr>
          <p:nvPr>
            <p:ph type="sldNum" sz="quarter" idx="5"/>
          </p:nvPr>
        </p:nvSpPr>
        <p:spPr/>
        <p:txBody>
          <a:bodyPr/>
          <a:lstStyle/>
          <a:p>
            <a:fld id="{447B8CF6-C2C2-924C-96EF-0C0C9E05FEB2}" type="slidenum">
              <a:rPr lang="en-US" smtClean="0"/>
              <a:t>2</a:t>
            </a:fld>
            <a:endParaRPr lang="en-US" dirty="0"/>
          </a:p>
        </p:txBody>
      </p:sp>
    </p:spTree>
    <p:extLst>
      <p:ext uri="{BB962C8B-B14F-4D97-AF65-F5344CB8AC3E}">
        <p14:creationId xmlns:p14="http://schemas.microsoft.com/office/powerpoint/2010/main" val="3126124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dirty="0">
                <a:latin typeface="Arial-BoldMT"/>
              </a:rPr>
              <a:t>Introduction </a:t>
            </a:r>
            <a:r>
              <a:rPr lang="en-US" sz="1200" b="0" i="0" u="none" strike="noStrike" baseline="0" dirty="0">
                <a:latin typeface="Arial-BoldMT"/>
              </a:rPr>
              <a:t>(10-15 minutes)</a:t>
            </a:r>
            <a:endParaRPr lang="en-US" sz="1200" b="1" i="0" u="none" strike="noStrike" baseline="0" dirty="0">
              <a:latin typeface="Arial-BoldMT"/>
            </a:endParaRPr>
          </a:p>
          <a:p>
            <a:pPr algn="l"/>
            <a:r>
              <a:rPr lang="en-US" sz="1200" b="1" i="0" u="none" strike="noStrike" baseline="0" dirty="0">
                <a:latin typeface="Arial-BoldMT"/>
              </a:rPr>
              <a:t>Session Outcomes</a:t>
            </a:r>
          </a:p>
          <a:p>
            <a:pPr algn="l"/>
            <a:r>
              <a:rPr lang="en-US" sz="1200" b="0" i="0" u="none" strike="noStrike" baseline="0" dirty="0">
                <a:latin typeface="Arial-BoldMT"/>
              </a:rPr>
              <a:t>Create a mission strategy plan and write pseudocode for a mission.</a:t>
            </a:r>
          </a:p>
          <a:p>
            <a:pPr algn="l"/>
            <a:r>
              <a:rPr lang="en-US" sz="1200" b="0" i="0" u="none" strike="noStrike" baseline="0" dirty="0">
                <a:latin typeface="Arial-BoldMT"/>
              </a:rPr>
              <a:t>Conduct research on their identified problem and start the Innovation Project Planning page.</a:t>
            </a:r>
          </a:p>
          <a:p>
            <a:pPr algn="l"/>
            <a:r>
              <a:rPr lang="en-US" sz="1200" b="1" i="0" u="none" strike="noStrike" baseline="0" dirty="0">
                <a:latin typeface="Arial-BoldMT"/>
              </a:rPr>
              <a:t>Facilitator Tips - </a:t>
            </a:r>
            <a:r>
              <a:rPr lang="en-US" sz="1200" b="0" i="0" u="none" strike="noStrike" baseline="0" dirty="0">
                <a:latin typeface="Arial-BoldMT"/>
              </a:rPr>
              <a:t>Provide extra paper or a shared online file for the team to capture the process used to create their robot and innovation project solutions. The team will be judged on their final robot and project solutions as well as the process they used.</a:t>
            </a:r>
            <a:endParaRPr lang="en-US" sz="1200" b="0" i="0" u="none" strike="noStrike" baseline="0" dirty="0">
              <a:latin typeface="ArialMT"/>
            </a:endParaRPr>
          </a:p>
          <a:p>
            <a:r>
              <a:rPr lang="en-US" sz="1200" b="1" dirty="0"/>
              <a:t>Session 6 Tips =</a:t>
            </a:r>
          </a:p>
          <a:p>
            <a:pPr marL="228600" indent="-228600">
              <a:buFont typeface="+mj-lt"/>
              <a:buAutoNum type="arabicPeriod"/>
            </a:pPr>
            <a:r>
              <a:rPr lang="en-US" sz="1200" b="0" dirty="0"/>
              <a:t>The team should pause to reflect on the last few sessions. What does the team feel proud of? What are they excited about?</a:t>
            </a:r>
          </a:p>
          <a:p>
            <a:pPr marL="228600" indent="-228600">
              <a:buFont typeface="+mj-lt"/>
              <a:buAutoNum type="arabicPeriod"/>
            </a:pPr>
            <a:r>
              <a:rPr lang="en-US" sz="1200" b="0" dirty="0"/>
              <a:t>Provide sticky notes and planning cards for the team to place on the mat to map out their mission strategy. </a:t>
            </a:r>
          </a:p>
          <a:p>
            <a:pPr marL="228600" indent="-228600">
              <a:buFont typeface="+mj-lt"/>
              <a:buAutoNum type="arabicPeriod"/>
            </a:pPr>
            <a:r>
              <a:rPr lang="en-US" sz="1200" b="0" dirty="0"/>
              <a:t>Encourage the team to find the missions where points can be scored most easily and do them first.</a:t>
            </a:r>
          </a:p>
          <a:p>
            <a:pPr marL="228600" indent="-228600">
              <a:buFont typeface="+mj-lt"/>
              <a:buAutoNum type="arabicPeriod"/>
            </a:pPr>
            <a:r>
              <a:rPr lang="en-US" sz="1200" b="0" dirty="0"/>
              <a:t>The Pseudocode page can be photocopied. It can be used for each mission the team attempts.</a:t>
            </a:r>
          </a:p>
          <a:p>
            <a:pPr marL="228600" indent="-228600">
              <a:buFont typeface="+mj-lt"/>
              <a:buAutoNum type="arabicPeriod"/>
            </a:pPr>
            <a:r>
              <a:rPr lang="en-US" sz="1200" b="0" dirty="0"/>
              <a:t>Be sure the team collects their sources in a shared location, either online or on paper.</a:t>
            </a:r>
          </a:p>
          <a:p>
            <a:pPr marL="228600" indent="-228600">
              <a:buFont typeface="+mj-lt"/>
              <a:buAutoNum type="arabicPeriod"/>
            </a:pPr>
            <a:r>
              <a:rPr lang="en-US" sz="1200" b="0" dirty="0"/>
              <a:t>Take some extra time with the team if needed to explore all the solution ideas and narrow it down to one.</a:t>
            </a:r>
          </a:p>
          <a:p>
            <a:pPr marL="228600" indent="-228600">
              <a:buFont typeface="+mj-lt"/>
              <a:buAutoNum type="arabicPeriod"/>
            </a:pPr>
            <a:r>
              <a:rPr lang="en-US" sz="1200" b="0" dirty="0"/>
              <a:t>The Innovation Project Planning page can be completed over multiple sessions and helps the team document their process.</a:t>
            </a:r>
          </a:p>
          <a:p>
            <a:pPr marL="228600" indent="-228600">
              <a:buFont typeface="+mj-lt"/>
              <a:buAutoNum type="arabicPeriod"/>
            </a:pPr>
            <a:r>
              <a:rPr lang="en-US" sz="1200" b="0" dirty="0"/>
              <a:t>The team will begin to develop their innovation project solution in the next session.</a:t>
            </a:r>
          </a:p>
        </p:txBody>
      </p:sp>
      <p:sp>
        <p:nvSpPr>
          <p:cNvPr id="4" name="Slide Number Placeholder 3"/>
          <p:cNvSpPr>
            <a:spLocks noGrp="1"/>
          </p:cNvSpPr>
          <p:nvPr>
            <p:ph type="sldNum" sz="quarter" idx="5"/>
          </p:nvPr>
        </p:nvSpPr>
        <p:spPr/>
        <p:txBody>
          <a:bodyPr/>
          <a:lstStyle/>
          <a:p>
            <a:fld id="{447B8CF6-C2C2-924C-96EF-0C0C9E05FEB2}" type="slidenum">
              <a:rPr lang="en-US" smtClean="0"/>
              <a:t>3</a:t>
            </a:fld>
            <a:endParaRPr lang="en-US" dirty="0"/>
          </a:p>
        </p:txBody>
      </p:sp>
    </p:spTree>
    <p:extLst>
      <p:ext uri="{BB962C8B-B14F-4D97-AF65-F5344CB8AC3E}">
        <p14:creationId xmlns:p14="http://schemas.microsoft.com/office/powerpoint/2010/main" val="83759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Mission videos can be found in the Robot Game Rulebook too!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Missions are tasks that can be completed for points. The missions are explained in this section, which should be read by the team as they stand next to the field.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baseline="0" dirty="0">
              <a:latin typeface="Arial-BoldMT"/>
            </a:endParaRPr>
          </a:p>
          <a:p>
            <a:pPr algn="l"/>
            <a:r>
              <a:rPr lang="en-US" sz="1200" b="1" i="0" u="none" strike="noStrike" baseline="0" dirty="0">
                <a:latin typeface="Arial-BoldMT"/>
              </a:rPr>
              <a:t>Introduction </a:t>
            </a:r>
            <a:r>
              <a:rPr lang="en-US" sz="1200" b="0" i="0" u="none" strike="noStrike" baseline="0" dirty="0">
                <a:latin typeface="Arial-BoldMT"/>
              </a:rPr>
              <a:t>(10-15 minutes)</a:t>
            </a:r>
            <a:endParaRPr lang="en-US" sz="1200" b="1" i="0" u="none" strike="noStrike" baseline="0" dirty="0">
              <a:latin typeface="Arial-BoldMT"/>
            </a:endParaRPr>
          </a:p>
          <a:p>
            <a:pPr algn="l"/>
            <a:r>
              <a:rPr lang="en-US" sz="1200" b="1" i="0" u="none" strike="noStrike" baseline="0" dirty="0">
                <a:latin typeface="Arial-BoldMT"/>
              </a:rPr>
              <a:t>Session Outcomes</a:t>
            </a:r>
          </a:p>
          <a:p>
            <a:pPr algn="l"/>
            <a:r>
              <a:rPr lang="en-US" sz="1200" b="0" i="0" u="none" strike="noStrike" baseline="0" dirty="0">
                <a:latin typeface="Arial-BoldMT"/>
              </a:rPr>
              <a:t>Create a mission strategy plan and write pseudocode for a mission.</a:t>
            </a:r>
          </a:p>
          <a:p>
            <a:pPr algn="l"/>
            <a:r>
              <a:rPr lang="en-US" sz="1200" b="0" i="0" u="none" strike="noStrike" baseline="0" dirty="0">
                <a:latin typeface="Arial-BoldMT"/>
              </a:rPr>
              <a:t>Conduct research on their identified problem and start the Innovation Project Planning page.</a:t>
            </a:r>
          </a:p>
          <a:p>
            <a:pPr algn="l"/>
            <a:r>
              <a:rPr lang="en-US" sz="1200" b="1" i="0" u="none" strike="noStrike" baseline="0" dirty="0">
                <a:latin typeface="Arial-BoldMT"/>
              </a:rPr>
              <a:t>Facilitator Tips - </a:t>
            </a:r>
            <a:r>
              <a:rPr lang="en-US" sz="1200" b="0" i="0" u="none" strike="noStrike" baseline="0" dirty="0">
                <a:latin typeface="Arial-BoldMT"/>
              </a:rPr>
              <a:t>Provide extra paper or a shared online file for the team to capture the process used to create their robot and innovation project solutions. The team will be judged on their final robot and project solutions as well as the process they used.</a:t>
            </a:r>
            <a:endParaRPr lang="en-US" sz="1200" b="0" i="0" u="none" strike="noStrike" baseline="0" dirty="0">
              <a:latin typeface="ArialMT"/>
            </a:endParaRPr>
          </a:p>
          <a:p>
            <a:r>
              <a:rPr lang="en-US" sz="1200" b="1" dirty="0"/>
              <a:t>Session 6 Tips =</a:t>
            </a:r>
          </a:p>
          <a:p>
            <a:pPr marL="228600" indent="-228600">
              <a:buFont typeface="+mj-lt"/>
              <a:buAutoNum type="arabicPeriod"/>
            </a:pPr>
            <a:r>
              <a:rPr lang="en-US" sz="1200" b="0" dirty="0"/>
              <a:t>The team should pause to reflect on the last few sessions. What does the team feel proud of? What are they excited about?</a:t>
            </a:r>
          </a:p>
          <a:p>
            <a:pPr marL="228600" indent="-228600">
              <a:buFont typeface="+mj-lt"/>
              <a:buAutoNum type="arabicPeriod"/>
            </a:pPr>
            <a:r>
              <a:rPr lang="en-US" sz="1200" b="0" dirty="0"/>
              <a:t>Provide sticky notes and planning cards for the team to place on the mat to map out their mission strategy. </a:t>
            </a:r>
          </a:p>
          <a:p>
            <a:pPr marL="228600" indent="-228600">
              <a:buFont typeface="+mj-lt"/>
              <a:buAutoNum type="arabicPeriod"/>
            </a:pPr>
            <a:r>
              <a:rPr lang="en-US" sz="1200" b="0" dirty="0"/>
              <a:t>Encourage the team to find the missions where points can be scored most easily and do them first.</a:t>
            </a:r>
          </a:p>
          <a:p>
            <a:pPr marL="228600" indent="-228600">
              <a:buFont typeface="+mj-lt"/>
              <a:buAutoNum type="arabicPeriod"/>
            </a:pPr>
            <a:r>
              <a:rPr lang="en-US" sz="1200" b="0" dirty="0"/>
              <a:t>The Pseudocode page can be photocopied. It can be used for each mission the team attempts.</a:t>
            </a:r>
          </a:p>
          <a:p>
            <a:pPr marL="228600" indent="-228600">
              <a:buFont typeface="+mj-lt"/>
              <a:buAutoNum type="arabicPeriod"/>
            </a:pPr>
            <a:r>
              <a:rPr lang="en-US" sz="1200" b="0" dirty="0"/>
              <a:t>Be sure the team collects their sources in a shared location, either online or on paper.</a:t>
            </a:r>
          </a:p>
          <a:p>
            <a:pPr marL="228600" indent="-228600">
              <a:buFont typeface="+mj-lt"/>
              <a:buAutoNum type="arabicPeriod"/>
            </a:pPr>
            <a:r>
              <a:rPr lang="en-US" sz="1200" b="0" dirty="0"/>
              <a:t>Take some extra time with the team if needed to explore all the solution ideas and narrow it down to one.</a:t>
            </a:r>
          </a:p>
          <a:p>
            <a:pPr marL="228600" indent="-228600">
              <a:buFont typeface="+mj-lt"/>
              <a:buAutoNum type="arabicPeriod"/>
            </a:pPr>
            <a:r>
              <a:rPr lang="en-US" sz="1200" b="0" dirty="0"/>
              <a:t>The Innovation Project Planning page can be completed over multiple sessions and helps the team document their process.</a:t>
            </a:r>
          </a:p>
          <a:p>
            <a:pPr marL="228600" indent="-228600">
              <a:buFont typeface="+mj-lt"/>
              <a:buAutoNum type="arabicPeriod"/>
            </a:pPr>
            <a:r>
              <a:rPr lang="en-US" sz="1200" b="0" dirty="0"/>
              <a:t>The team will begin to develop their innovation project solution in the next session.</a:t>
            </a:r>
          </a:p>
        </p:txBody>
      </p:sp>
      <p:sp>
        <p:nvSpPr>
          <p:cNvPr id="4" name="Slide Number Placeholder 3"/>
          <p:cNvSpPr>
            <a:spLocks noGrp="1"/>
          </p:cNvSpPr>
          <p:nvPr>
            <p:ph type="sldNum" sz="quarter" idx="5"/>
          </p:nvPr>
        </p:nvSpPr>
        <p:spPr/>
        <p:txBody>
          <a:bodyPr/>
          <a:lstStyle/>
          <a:p>
            <a:fld id="{447B8CF6-C2C2-924C-96EF-0C0C9E05FEB2}" type="slidenum">
              <a:rPr lang="en-US" smtClean="0"/>
              <a:t>4</a:t>
            </a:fld>
            <a:endParaRPr lang="en-US" dirty="0"/>
          </a:p>
        </p:txBody>
      </p:sp>
    </p:spTree>
    <p:extLst>
      <p:ext uri="{BB962C8B-B14F-4D97-AF65-F5344CB8AC3E}">
        <p14:creationId xmlns:p14="http://schemas.microsoft.com/office/powerpoint/2010/main" val="1994550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latin typeface="Arial-BoldMT"/>
              </a:rPr>
              <a:t>Team Tasks </a:t>
            </a:r>
            <a:r>
              <a:rPr lang="en-US" sz="1200" b="0" i="0" u="none" strike="noStrike" baseline="0" dirty="0">
                <a:latin typeface="Arial-BoldMT"/>
              </a:rPr>
              <a:t>(100-120 minutes)</a:t>
            </a:r>
          </a:p>
          <a:p>
            <a:pPr algn="l"/>
            <a:r>
              <a:rPr lang="en-US" sz="1200" b="1" i="0" u="none" strike="noStrike" baseline="0" dirty="0">
                <a:latin typeface="Arial-BoldMT"/>
              </a:rPr>
              <a:t>Introduction </a:t>
            </a:r>
            <a:r>
              <a:rPr lang="en-US" sz="1200" b="0" i="0" u="none" strike="noStrike" baseline="0" dirty="0">
                <a:latin typeface="Arial-BoldMT"/>
              </a:rPr>
              <a:t>(10-15 minutes)</a:t>
            </a:r>
            <a:endParaRPr lang="en-US" sz="1200" b="1" i="0" u="none" strike="noStrike" baseline="0" dirty="0">
              <a:latin typeface="Arial-BoldMT"/>
            </a:endParaRPr>
          </a:p>
          <a:p>
            <a:pPr algn="l"/>
            <a:r>
              <a:rPr lang="en-US" sz="1200" b="1" i="0" u="none" strike="noStrike" baseline="0" dirty="0">
                <a:latin typeface="Arial-BoldMT"/>
              </a:rPr>
              <a:t>Session Outcomes</a:t>
            </a:r>
          </a:p>
          <a:p>
            <a:pPr algn="l"/>
            <a:r>
              <a:rPr lang="en-US" sz="1200" b="0" i="0" u="none" strike="noStrike" baseline="0" dirty="0">
                <a:latin typeface="Arial-BoldMT"/>
              </a:rPr>
              <a:t>Create a mission strategy plan and write pseudocode for a mission.</a:t>
            </a:r>
          </a:p>
          <a:p>
            <a:pPr algn="l"/>
            <a:r>
              <a:rPr lang="en-US" sz="1200" b="0" i="0" u="none" strike="noStrike" baseline="0" dirty="0">
                <a:latin typeface="Arial-BoldMT"/>
              </a:rPr>
              <a:t>Conduct research on their identified problem and start the Innovation Project Planning page.</a:t>
            </a:r>
          </a:p>
          <a:p>
            <a:pPr algn="l"/>
            <a:r>
              <a:rPr lang="en-US" sz="1200" b="1" i="0" u="none" strike="noStrike" baseline="0" dirty="0">
                <a:latin typeface="Arial-BoldMT"/>
              </a:rPr>
              <a:t>Facilitator Tips - </a:t>
            </a:r>
            <a:r>
              <a:rPr lang="en-US" sz="1200" b="0" i="0" u="none" strike="noStrike" baseline="0" dirty="0">
                <a:latin typeface="Arial-BoldMT"/>
              </a:rPr>
              <a:t>Provide extra paper or a shared online file for the team to capture the process used to create their robot and innovation project solutions. The team will be judged on their final robot and project solutions as well as the process they used.</a:t>
            </a:r>
            <a:endParaRPr lang="en-US" sz="1200" b="0" i="0" u="none" strike="noStrike" baseline="0" dirty="0">
              <a:latin typeface="ArialMT"/>
            </a:endParaRPr>
          </a:p>
          <a:p>
            <a:r>
              <a:rPr lang="en-US" sz="1200" b="1" dirty="0"/>
              <a:t>Session 6 Tips =</a:t>
            </a:r>
          </a:p>
          <a:p>
            <a:pPr marL="228600" indent="-228600">
              <a:buFont typeface="+mj-lt"/>
              <a:buAutoNum type="arabicPeriod"/>
            </a:pPr>
            <a:r>
              <a:rPr lang="en-US" sz="1200" b="0" dirty="0"/>
              <a:t>The team should pause to reflect on the last few sessions. What does the team feel proud of? What are they excited about?</a:t>
            </a:r>
          </a:p>
          <a:p>
            <a:pPr marL="228600" indent="-228600">
              <a:buFont typeface="+mj-lt"/>
              <a:buAutoNum type="arabicPeriod"/>
            </a:pPr>
            <a:r>
              <a:rPr lang="en-US" sz="1200" b="0" dirty="0"/>
              <a:t>Provide sticky notes and planning cards for the team to place on the mat to map out their mission strategy. </a:t>
            </a:r>
          </a:p>
          <a:p>
            <a:pPr marL="228600" indent="-228600">
              <a:buFont typeface="+mj-lt"/>
              <a:buAutoNum type="arabicPeriod"/>
            </a:pPr>
            <a:r>
              <a:rPr lang="en-US" sz="1200" b="0" dirty="0"/>
              <a:t>Encourage the team to find the missions where points can be scored most easily and do them first.</a:t>
            </a:r>
          </a:p>
          <a:p>
            <a:pPr marL="228600" indent="-228600">
              <a:buFont typeface="+mj-lt"/>
              <a:buAutoNum type="arabicPeriod"/>
            </a:pPr>
            <a:r>
              <a:rPr lang="en-US" sz="1200" b="0" dirty="0"/>
              <a:t>The Pseudocode page can be photocopied. It can be used for each mission the team attempts.</a:t>
            </a:r>
          </a:p>
          <a:p>
            <a:pPr marL="228600" indent="-228600">
              <a:buFont typeface="+mj-lt"/>
              <a:buAutoNum type="arabicPeriod"/>
            </a:pPr>
            <a:r>
              <a:rPr lang="en-US" sz="1200" b="0" dirty="0"/>
              <a:t>Be sure the team collects their sources in a shared location, either online or on paper.</a:t>
            </a:r>
          </a:p>
          <a:p>
            <a:pPr marL="228600" indent="-228600">
              <a:buFont typeface="+mj-lt"/>
              <a:buAutoNum type="arabicPeriod"/>
            </a:pPr>
            <a:r>
              <a:rPr lang="en-US" sz="1200" b="0" dirty="0"/>
              <a:t>Take some extra time with the team if needed to explore all the solution ideas and narrow it down to one.</a:t>
            </a:r>
          </a:p>
          <a:p>
            <a:pPr marL="228600" indent="-228600">
              <a:buFont typeface="+mj-lt"/>
              <a:buAutoNum type="arabicPeriod"/>
            </a:pPr>
            <a:r>
              <a:rPr lang="en-US" sz="1200" b="0" dirty="0"/>
              <a:t>The Innovation Project Planning page can be completed over multiple sessions and helps the team document their process.</a:t>
            </a:r>
          </a:p>
          <a:p>
            <a:pPr marL="228600" indent="-228600">
              <a:buFont typeface="+mj-lt"/>
              <a:buAutoNum type="arabicPeriod"/>
            </a:pPr>
            <a:r>
              <a:rPr lang="en-US" sz="1200" b="0" dirty="0"/>
              <a:t>The team will begin to develop their innovation project solution in the next session.</a:t>
            </a:r>
          </a:p>
        </p:txBody>
      </p:sp>
      <p:sp>
        <p:nvSpPr>
          <p:cNvPr id="4" name="Slide Number Placeholder 3"/>
          <p:cNvSpPr>
            <a:spLocks noGrp="1"/>
          </p:cNvSpPr>
          <p:nvPr>
            <p:ph type="sldNum" sz="quarter" idx="5"/>
          </p:nvPr>
        </p:nvSpPr>
        <p:spPr/>
        <p:txBody>
          <a:bodyPr/>
          <a:lstStyle/>
          <a:p>
            <a:fld id="{447B8CF6-C2C2-924C-96EF-0C0C9E05FEB2}" type="slidenum">
              <a:rPr lang="en-US" smtClean="0"/>
              <a:t>5</a:t>
            </a:fld>
            <a:endParaRPr lang="en-US" dirty="0"/>
          </a:p>
        </p:txBody>
      </p:sp>
    </p:spTree>
    <p:extLst>
      <p:ext uri="{BB962C8B-B14F-4D97-AF65-F5344CB8AC3E}">
        <p14:creationId xmlns:p14="http://schemas.microsoft.com/office/powerpoint/2010/main" val="3951375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latin typeface="Arial-BoldMT"/>
              </a:rPr>
              <a:t>Team Tasks </a:t>
            </a:r>
            <a:r>
              <a:rPr lang="en-US" sz="1800" b="0" i="0" u="none" strike="noStrike" baseline="0" dirty="0">
                <a:latin typeface="Arial-BoldMT"/>
              </a:rPr>
              <a:t>(100-120 minutes)</a:t>
            </a:r>
          </a:p>
          <a:p>
            <a:pPr algn="l"/>
            <a:r>
              <a:rPr lang="en-US" sz="1800" b="1" i="0" u="none" strike="noStrike" baseline="0" dirty="0">
                <a:latin typeface="Arial-BoldMT"/>
              </a:rPr>
              <a:t>Introduction </a:t>
            </a:r>
            <a:r>
              <a:rPr lang="en-US" sz="1800" b="0" i="0" u="none" strike="noStrike" baseline="0" dirty="0">
                <a:latin typeface="Arial-BoldMT"/>
              </a:rPr>
              <a:t>(10-15 minutes)</a:t>
            </a:r>
            <a:endParaRPr lang="en-US" sz="1800" b="1" i="0" u="none" strike="noStrike" baseline="0" dirty="0">
              <a:latin typeface="Arial-BoldMT"/>
            </a:endParaRPr>
          </a:p>
          <a:p>
            <a:pPr algn="l"/>
            <a:r>
              <a:rPr lang="en-US" sz="1800" b="1" i="0" u="none" strike="noStrike" baseline="0" dirty="0">
                <a:latin typeface="Arial-BoldMT"/>
              </a:rPr>
              <a:t>Session Outcomes</a:t>
            </a:r>
          </a:p>
          <a:p>
            <a:pPr algn="l"/>
            <a:r>
              <a:rPr lang="en-US" sz="1800" b="0" i="0" u="none" strike="noStrike" baseline="0" dirty="0">
                <a:latin typeface="Arial-BoldMT"/>
              </a:rPr>
              <a:t>Create a mission strategy plan and write pseudocode for a mission.</a:t>
            </a:r>
          </a:p>
          <a:p>
            <a:pPr algn="l"/>
            <a:r>
              <a:rPr lang="en-US" sz="1800" b="0" i="0" u="none" strike="noStrike" baseline="0" dirty="0">
                <a:latin typeface="Arial-BoldMT"/>
              </a:rPr>
              <a:t>Conduct research on their identified problem and start the Innovation Project Planning page.</a:t>
            </a:r>
          </a:p>
          <a:p>
            <a:pPr algn="l"/>
            <a:r>
              <a:rPr lang="en-US" sz="1800" b="1" i="0" u="none" strike="noStrike" baseline="0" dirty="0">
                <a:latin typeface="Arial-BoldMT"/>
              </a:rPr>
              <a:t>Facilitator Tips - </a:t>
            </a:r>
            <a:r>
              <a:rPr lang="en-US" sz="1800" b="0" i="0" u="none" strike="noStrike" baseline="0" dirty="0">
                <a:latin typeface="Arial-BoldMT"/>
              </a:rPr>
              <a:t>Provide extra paper or a shared online file for the team to capture the process used to create their robot and innovation project solutions. The team will be judged on their final robot and project solutions as well as the process they used.</a:t>
            </a:r>
            <a:endParaRPr lang="en-US" sz="1800" b="0" i="0" u="none" strike="noStrike" baseline="0" dirty="0">
              <a:latin typeface="ArialMT"/>
            </a:endParaRPr>
          </a:p>
          <a:p>
            <a:r>
              <a:rPr lang="en-US" sz="1800" b="1" dirty="0"/>
              <a:t>Session 6 Tips =</a:t>
            </a:r>
          </a:p>
          <a:p>
            <a:pPr marL="228600" indent="-228600">
              <a:buFont typeface="+mj-lt"/>
              <a:buAutoNum type="arabicPeriod"/>
            </a:pPr>
            <a:r>
              <a:rPr lang="en-US" sz="1800" b="0" dirty="0"/>
              <a:t>The team should pause to reflect on the last few sessions. What does the team feel proud of? What are they excited about?</a:t>
            </a:r>
          </a:p>
          <a:p>
            <a:pPr marL="228600" indent="-228600">
              <a:buFont typeface="+mj-lt"/>
              <a:buAutoNum type="arabicPeriod"/>
            </a:pPr>
            <a:r>
              <a:rPr lang="en-US" sz="1800" b="0" dirty="0"/>
              <a:t>Provide sticky notes and planning cards for the team to place on the mat to map out their mission strategy. </a:t>
            </a:r>
          </a:p>
          <a:p>
            <a:pPr marL="228600" indent="-228600">
              <a:buFont typeface="+mj-lt"/>
              <a:buAutoNum type="arabicPeriod"/>
            </a:pPr>
            <a:r>
              <a:rPr lang="en-US" sz="1800" b="0" dirty="0"/>
              <a:t>Encourage the team to find the missions where points can be scored most easily and do them first.</a:t>
            </a:r>
          </a:p>
          <a:p>
            <a:pPr marL="228600" indent="-228600">
              <a:buFont typeface="+mj-lt"/>
              <a:buAutoNum type="arabicPeriod"/>
            </a:pPr>
            <a:r>
              <a:rPr lang="en-US" sz="1800" b="0" dirty="0"/>
              <a:t>The Pseudocode page can be photocopied. It can be used for each mission the team attempts.</a:t>
            </a:r>
          </a:p>
          <a:p>
            <a:pPr marL="228600" indent="-228600">
              <a:buFont typeface="+mj-lt"/>
              <a:buAutoNum type="arabicPeriod"/>
            </a:pPr>
            <a:r>
              <a:rPr lang="en-US" sz="1800" b="0" dirty="0"/>
              <a:t>Be sure the team collects their sources in a shared location, either online or on paper.</a:t>
            </a:r>
          </a:p>
          <a:p>
            <a:pPr marL="228600" indent="-228600">
              <a:buFont typeface="+mj-lt"/>
              <a:buAutoNum type="arabicPeriod"/>
            </a:pPr>
            <a:r>
              <a:rPr lang="en-US" sz="1800" b="0" dirty="0"/>
              <a:t>Take some extra time with the team if needed to explore all the solution ideas and narrow it down to one.</a:t>
            </a:r>
          </a:p>
          <a:p>
            <a:pPr marL="228600" indent="-228600">
              <a:buFont typeface="+mj-lt"/>
              <a:buAutoNum type="arabicPeriod"/>
            </a:pPr>
            <a:r>
              <a:rPr lang="en-US" sz="1800" b="0" dirty="0"/>
              <a:t>The Innovation Project Planning page can be completed over multiple sessions and helps the team document their process.</a:t>
            </a:r>
          </a:p>
          <a:p>
            <a:pPr marL="228600" indent="-228600">
              <a:buFont typeface="+mj-lt"/>
              <a:buAutoNum type="arabicPeriod"/>
            </a:pPr>
            <a:r>
              <a:rPr lang="en-US" sz="1800" b="0" dirty="0"/>
              <a:t>The team will begin to develop their innovation project solution in the next session.</a:t>
            </a:r>
          </a:p>
        </p:txBody>
      </p:sp>
      <p:sp>
        <p:nvSpPr>
          <p:cNvPr id="4" name="Slide Number Placeholder 3"/>
          <p:cNvSpPr>
            <a:spLocks noGrp="1"/>
          </p:cNvSpPr>
          <p:nvPr>
            <p:ph type="sldNum" sz="quarter" idx="5"/>
          </p:nvPr>
        </p:nvSpPr>
        <p:spPr/>
        <p:txBody>
          <a:bodyPr/>
          <a:lstStyle/>
          <a:p>
            <a:fld id="{447B8CF6-C2C2-924C-96EF-0C0C9E05FEB2}" type="slidenum">
              <a:rPr lang="en-US" smtClean="0"/>
              <a:t>6</a:t>
            </a:fld>
            <a:endParaRPr lang="en-US" dirty="0"/>
          </a:p>
        </p:txBody>
      </p:sp>
    </p:spTree>
    <p:extLst>
      <p:ext uri="{BB962C8B-B14F-4D97-AF65-F5344CB8AC3E}">
        <p14:creationId xmlns:p14="http://schemas.microsoft.com/office/powerpoint/2010/main" val="1994550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latin typeface="Arial-BoldMT"/>
              </a:rPr>
              <a:t>Team Tasks </a:t>
            </a:r>
            <a:r>
              <a:rPr lang="en-US" sz="1800" b="0" i="0" u="none" strike="noStrike" baseline="0" dirty="0">
                <a:latin typeface="Arial-BoldMT"/>
              </a:rPr>
              <a:t>(100-120 minutes) </a:t>
            </a:r>
            <a:r>
              <a:rPr lang="en-US" sz="1800" b="1" i="1" dirty="0">
                <a:effectLst/>
                <a:latin typeface="Arial" panose="020B0604020202020204" pitchFamily="34" charset="0"/>
                <a:ea typeface="Calibri" panose="020F0502020204030204" pitchFamily="34" charset="0"/>
                <a:cs typeface="Times New Roman" panose="02020603050405020304" pitchFamily="18" charset="0"/>
              </a:rPr>
              <a:t>Assembling an Advanced Driving Base </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https://education.lego.com/en-us/lessons/prime-competition-ready/assembling-an-advanced-driving-base#lesson-plan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ea typeface="Calibri" panose="020F0502020204030204" pitchFamily="34" charset="0"/>
                <a:cs typeface="Times New Roman" panose="02020603050405020304" pitchFamily="18" charset="0"/>
              </a:rPr>
              <a:t>URL for SPIKE on-line</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rPr>
              <a:t>https://spike.legoeducation.com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dirty="0">
                <a:effectLst/>
                <a:latin typeface="Arial" panose="020B0604020202020204" pitchFamily="34" charset="0"/>
                <a:ea typeface="Calibri" panose="020F0502020204030204" pitchFamily="34" charset="0"/>
                <a:cs typeface="Times New Roman" panose="02020603050405020304" pitchFamily="18" charset="0"/>
              </a:rPr>
              <a:t>(remember to use a Chrome browser) </a:t>
            </a:r>
          </a:p>
          <a:p>
            <a:pPr algn="l"/>
            <a:endParaRPr lang="en-US" sz="1800" b="0" i="0" u="none" strike="noStrike" baseline="0" dirty="0">
              <a:latin typeface="Arial-BoldMT"/>
            </a:endParaRPr>
          </a:p>
          <a:p>
            <a:pPr algn="l"/>
            <a:r>
              <a:rPr lang="en-US" sz="1800" b="1" i="0" u="none" strike="noStrike" baseline="0" dirty="0">
                <a:latin typeface="Arial-BoldMT"/>
              </a:rPr>
              <a:t>Introduction </a:t>
            </a:r>
            <a:r>
              <a:rPr lang="en-US" sz="1800" b="0" i="0" u="none" strike="noStrike" baseline="0" dirty="0">
                <a:latin typeface="Arial-BoldMT"/>
              </a:rPr>
              <a:t>(10-15 minutes)</a:t>
            </a:r>
            <a:endParaRPr lang="en-US" sz="1800" b="1" i="0" u="none" strike="noStrike" baseline="0" dirty="0">
              <a:latin typeface="Arial-BoldMT"/>
            </a:endParaRPr>
          </a:p>
          <a:p>
            <a:pPr algn="l"/>
            <a:r>
              <a:rPr lang="en-US" sz="1800" b="1" i="0" u="none" strike="noStrike" baseline="0" dirty="0">
                <a:latin typeface="Arial-BoldMT"/>
              </a:rPr>
              <a:t>Session Outcomes</a:t>
            </a:r>
          </a:p>
          <a:p>
            <a:pPr algn="l"/>
            <a:r>
              <a:rPr lang="en-US" sz="1800" b="0" i="0" u="none" strike="noStrike" baseline="0" dirty="0">
                <a:latin typeface="Arial-BoldMT"/>
              </a:rPr>
              <a:t>Create a mission strategy plan and write pseudocode for a mission.</a:t>
            </a:r>
          </a:p>
          <a:p>
            <a:pPr algn="l"/>
            <a:r>
              <a:rPr lang="en-US" sz="1800" b="0" i="0" u="none" strike="noStrike" baseline="0" dirty="0">
                <a:latin typeface="Arial-BoldMT"/>
              </a:rPr>
              <a:t>Conduct research on their identified problem and start the Innovation Project Planning page.</a:t>
            </a:r>
          </a:p>
          <a:p>
            <a:pPr algn="l"/>
            <a:r>
              <a:rPr lang="en-US" sz="1800" b="1" i="0" u="none" strike="noStrike" baseline="0" dirty="0">
                <a:latin typeface="Arial-BoldMT"/>
              </a:rPr>
              <a:t>Facilitator Tips - </a:t>
            </a:r>
            <a:r>
              <a:rPr lang="en-US" sz="1800" b="0" i="0" u="none" strike="noStrike" baseline="0" dirty="0">
                <a:latin typeface="Arial-BoldMT"/>
              </a:rPr>
              <a:t>Provide extra paper or a shared online file for the team to capture the process used to create their robot and innovation project solutions. The team will be judged on their final robot and project solutions as well as the process they used.</a:t>
            </a:r>
            <a:endParaRPr lang="en-US" sz="1800" b="0" i="0" u="none" strike="noStrike" baseline="0" dirty="0">
              <a:latin typeface="ArialMT"/>
            </a:endParaRPr>
          </a:p>
          <a:p>
            <a:r>
              <a:rPr lang="en-US" sz="1800" b="1" dirty="0"/>
              <a:t>Session 6 Tips =</a:t>
            </a:r>
          </a:p>
          <a:p>
            <a:pPr marL="228600" indent="-228600">
              <a:buFont typeface="+mj-lt"/>
              <a:buAutoNum type="arabicPeriod"/>
            </a:pPr>
            <a:r>
              <a:rPr lang="en-US" sz="1800" b="0" dirty="0"/>
              <a:t>The team should pause to reflect on the last few sessions. What does the team feel proud of? What are they excited about?</a:t>
            </a:r>
          </a:p>
          <a:p>
            <a:pPr marL="228600" indent="-228600">
              <a:buFont typeface="+mj-lt"/>
              <a:buAutoNum type="arabicPeriod"/>
            </a:pPr>
            <a:r>
              <a:rPr lang="en-US" sz="1800" b="0" dirty="0"/>
              <a:t>Provide sticky notes and planning cards for the team to place on the mat to map out their mission strategy. </a:t>
            </a:r>
          </a:p>
          <a:p>
            <a:pPr marL="228600" indent="-228600">
              <a:buFont typeface="+mj-lt"/>
              <a:buAutoNum type="arabicPeriod"/>
            </a:pPr>
            <a:r>
              <a:rPr lang="en-US" sz="1800" b="0" dirty="0"/>
              <a:t>Encourage the team to find the missions where points can be scored most easily and do them first.</a:t>
            </a:r>
          </a:p>
          <a:p>
            <a:pPr marL="228600" indent="-228600">
              <a:buFont typeface="+mj-lt"/>
              <a:buAutoNum type="arabicPeriod"/>
            </a:pPr>
            <a:r>
              <a:rPr lang="en-US" sz="1800" b="0" dirty="0"/>
              <a:t>The Pseudocode page can be photocopied. It can be used for each mission the team attempts.</a:t>
            </a:r>
          </a:p>
          <a:p>
            <a:pPr marL="228600" indent="-228600">
              <a:buFont typeface="+mj-lt"/>
              <a:buAutoNum type="arabicPeriod"/>
            </a:pPr>
            <a:r>
              <a:rPr lang="en-US" sz="1800" b="0" dirty="0"/>
              <a:t>Be sure the team collects their sources in a shared location, either online or on paper.</a:t>
            </a:r>
          </a:p>
          <a:p>
            <a:pPr marL="228600" indent="-228600">
              <a:buFont typeface="+mj-lt"/>
              <a:buAutoNum type="arabicPeriod"/>
            </a:pPr>
            <a:r>
              <a:rPr lang="en-US" sz="1800" b="0" dirty="0"/>
              <a:t>Take some extra time with the team if needed to explore all the solution ideas and narrow it down to one.</a:t>
            </a:r>
          </a:p>
          <a:p>
            <a:pPr marL="228600" indent="-228600">
              <a:buFont typeface="+mj-lt"/>
              <a:buAutoNum type="arabicPeriod"/>
            </a:pPr>
            <a:r>
              <a:rPr lang="en-US" sz="1800" b="0" dirty="0"/>
              <a:t>The Innovation Project Planning page can be completed over multiple sessions and helps the team document their process.</a:t>
            </a:r>
          </a:p>
          <a:p>
            <a:pPr marL="228600" indent="-228600">
              <a:buFont typeface="+mj-lt"/>
              <a:buAutoNum type="arabicPeriod"/>
            </a:pPr>
            <a:r>
              <a:rPr lang="en-US" sz="1800" b="0" dirty="0"/>
              <a:t>The team will begin to develop their innovation project solution in the next session.</a:t>
            </a:r>
          </a:p>
        </p:txBody>
      </p:sp>
      <p:sp>
        <p:nvSpPr>
          <p:cNvPr id="4" name="Slide Number Placeholder 3"/>
          <p:cNvSpPr>
            <a:spLocks noGrp="1"/>
          </p:cNvSpPr>
          <p:nvPr>
            <p:ph type="sldNum" sz="quarter" idx="5"/>
          </p:nvPr>
        </p:nvSpPr>
        <p:spPr/>
        <p:txBody>
          <a:bodyPr/>
          <a:lstStyle/>
          <a:p>
            <a:fld id="{447B8CF6-C2C2-924C-96EF-0C0C9E05FEB2}" type="slidenum">
              <a:rPr lang="en-US" smtClean="0"/>
              <a:t>7</a:t>
            </a:fld>
            <a:endParaRPr lang="en-US" dirty="0"/>
          </a:p>
        </p:txBody>
      </p:sp>
    </p:spTree>
    <p:extLst>
      <p:ext uri="{BB962C8B-B14F-4D97-AF65-F5344CB8AC3E}">
        <p14:creationId xmlns:p14="http://schemas.microsoft.com/office/powerpoint/2010/main" val="1994550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latin typeface="Arial-BoldMT"/>
              </a:rPr>
              <a:t>Team Tasks </a:t>
            </a:r>
            <a:r>
              <a:rPr lang="en-US" sz="1200" b="0" i="0" u="none" strike="noStrike" baseline="0" dirty="0">
                <a:latin typeface="Arial-BoldMT"/>
              </a:rPr>
              <a:t>(100-120 minutes)</a:t>
            </a:r>
            <a:endParaRPr lang="en-US" sz="1200" b="1" i="0" u="none" strike="noStrike" baseline="0" dirty="0">
              <a:latin typeface="Arial-BoldMT"/>
            </a:endParaRPr>
          </a:p>
          <a:p>
            <a:pPr algn="l"/>
            <a:r>
              <a:rPr lang="en-US" sz="1200" b="1" i="0" u="none" strike="noStrike" baseline="0" dirty="0">
                <a:latin typeface="Arial-BoldMT"/>
              </a:rPr>
              <a:t>Session Outcomes</a:t>
            </a:r>
          </a:p>
          <a:p>
            <a:pPr algn="l"/>
            <a:r>
              <a:rPr lang="en-US" sz="1200" b="0" i="0" u="none" strike="noStrike" baseline="0" dirty="0">
                <a:latin typeface="Arial-BoldMT"/>
              </a:rPr>
              <a:t>Create a mission strategy plan and write pseudocode for a mission.</a:t>
            </a:r>
          </a:p>
          <a:p>
            <a:pPr algn="l"/>
            <a:r>
              <a:rPr lang="en-US" sz="1200" b="0" i="0" u="none" strike="noStrike" baseline="0" dirty="0">
                <a:latin typeface="Arial-BoldMT"/>
              </a:rPr>
              <a:t>Conduct research on their identified problem and start the Innovation Project Planning page.</a:t>
            </a:r>
          </a:p>
          <a:p>
            <a:pPr algn="l"/>
            <a:r>
              <a:rPr lang="en-US" sz="1200" b="1" i="0" u="none" strike="noStrike" baseline="0" dirty="0">
                <a:latin typeface="Arial-BoldMT"/>
              </a:rPr>
              <a:t>Facilitator Tips - </a:t>
            </a:r>
            <a:r>
              <a:rPr lang="en-US" sz="1200" b="0" i="0" u="none" strike="noStrike" baseline="0" dirty="0">
                <a:latin typeface="Arial-BoldMT"/>
              </a:rPr>
              <a:t>Provide extra paper or a shared online file for the team to capture the process used to create their robot and innovation project solutions. The team will be judged on their final robot and project solutions as well as the process they used.</a:t>
            </a:r>
            <a:endParaRPr lang="en-US" sz="1200" b="0" i="0" u="none" strike="noStrike" baseline="0" dirty="0">
              <a:latin typeface="ArialMT"/>
            </a:endParaRPr>
          </a:p>
          <a:p>
            <a:r>
              <a:rPr lang="en-US" sz="1200" b="1" dirty="0"/>
              <a:t>Session 6 Tips =</a:t>
            </a:r>
          </a:p>
          <a:p>
            <a:pPr marL="228600" indent="-228600">
              <a:buFont typeface="+mj-lt"/>
              <a:buAutoNum type="arabicPeriod"/>
            </a:pPr>
            <a:r>
              <a:rPr lang="en-US" sz="1200" b="0" dirty="0"/>
              <a:t>The team should pause to reflect on the last few sessions. What does the team feel proud of? What are they excited about?</a:t>
            </a:r>
          </a:p>
          <a:p>
            <a:pPr marL="228600" indent="-228600">
              <a:buFont typeface="+mj-lt"/>
              <a:buAutoNum type="arabicPeriod"/>
            </a:pPr>
            <a:r>
              <a:rPr lang="en-US" sz="1200" b="0" dirty="0"/>
              <a:t>Provide sticky notes and planning cards for the team to place on the mat to map out their mission strategy. </a:t>
            </a:r>
          </a:p>
          <a:p>
            <a:pPr marL="228600" indent="-228600">
              <a:buFont typeface="+mj-lt"/>
              <a:buAutoNum type="arabicPeriod"/>
            </a:pPr>
            <a:r>
              <a:rPr lang="en-US" sz="1200" b="0" dirty="0"/>
              <a:t>Encourage the team to find the missions where points can be scored most easily and do them first.</a:t>
            </a:r>
          </a:p>
          <a:p>
            <a:pPr marL="228600" indent="-228600">
              <a:buFont typeface="+mj-lt"/>
              <a:buAutoNum type="arabicPeriod"/>
            </a:pPr>
            <a:r>
              <a:rPr lang="en-US" sz="1200" b="0" dirty="0"/>
              <a:t>The Pseudocode page can be photocopied. It can be used for each mission the team attempts.</a:t>
            </a:r>
          </a:p>
          <a:p>
            <a:pPr marL="228600" indent="-228600">
              <a:buFont typeface="+mj-lt"/>
              <a:buAutoNum type="arabicPeriod"/>
            </a:pPr>
            <a:r>
              <a:rPr lang="en-US" sz="1200" b="0" dirty="0"/>
              <a:t>Be sure the team collects their sources in a shared location, either online or on paper.</a:t>
            </a:r>
          </a:p>
          <a:p>
            <a:pPr marL="228600" indent="-228600">
              <a:buFont typeface="+mj-lt"/>
              <a:buAutoNum type="arabicPeriod"/>
            </a:pPr>
            <a:r>
              <a:rPr lang="en-US" sz="1200" b="0" dirty="0"/>
              <a:t>Take some extra time with the team if needed to explore all the solution ideas and narrow it down to one.</a:t>
            </a:r>
          </a:p>
          <a:p>
            <a:pPr marL="228600" indent="-228600">
              <a:buFont typeface="+mj-lt"/>
              <a:buAutoNum type="arabicPeriod"/>
            </a:pPr>
            <a:r>
              <a:rPr lang="en-US" sz="1200" b="0" dirty="0"/>
              <a:t>The Innovation Project Planning page can be completed over multiple sessions and helps the team document their process.</a:t>
            </a:r>
          </a:p>
          <a:p>
            <a:pPr marL="228600" indent="-228600">
              <a:buFont typeface="+mj-lt"/>
              <a:buAutoNum type="arabicPeriod"/>
            </a:pPr>
            <a:r>
              <a:rPr lang="en-US" sz="1200" b="0" dirty="0"/>
              <a:t>The team will begin to develop their innovation project solution in the next session.</a:t>
            </a:r>
          </a:p>
        </p:txBody>
      </p:sp>
      <p:sp>
        <p:nvSpPr>
          <p:cNvPr id="4" name="Slide Number Placeholder 3"/>
          <p:cNvSpPr>
            <a:spLocks noGrp="1"/>
          </p:cNvSpPr>
          <p:nvPr>
            <p:ph type="sldNum" sz="quarter" idx="5"/>
          </p:nvPr>
        </p:nvSpPr>
        <p:spPr/>
        <p:txBody>
          <a:bodyPr/>
          <a:lstStyle/>
          <a:p>
            <a:fld id="{447B8CF6-C2C2-924C-96EF-0C0C9E05FEB2}" type="slidenum">
              <a:rPr lang="en-US" smtClean="0"/>
              <a:t>8</a:t>
            </a:fld>
            <a:endParaRPr lang="en-US" dirty="0"/>
          </a:p>
        </p:txBody>
      </p:sp>
    </p:spTree>
    <p:extLst>
      <p:ext uri="{BB962C8B-B14F-4D97-AF65-F5344CB8AC3E}">
        <p14:creationId xmlns:p14="http://schemas.microsoft.com/office/powerpoint/2010/main" val="1425102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latin typeface="Arial-BoldMT"/>
              </a:rPr>
              <a:t>Team Tasks </a:t>
            </a:r>
            <a:r>
              <a:rPr lang="en-US" sz="1800" b="0" i="0" u="none" strike="noStrike" baseline="0" dirty="0">
                <a:latin typeface="Arial-BoldMT"/>
              </a:rPr>
              <a:t>(100-120 minutes)</a:t>
            </a:r>
          </a:p>
          <a:p>
            <a:pPr algn="l"/>
            <a:r>
              <a:rPr lang="en-US" sz="1800" b="1" i="0" u="none" strike="noStrike" baseline="0" dirty="0">
                <a:latin typeface="Arial-BoldMT"/>
              </a:rPr>
              <a:t>Session Outcomes</a:t>
            </a:r>
          </a:p>
          <a:p>
            <a:pPr algn="l"/>
            <a:r>
              <a:rPr lang="en-US" sz="1800" b="0" i="0" u="none" strike="noStrike" baseline="0" dirty="0">
                <a:latin typeface="Arial-BoldMT"/>
              </a:rPr>
              <a:t>Create a mission strategy plan and write pseudocode for a mission.</a:t>
            </a:r>
          </a:p>
          <a:p>
            <a:pPr algn="l"/>
            <a:r>
              <a:rPr lang="en-US" sz="1800" b="0" i="0" u="none" strike="noStrike" baseline="0" dirty="0">
                <a:latin typeface="Arial-BoldMT"/>
              </a:rPr>
              <a:t>Conduct research on their identified problem and start the Innovation Project Planning page.</a:t>
            </a:r>
          </a:p>
          <a:p>
            <a:pPr algn="l"/>
            <a:r>
              <a:rPr lang="en-US" sz="1800" b="1" i="0" u="none" strike="noStrike" baseline="0" dirty="0">
                <a:latin typeface="Arial-BoldMT"/>
              </a:rPr>
              <a:t>Facilitator Tips - </a:t>
            </a:r>
            <a:r>
              <a:rPr lang="en-US" sz="1800" b="0" i="0" u="none" strike="noStrike" baseline="0" dirty="0">
                <a:latin typeface="Arial-BoldMT"/>
              </a:rPr>
              <a:t>Provide extra paper or a shared online file for the team to capture the process used to create their robot and innovation project solutions. The team will be judged on their final robot and project solutions as well as the process they used.</a:t>
            </a:r>
            <a:endParaRPr lang="en-US" sz="1800" b="0" i="0" u="none" strike="noStrike" baseline="0" dirty="0">
              <a:latin typeface="ArialMT"/>
            </a:endParaRPr>
          </a:p>
          <a:p>
            <a:r>
              <a:rPr lang="en-US" sz="1800" b="1" dirty="0"/>
              <a:t>Session 6 Tips =</a:t>
            </a:r>
          </a:p>
          <a:p>
            <a:pPr marL="228600" indent="-228600">
              <a:buFont typeface="+mj-lt"/>
              <a:buAutoNum type="arabicPeriod"/>
            </a:pPr>
            <a:r>
              <a:rPr lang="en-US" sz="1800" b="0" dirty="0"/>
              <a:t>The team should pause to reflect on the last few sessions. What does the team feel proud of? What are they excited about?</a:t>
            </a:r>
          </a:p>
          <a:p>
            <a:pPr marL="228600" indent="-228600">
              <a:buFont typeface="+mj-lt"/>
              <a:buAutoNum type="arabicPeriod"/>
            </a:pPr>
            <a:r>
              <a:rPr lang="en-US" sz="1800" b="0" dirty="0"/>
              <a:t>Provide sticky notes and planning cards for the team to place on the mat to map out their mission strategy. </a:t>
            </a:r>
          </a:p>
          <a:p>
            <a:pPr marL="228600" indent="-228600">
              <a:buFont typeface="+mj-lt"/>
              <a:buAutoNum type="arabicPeriod"/>
            </a:pPr>
            <a:r>
              <a:rPr lang="en-US" sz="1800" b="0" dirty="0"/>
              <a:t>Encourage the team to find the missions where points can be scored most easily and do them first.</a:t>
            </a:r>
          </a:p>
          <a:p>
            <a:pPr marL="228600" indent="-228600">
              <a:buFont typeface="+mj-lt"/>
              <a:buAutoNum type="arabicPeriod"/>
            </a:pPr>
            <a:r>
              <a:rPr lang="en-US" sz="1800" b="0" dirty="0"/>
              <a:t>The Pseudocode page can be photocopied. It can be used for each mission the team attempts.</a:t>
            </a:r>
          </a:p>
          <a:p>
            <a:pPr marL="228600" indent="-228600">
              <a:buFont typeface="+mj-lt"/>
              <a:buAutoNum type="arabicPeriod"/>
            </a:pPr>
            <a:r>
              <a:rPr lang="en-US" sz="1800" b="0" dirty="0"/>
              <a:t>Be sure the team collects their sources in a shared location, either online or on paper.</a:t>
            </a:r>
          </a:p>
          <a:p>
            <a:pPr marL="228600" indent="-228600">
              <a:buFont typeface="+mj-lt"/>
              <a:buAutoNum type="arabicPeriod"/>
            </a:pPr>
            <a:r>
              <a:rPr lang="en-US" sz="1800" b="0" dirty="0"/>
              <a:t>Take some extra time with the team if needed to explore all the solution ideas and narrow it down to one.</a:t>
            </a:r>
          </a:p>
          <a:p>
            <a:pPr marL="228600" indent="-228600">
              <a:buFont typeface="+mj-lt"/>
              <a:buAutoNum type="arabicPeriod"/>
            </a:pPr>
            <a:r>
              <a:rPr lang="en-US" sz="1800" b="0" dirty="0"/>
              <a:t>The Innovation Project Planning page can be completed over multiple sessions and helps the team document their process.</a:t>
            </a:r>
          </a:p>
          <a:p>
            <a:pPr marL="228600" indent="-228600">
              <a:buFont typeface="+mj-lt"/>
              <a:buAutoNum type="arabicPeriod"/>
            </a:pPr>
            <a:r>
              <a:rPr lang="en-US" sz="1800" b="0" dirty="0"/>
              <a:t>The team will begin to develop their innovation project solution in the next session.</a:t>
            </a:r>
          </a:p>
        </p:txBody>
      </p:sp>
      <p:sp>
        <p:nvSpPr>
          <p:cNvPr id="4" name="Slide Number Placeholder 3"/>
          <p:cNvSpPr>
            <a:spLocks noGrp="1"/>
          </p:cNvSpPr>
          <p:nvPr>
            <p:ph type="sldNum" sz="quarter" idx="5"/>
          </p:nvPr>
        </p:nvSpPr>
        <p:spPr/>
        <p:txBody>
          <a:bodyPr/>
          <a:lstStyle/>
          <a:p>
            <a:fld id="{447B8CF6-C2C2-924C-96EF-0C0C9E05FEB2}" type="slidenum">
              <a:rPr lang="en-US" smtClean="0"/>
              <a:t>9</a:t>
            </a:fld>
            <a:endParaRPr lang="en-US" dirty="0"/>
          </a:p>
        </p:txBody>
      </p:sp>
    </p:spTree>
    <p:extLst>
      <p:ext uri="{BB962C8B-B14F-4D97-AF65-F5344CB8AC3E}">
        <p14:creationId xmlns:p14="http://schemas.microsoft.com/office/powerpoint/2010/main" val="36345836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1.xml"/><Relationship Id="rId5" Type="http://schemas.openxmlformats.org/officeDocument/2006/relationships/image" Target="../media/image22.emf"/><Relationship Id="rId4" Type="http://schemas.openxmlformats.org/officeDocument/2006/relationships/image" Target="../media/image21.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n-FIRST Title 1">
    <p:spTree>
      <p:nvGrpSpPr>
        <p:cNvPr id="1" name=""/>
        <p:cNvGrpSpPr/>
        <p:nvPr/>
      </p:nvGrpSpPr>
      <p:grpSpPr>
        <a:xfrm>
          <a:off x="0" y="0"/>
          <a:ext cx="0" cy="0"/>
          <a:chOff x="0" y="0"/>
          <a:chExt cx="0" cy="0"/>
        </a:xfrm>
      </p:grpSpPr>
      <p:pic>
        <p:nvPicPr>
          <p:cNvPr id="8" name="Picture 7" descr="A group of people posing for the camera&#10;&#10;Description automatically generated">
            <a:extLst>
              <a:ext uri="{FF2B5EF4-FFF2-40B4-BE49-F238E27FC236}">
                <a16:creationId xmlns:a16="http://schemas.microsoft.com/office/drawing/2014/main" id="{AE46A625-A699-8146-B1EC-AD3911BAB555}"/>
              </a:ext>
            </a:extLst>
          </p:cNvPr>
          <p:cNvPicPr>
            <a:picLocks noChangeAspect="1"/>
          </p:cNvPicPr>
          <p:nvPr userDrawn="1"/>
        </p:nvPicPr>
        <p:blipFill>
          <a:blip r:embed="rId2"/>
          <a:stretch>
            <a:fillRect/>
          </a:stretch>
        </p:blipFill>
        <p:spPr>
          <a:xfrm>
            <a:off x="743" y="0"/>
            <a:ext cx="9142514" cy="6859116"/>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6148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n-FIRST Split 2">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163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431591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erson looking at the camera&#10;&#10;Description automatically generated">
            <a:extLst>
              <a:ext uri="{FF2B5EF4-FFF2-40B4-BE49-F238E27FC236}">
                <a16:creationId xmlns:a16="http://schemas.microsoft.com/office/drawing/2014/main" id="{6EAB375D-E9AC-F74F-9547-C4E3B1C07DC7}"/>
              </a:ext>
            </a:extLst>
          </p:cNvPr>
          <p:cNvPicPr>
            <a:picLocks noChangeAspect="1"/>
          </p:cNvPicPr>
          <p:nvPr userDrawn="1"/>
        </p:nvPicPr>
        <p:blipFill>
          <a:blip r:embed="rId3"/>
          <a:stretch>
            <a:fillRect/>
          </a:stretch>
        </p:blipFill>
        <p:spPr>
          <a:xfrm>
            <a:off x="0" y="0"/>
            <a:ext cx="4132613" cy="6858000"/>
          </a:xfrm>
          <a:prstGeom prst="rect">
            <a:avLst/>
          </a:prstGeom>
        </p:spPr>
      </p:pic>
      <p:sp>
        <p:nvSpPr>
          <p:cNvPr id="13" name="Text Placeholder 14">
            <a:extLst>
              <a:ext uri="{FF2B5EF4-FFF2-40B4-BE49-F238E27FC236}">
                <a16:creationId xmlns:a16="http://schemas.microsoft.com/office/drawing/2014/main" id="{5783DE5F-FA27-C947-8F3B-D58816221EBE}"/>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A8D2D575-FED2-7A4B-9D93-E1A5AF56636F}"/>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0FA5253B-966D-5740-8D64-97195692D6EC}"/>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088793698"/>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5760" userDrawn="1">
          <p15:clr>
            <a:srgbClr val="FBAE40"/>
          </p15:clr>
        </p15:guide>
        <p15:guide id="5" pos="56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n-FIRST + Programs Split 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5520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18079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group of people sitting at a table with a computer&#10;&#10;Description automatically generated">
            <a:extLst>
              <a:ext uri="{FF2B5EF4-FFF2-40B4-BE49-F238E27FC236}">
                <a16:creationId xmlns:a16="http://schemas.microsoft.com/office/drawing/2014/main" id="{E054C8D7-8B56-5144-8673-F8E05FFA647D}"/>
              </a:ext>
            </a:extLst>
          </p:cNvPr>
          <p:cNvPicPr>
            <a:picLocks noChangeAspect="1"/>
          </p:cNvPicPr>
          <p:nvPr userDrawn="1"/>
        </p:nvPicPr>
        <p:blipFill>
          <a:blip r:embed="rId4"/>
          <a:stretch>
            <a:fillRect/>
          </a:stretch>
        </p:blipFill>
        <p:spPr>
          <a:xfrm>
            <a:off x="5047548" y="0"/>
            <a:ext cx="4132613" cy="6858000"/>
          </a:xfrm>
          <a:prstGeom prst="rect">
            <a:avLst/>
          </a:prstGeom>
        </p:spPr>
      </p:pic>
      <p:sp>
        <p:nvSpPr>
          <p:cNvPr id="14" name="Text Placeholder 14">
            <a:extLst>
              <a:ext uri="{FF2B5EF4-FFF2-40B4-BE49-F238E27FC236}">
                <a16:creationId xmlns:a16="http://schemas.microsoft.com/office/drawing/2014/main" id="{D624270F-D211-8945-B722-3DCD4A3D2CA3}"/>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
            <a:extLst>
              <a:ext uri="{FF2B5EF4-FFF2-40B4-BE49-F238E27FC236}">
                <a16:creationId xmlns:a16="http://schemas.microsoft.com/office/drawing/2014/main" id="{187118A1-AF1D-E749-93B2-605B63A6ADE8}"/>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6" name="Text Placeholder 12">
            <a:extLst>
              <a:ext uri="{FF2B5EF4-FFF2-40B4-BE49-F238E27FC236}">
                <a16:creationId xmlns:a16="http://schemas.microsoft.com/office/drawing/2014/main" id="{E130E79E-11D8-4242-869F-F180954F907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4202626"/>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n-FIRST + Programs Split 2">
    <p:spTree>
      <p:nvGrpSpPr>
        <p:cNvPr id="1" name=""/>
        <p:cNvGrpSpPr/>
        <p:nvPr/>
      </p:nvGrpSpPr>
      <p:grpSpPr>
        <a:xfrm>
          <a:off x="0" y="0"/>
          <a:ext cx="0" cy="0"/>
          <a:chOff x="0" y="0"/>
          <a:chExt cx="0" cy="0"/>
        </a:xfrm>
      </p:grpSpPr>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048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7629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432607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person, man, boy, child&#10;&#10;Description automatically generated">
            <a:extLst>
              <a:ext uri="{FF2B5EF4-FFF2-40B4-BE49-F238E27FC236}">
                <a16:creationId xmlns:a16="http://schemas.microsoft.com/office/drawing/2014/main" id="{FE8B0E00-B69A-C44F-8C68-EADD8546F9F0}"/>
              </a:ext>
            </a:extLst>
          </p:cNvPr>
          <p:cNvPicPr>
            <a:picLocks noChangeAspect="1"/>
          </p:cNvPicPr>
          <p:nvPr userDrawn="1"/>
        </p:nvPicPr>
        <p:blipFill>
          <a:blip r:embed="rId4"/>
          <a:stretch>
            <a:fillRect/>
          </a:stretch>
        </p:blipFill>
        <p:spPr>
          <a:xfrm>
            <a:off x="0" y="0"/>
            <a:ext cx="4132613" cy="6858000"/>
          </a:xfrm>
          <a:prstGeom prst="rect">
            <a:avLst/>
          </a:prstGeom>
        </p:spPr>
      </p:pic>
      <p:sp>
        <p:nvSpPr>
          <p:cNvPr id="9" name="Text Placeholder 14">
            <a:extLst>
              <a:ext uri="{FF2B5EF4-FFF2-40B4-BE49-F238E27FC236}">
                <a16:creationId xmlns:a16="http://schemas.microsoft.com/office/drawing/2014/main" id="{3E82C88F-7666-274A-BDC2-114AC2227F8A}"/>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5B5AAF13-D01E-F44C-B49D-74EC4B6C4443}"/>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2" name="Text Placeholder 12">
            <a:extLst>
              <a:ext uri="{FF2B5EF4-FFF2-40B4-BE49-F238E27FC236}">
                <a16:creationId xmlns:a16="http://schemas.microsoft.com/office/drawing/2014/main" id="{91125EE1-2060-344C-BF2E-99D1B900E241}"/>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406931731"/>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guide id="3" pos="27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LL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a:stretch>
            <a:fillRect/>
          </a:stretch>
        </p:blipFill>
        <p:spPr>
          <a:xfrm>
            <a:off x="3224530" y="5512080"/>
            <a:ext cx="2694941" cy="845857"/>
          </a:xfrm>
          <a:prstGeom prst="rect">
            <a:avLst/>
          </a:prstGeom>
        </p:spPr>
      </p:pic>
    </p:spTree>
    <p:extLst>
      <p:ext uri="{BB962C8B-B14F-4D97-AF65-F5344CB8AC3E}">
        <p14:creationId xmlns:p14="http://schemas.microsoft.com/office/powerpoint/2010/main" val="1500242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LL Title + Divisions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641630"/>
            <a:ext cx="2282190" cy="716307"/>
          </a:xfrm>
          <a:prstGeom prst="rect">
            <a:avLst/>
          </a:prstGeom>
        </p:spPr>
      </p:pic>
      <p:pic>
        <p:nvPicPr>
          <p:cNvPr id="6" name="Picture 5">
            <a:extLst>
              <a:ext uri="{FF2B5EF4-FFF2-40B4-BE49-F238E27FC236}">
                <a16:creationId xmlns:a16="http://schemas.microsoft.com/office/drawing/2014/main" id="{269F6F20-F848-DB40-8DA0-0987DC399D01}"/>
              </a:ext>
            </a:extLst>
          </p:cNvPr>
          <p:cNvPicPr>
            <a:picLocks noChangeAspect="1"/>
          </p:cNvPicPr>
          <p:nvPr userDrawn="1"/>
        </p:nvPicPr>
        <p:blipFill>
          <a:blip r:embed="rId4"/>
          <a:stretch>
            <a:fillRect/>
          </a:stretch>
        </p:blipFill>
        <p:spPr>
          <a:xfrm>
            <a:off x="4746193" y="5486454"/>
            <a:ext cx="3971087" cy="1052577"/>
          </a:xfrm>
          <a:prstGeom prst="rect">
            <a:avLst/>
          </a:prstGeom>
        </p:spPr>
      </p:pic>
    </p:spTree>
    <p:extLst>
      <p:ext uri="{BB962C8B-B14F-4D97-AF65-F5344CB8AC3E}">
        <p14:creationId xmlns:p14="http://schemas.microsoft.com/office/powerpoint/2010/main" val="3623693392"/>
      </p:ext>
    </p:extLst>
  </p:cSld>
  <p:clrMapOvr>
    <a:masterClrMapping/>
  </p:clrMapOvr>
  <p:extLst>
    <p:ext uri="{DCECCB84-F9BA-43D5-87BE-67443E8EF086}">
      <p15:sldGuideLst xmlns:p15="http://schemas.microsoft.com/office/powerpoint/2012/main">
        <p15:guide id="1" orient="horz" pos="3552" userDrawn="1">
          <p15:clr>
            <a:srgbClr val="FBAE40"/>
          </p15:clr>
        </p15:guide>
        <p15:guide id="2" pos="54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LL Content Split">
    <p:spTree>
      <p:nvGrpSpPr>
        <p:cNvPr id="1" name=""/>
        <p:cNvGrpSpPr/>
        <p:nvPr/>
      </p:nvGrpSpPr>
      <p:grpSpPr>
        <a:xfrm>
          <a:off x="0" y="0"/>
          <a:ext cx="0" cy="0"/>
          <a:chOff x="0" y="0"/>
          <a:chExt cx="0" cy="0"/>
        </a:xfrm>
      </p:grpSpPr>
      <p:pic>
        <p:nvPicPr>
          <p:cNvPr id="4" name="Picture 3" descr="A girl sitting on a table&#10;&#10;Description automatically generated">
            <a:extLst>
              <a:ext uri="{FF2B5EF4-FFF2-40B4-BE49-F238E27FC236}">
                <a16:creationId xmlns:a16="http://schemas.microsoft.com/office/drawing/2014/main" id="{7C80CD5D-3A4C-C245-A099-FFB3D35CA45E}"/>
              </a:ext>
            </a:extLst>
          </p:cNvPr>
          <p:cNvPicPr>
            <a:picLocks noChangeAspect="1"/>
          </p:cNvPicPr>
          <p:nvPr userDrawn="1"/>
        </p:nvPicPr>
        <p:blipFill>
          <a:blip r:embed="rId2"/>
          <a:stretch>
            <a:fillRect/>
          </a:stretch>
        </p:blipFill>
        <p:spPr>
          <a:xfrm>
            <a:off x="5011387" y="0"/>
            <a:ext cx="4132613" cy="6858000"/>
          </a:xfrm>
          <a:prstGeom prst="rect">
            <a:avLst/>
          </a:prstGeom>
        </p:spPr>
      </p:pic>
      <p:cxnSp>
        <p:nvCxnSpPr>
          <p:cNvPr id="10" name="Straight Connector 9">
            <a:extLst>
              <a:ext uri="{FF2B5EF4-FFF2-40B4-BE49-F238E27FC236}">
                <a16:creationId xmlns:a16="http://schemas.microsoft.com/office/drawing/2014/main" id="{4C4F22EC-9664-A64A-9E1D-9B596EE72190}"/>
              </a:ext>
            </a:extLst>
          </p:cNvPr>
          <p:cNvCxnSpPr>
            <a:cxnSpLocks/>
          </p:cNvCxnSpPr>
          <p:nvPr userDrawn="1"/>
        </p:nvCxnSpPr>
        <p:spPr>
          <a:xfrm>
            <a:off x="180799" y="6159514"/>
            <a:ext cx="4628818"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71C7DCC-A3D2-5745-943D-BB500C27C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15" name="Picture 14">
            <a:extLst>
              <a:ext uri="{FF2B5EF4-FFF2-40B4-BE49-F238E27FC236}">
                <a16:creationId xmlns:a16="http://schemas.microsoft.com/office/drawing/2014/main" id="{5474F916-BB50-8E4B-B980-844F0A5373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37919" y="6288708"/>
            <a:ext cx="567209" cy="450144"/>
          </a:xfrm>
          <a:prstGeom prst="rect">
            <a:avLst/>
          </a:prstGeom>
        </p:spPr>
      </p:pic>
      <p:pic>
        <p:nvPicPr>
          <p:cNvPr id="16" name="Picture 15">
            <a:extLst>
              <a:ext uri="{FF2B5EF4-FFF2-40B4-BE49-F238E27FC236}">
                <a16:creationId xmlns:a16="http://schemas.microsoft.com/office/drawing/2014/main" id="{B799BB98-B5D9-FD4D-A9B7-A46046DC3C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242775" y="6289812"/>
            <a:ext cx="566842" cy="449039"/>
          </a:xfrm>
          <a:prstGeom prst="rect">
            <a:avLst/>
          </a:prstGeom>
        </p:spPr>
      </p:pic>
      <p:pic>
        <p:nvPicPr>
          <p:cNvPr id="17" name="Picture 16">
            <a:extLst>
              <a:ext uri="{FF2B5EF4-FFF2-40B4-BE49-F238E27FC236}">
                <a16:creationId xmlns:a16="http://schemas.microsoft.com/office/drawing/2014/main" id="{488FD695-7368-F74F-A96C-1D6C2EB4799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633065" y="6289813"/>
            <a:ext cx="567208" cy="449039"/>
          </a:xfrm>
          <a:prstGeom prst="rect">
            <a:avLst/>
          </a:prstGeom>
        </p:spPr>
      </p:pic>
      <p:sp>
        <p:nvSpPr>
          <p:cNvPr id="18" name="Text Placeholder 14">
            <a:extLst>
              <a:ext uri="{FF2B5EF4-FFF2-40B4-BE49-F238E27FC236}">
                <a16:creationId xmlns:a16="http://schemas.microsoft.com/office/drawing/2014/main" id="{209ACF38-2E26-AD4A-85B8-9D81426E60CB}"/>
              </a:ext>
            </a:extLst>
          </p:cNvPr>
          <p:cNvSpPr>
            <a:spLocks noGrp="1"/>
          </p:cNvSpPr>
          <p:nvPr>
            <p:ph type="body" sz="quarter" idx="14"/>
          </p:nvPr>
        </p:nvSpPr>
        <p:spPr>
          <a:xfrm>
            <a:off x="409575" y="1909763"/>
            <a:ext cx="4171950" cy="406998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Placeholder 1">
            <a:extLst>
              <a:ext uri="{FF2B5EF4-FFF2-40B4-BE49-F238E27FC236}">
                <a16:creationId xmlns:a16="http://schemas.microsoft.com/office/drawing/2014/main" id="{35EBEBE3-32A2-3C42-B4C1-9DDFBAEDC241}"/>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20" name="Text Placeholder 12">
            <a:extLst>
              <a:ext uri="{FF2B5EF4-FFF2-40B4-BE49-F238E27FC236}">
                <a16:creationId xmlns:a16="http://schemas.microsoft.com/office/drawing/2014/main" id="{5CDA0C67-0D8E-C541-A589-A6B786712E3C}"/>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20491771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LL + Divisions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87727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7" name="Picture 6">
            <a:extLst>
              <a:ext uri="{FF2B5EF4-FFF2-40B4-BE49-F238E27FC236}">
                <a16:creationId xmlns:a16="http://schemas.microsoft.com/office/drawing/2014/main" id="{EA02194A-C2C7-D346-B573-EA1DEFD4BA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29199" y="6288708"/>
            <a:ext cx="567209" cy="450144"/>
          </a:xfrm>
          <a:prstGeom prst="rect">
            <a:avLst/>
          </a:prstGeom>
        </p:spPr>
      </p:pic>
      <p:pic>
        <p:nvPicPr>
          <p:cNvPr id="10" name="Picture 9">
            <a:extLst>
              <a:ext uri="{FF2B5EF4-FFF2-40B4-BE49-F238E27FC236}">
                <a16:creationId xmlns:a16="http://schemas.microsoft.com/office/drawing/2014/main" id="{55D83CE0-34B8-7D40-AFBF-6AD24461EB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34055" y="6289812"/>
            <a:ext cx="566842" cy="449039"/>
          </a:xfrm>
          <a:prstGeom prst="rect">
            <a:avLst/>
          </a:prstGeom>
        </p:spPr>
      </p:pic>
      <p:pic>
        <p:nvPicPr>
          <p:cNvPr id="11" name="Picture 10">
            <a:extLst>
              <a:ext uri="{FF2B5EF4-FFF2-40B4-BE49-F238E27FC236}">
                <a16:creationId xmlns:a16="http://schemas.microsoft.com/office/drawing/2014/main" id="{A447F00E-80D8-5D4C-8E65-67C41ED58F4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24345" y="6289813"/>
            <a:ext cx="567208" cy="449039"/>
          </a:xfrm>
          <a:prstGeom prst="rect">
            <a:avLst/>
          </a:prstGeom>
        </p:spPr>
      </p:pic>
      <p:sp>
        <p:nvSpPr>
          <p:cNvPr id="12" name="Text Placeholder 14">
            <a:extLst>
              <a:ext uri="{FF2B5EF4-FFF2-40B4-BE49-F238E27FC236}">
                <a16:creationId xmlns:a16="http://schemas.microsoft.com/office/drawing/2014/main" id="{E2FECD85-B06E-0645-8F2F-1286F6E97A39}"/>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45ECF86C-28F9-2C49-9A2E-EAAB44D8AB9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9C00856B-D2C0-EE4A-B31E-4CA8A8334D4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86553534"/>
      </p:ext>
    </p:extLst>
  </p:cSld>
  <p:clrMapOvr>
    <a:masterClrMapping/>
  </p:clrMapOvr>
  <p:extLst>
    <p:ext uri="{DCECCB84-F9BA-43D5-87BE-67443E8EF086}">
      <p15:sldGuideLst xmlns:p15="http://schemas.microsoft.com/office/powerpoint/2012/main">
        <p15:guide id="1" orient="horz" pos="4176">
          <p15:clr>
            <a:srgbClr val="FBAE40"/>
          </p15:clr>
        </p15:guide>
        <p15:guide id="2" pos="56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LL Discover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8" name="Picture 7">
            <a:extLst>
              <a:ext uri="{FF2B5EF4-FFF2-40B4-BE49-F238E27FC236}">
                <a16:creationId xmlns:a16="http://schemas.microsoft.com/office/drawing/2014/main" id="{591D8A5E-035A-404B-BF58-7E6F26A15A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13369" y="6289813"/>
            <a:ext cx="567208" cy="449039"/>
          </a:xfrm>
          <a:prstGeom prst="rect">
            <a:avLst/>
          </a:prstGeom>
        </p:spPr>
      </p:pic>
      <p:sp>
        <p:nvSpPr>
          <p:cNvPr id="9" name="Rectangle 8">
            <a:extLst>
              <a:ext uri="{FF2B5EF4-FFF2-40B4-BE49-F238E27FC236}">
                <a16:creationId xmlns:a16="http://schemas.microsoft.com/office/drawing/2014/main" id="{A702E0E6-D5D1-6942-A6EB-83707AEFA9CB}"/>
              </a:ext>
            </a:extLst>
          </p:cNvPr>
          <p:cNvSpPr/>
          <p:nvPr userDrawn="1"/>
        </p:nvSpPr>
        <p:spPr>
          <a:xfrm>
            <a:off x="7958361" y="6139370"/>
            <a:ext cx="878284" cy="45719"/>
          </a:xfrm>
          <a:prstGeom prst="rect">
            <a:avLst/>
          </a:prstGeom>
          <a:solidFill>
            <a:srgbClr val="66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4">
            <a:extLst>
              <a:ext uri="{FF2B5EF4-FFF2-40B4-BE49-F238E27FC236}">
                <a16:creationId xmlns:a16="http://schemas.microsoft.com/office/drawing/2014/main" id="{7FC62050-E6BD-5B4A-BC22-93EAE91A75DB}"/>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0FD8D974-B3E7-5D42-8C11-96FAB1B9CB93}"/>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3745604E-7440-E54B-AC0F-287B8FA39199}"/>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379125180"/>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FF1096-3169-EE4B-8934-C3FB782637A7}"/>
              </a:ext>
            </a:extLst>
          </p:cNvPr>
          <p:cNvSpPr/>
          <p:nvPr userDrawn="1"/>
        </p:nvSpPr>
        <p:spPr>
          <a:xfrm>
            <a:off x="7958361" y="6139370"/>
            <a:ext cx="878284" cy="45719"/>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90C33C2-6CD3-9547-B7C0-310F735C71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3368" y="6288708"/>
            <a:ext cx="567209" cy="450144"/>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13" name="Text Placeholder 14">
            <a:extLst>
              <a:ext uri="{FF2B5EF4-FFF2-40B4-BE49-F238E27FC236}">
                <a16:creationId xmlns:a16="http://schemas.microsoft.com/office/drawing/2014/main" id="{E86BD933-7ECD-DB44-A5D3-0CA3A0BC947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154C9013-0D60-994B-9DA0-2156E8F77415}"/>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2">
            <a:extLst>
              <a:ext uri="{FF2B5EF4-FFF2-40B4-BE49-F238E27FC236}">
                <a16:creationId xmlns:a16="http://schemas.microsoft.com/office/drawing/2014/main" id="{171F26ED-0509-D14C-96DF-C0C59D829CE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028720161"/>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LL Challenge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6D1B90-0E65-9F46-B5CA-31D21D7C3B70}"/>
              </a:ext>
            </a:extLst>
          </p:cNvPr>
          <p:cNvSpPr/>
          <p:nvPr userDrawn="1"/>
        </p:nvSpPr>
        <p:spPr>
          <a:xfrm>
            <a:off x="7958361" y="6139370"/>
            <a:ext cx="878284" cy="45719"/>
          </a:xfrm>
          <a:prstGeom prst="rect">
            <a:avLst/>
          </a:prstGeom>
          <a:solidFill>
            <a:srgbClr val="EE3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B9876EC-A9F7-9F45-AE59-5ECBB1FC43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4082" y="6289812"/>
            <a:ext cx="566842" cy="449039"/>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9" name="Text Placeholder 14">
            <a:extLst>
              <a:ext uri="{FF2B5EF4-FFF2-40B4-BE49-F238E27FC236}">
                <a16:creationId xmlns:a16="http://schemas.microsoft.com/office/drawing/2014/main" id="{32D004C9-1722-3C49-AA73-B0A2E47BECEF}"/>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F0294C1F-B68B-4946-B2C2-B402D357890C}"/>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C596ABF9-6C2C-754C-9957-63121EA440F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04925573"/>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n-FIRST Title 2">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F439B386-C6A8-8B40-AE60-3A1F71C51F44}"/>
              </a:ext>
            </a:extLst>
          </p:cNvPr>
          <p:cNvPicPr>
            <a:picLocks noChangeAspect="1"/>
          </p:cNvPicPr>
          <p:nvPr userDrawn="1"/>
        </p:nvPicPr>
        <p:blipFill>
          <a:blip r:embed="rId2"/>
          <a:stretch>
            <a:fillRect/>
          </a:stretch>
        </p:blipFill>
        <p:spPr>
          <a:xfrm>
            <a:off x="0" y="0"/>
            <a:ext cx="9144000" cy="686023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297296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TC Title">
    <p:spTree>
      <p:nvGrpSpPr>
        <p:cNvPr id="1" name=""/>
        <p:cNvGrpSpPr/>
        <p:nvPr/>
      </p:nvGrpSpPr>
      <p:grpSpPr>
        <a:xfrm>
          <a:off x="0" y="0"/>
          <a:ext cx="0" cy="0"/>
          <a:chOff x="0" y="0"/>
          <a:chExt cx="0" cy="0"/>
        </a:xfrm>
      </p:grpSpPr>
      <p:pic>
        <p:nvPicPr>
          <p:cNvPr id="4" name="Picture 3" descr="A group of people standing in a room&#10;&#10;Description automatically generated">
            <a:extLst>
              <a:ext uri="{FF2B5EF4-FFF2-40B4-BE49-F238E27FC236}">
                <a16:creationId xmlns:a16="http://schemas.microsoft.com/office/drawing/2014/main" id="{AB96C312-9228-F146-9D4D-ED39000206FB}"/>
              </a:ext>
            </a:extLst>
          </p:cNvPr>
          <p:cNvPicPr>
            <a:picLocks noChangeAspect="1"/>
          </p:cNvPicPr>
          <p:nvPr userDrawn="1"/>
        </p:nvPicPr>
        <p:blipFill>
          <a:blip r:embed="rId2"/>
          <a:stretch>
            <a:fillRect/>
          </a:stretch>
        </p:blipFill>
        <p:spPr>
          <a:xfrm>
            <a:off x="1486" y="0"/>
            <a:ext cx="9141027" cy="6858000"/>
          </a:xfrm>
          <a:prstGeom prst="rect">
            <a:avLst/>
          </a:prstGeom>
        </p:spPr>
      </p:pic>
      <p:pic>
        <p:nvPicPr>
          <p:cNvPr id="11" name="Picture 10">
            <a:extLst>
              <a:ext uri="{FF2B5EF4-FFF2-40B4-BE49-F238E27FC236}">
                <a16:creationId xmlns:a16="http://schemas.microsoft.com/office/drawing/2014/main" id="{6FAC7D3B-293E-F844-ACC7-2EDE6C923403}"/>
              </a:ext>
            </a:extLst>
          </p:cNvPr>
          <p:cNvPicPr>
            <a:picLocks noChangeAspect="1"/>
          </p:cNvPicPr>
          <p:nvPr userDrawn="1"/>
        </p:nvPicPr>
        <p:blipFill>
          <a:blip r:embed="rId3"/>
          <a:stretch>
            <a:fillRect/>
          </a:stretch>
        </p:blipFill>
        <p:spPr>
          <a:xfrm>
            <a:off x="1549190" y="5184912"/>
            <a:ext cx="6045620" cy="1165041"/>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spTree>
    <p:extLst>
      <p:ext uri="{BB962C8B-B14F-4D97-AF65-F5344CB8AC3E}">
        <p14:creationId xmlns:p14="http://schemas.microsoft.com/office/powerpoint/2010/main" val="3633195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TC Split Content">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BB86ADDC-C5CE-D145-9B24-4927989EDC10}"/>
              </a:ext>
            </a:extLst>
          </p:cNvPr>
          <p:cNvPicPr>
            <a:picLocks noChangeAspect="1"/>
          </p:cNvPicPr>
          <p:nvPr userDrawn="1"/>
        </p:nvPicPr>
        <p:blipFill>
          <a:blip r:embed="rId2"/>
          <a:stretch>
            <a:fillRect/>
          </a:stretch>
        </p:blipFill>
        <p:spPr>
          <a:xfrm>
            <a:off x="5011387" y="0"/>
            <a:ext cx="4132613" cy="6858000"/>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7B5E5A-8C74-4F43-906F-1C9502959F76}"/>
              </a:ext>
            </a:extLst>
          </p:cNvPr>
          <p:cNvPicPr>
            <a:picLocks noChangeAspect="1"/>
          </p:cNvPicPr>
          <p:nvPr userDrawn="1"/>
        </p:nvPicPr>
        <p:blipFill>
          <a:blip r:embed="rId4"/>
          <a:stretch>
            <a:fillRect/>
          </a:stretch>
        </p:blipFill>
        <p:spPr>
          <a:xfrm>
            <a:off x="3932868" y="6370429"/>
            <a:ext cx="806850" cy="373906"/>
          </a:xfrm>
          <a:prstGeom prst="rect">
            <a:avLst/>
          </a:prstGeom>
        </p:spPr>
      </p:pic>
      <p:sp>
        <p:nvSpPr>
          <p:cNvPr id="6" name="Rectangle 5">
            <a:extLst>
              <a:ext uri="{FF2B5EF4-FFF2-40B4-BE49-F238E27FC236}">
                <a16:creationId xmlns:a16="http://schemas.microsoft.com/office/drawing/2014/main" id="{E508BDC1-04F1-E147-A19E-F0708D7C4AE0}"/>
              </a:ext>
            </a:extLst>
          </p:cNvPr>
          <p:cNvSpPr/>
          <p:nvPr userDrawn="1"/>
        </p:nvSpPr>
        <p:spPr>
          <a:xfrm>
            <a:off x="385780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a:extLst>
              <a:ext uri="{FF2B5EF4-FFF2-40B4-BE49-F238E27FC236}">
                <a16:creationId xmlns:a16="http://schemas.microsoft.com/office/drawing/2014/main" id="{9ED5DBD5-1D44-A349-997C-B8B186AF16A5}"/>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1">
            <a:extLst>
              <a:ext uri="{FF2B5EF4-FFF2-40B4-BE49-F238E27FC236}">
                <a16:creationId xmlns:a16="http://schemas.microsoft.com/office/drawing/2014/main" id="{CBD62BA6-9822-1742-8046-63189E63A29D}"/>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7" name="Text Placeholder 12">
            <a:extLst>
              <a:ext uri="{FF2B5EF4-FFF2-40B4-BE49-F238E27FC236}">
                <a16:creationId xmlns:a16="http://schemas.microsoft.com/office/drawing/2014/main" id="{04E1C05B-7DEB-6B4A-B702-88ECD0BB368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026505429"/>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TC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469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pic>
        <p:nvPicPr>
          <p:cNvPr id="5" name="Picture 4">
            <a:extLst>
              <a:ext uri="{FF2B5EF4-FFF2-40B4-BE49-F238E27FC236}">
                <a16:creationId xmlns:a16="http://schemas.microsoft.com/office/drawing/2014/main" id="{7D5DF282-9FFB-8343-9583-E56497D9A38F}"/>
              </a:ext>
            </a:extLst>
          </p:cNvPr>
          <p:cNvPicPr>
            <a:picLocks noChangeAspect="1"/>
          </p:cNvPicPr>
          <p:nvPr userDrawn="1"/>
        </p:nvPicPr>
        <p:blipFill>
          <a:blip r:embed="rId3"/>
          <a:stretch>
            <a:fillRect/>
          </a:stretch>
        </p:blipFill>
        <p:spPr>
          <a:xfrm>
            <a:off x="7874948" y="6370429"/>
            <a:ext cx="806850" cy="373906"/>
          </a:xfrm>
          <a:prstGeom prst="rect">
            <a:avLst/>
          </a:prstGeom>
        </p:spPr>
      </p:pic>
      <p:sp>
        <p:nvSpPr>
          <p:cNvPr id="6" name="Rectangle 5">
            <a:extLst>
              <a:ext uri="{FF2B5EF4-FFF2-40B4-BE49-F238E27FC236}">
                <a16:creationId xmlns:a16="http://schemas.microsoft.com/office/drawing/2014/main" id="{7C080252-F820-DB47-845D-2D64213173B5}"/>
              </a:ext>
            </a:extLst>
          </p:cNvPr>
          <p:cNvSpPr/>
          <p:nvPr userDrawn="1"/>
        </p:nvSpPr>
        <p:spPr>
          <a:xfrm>
            <a:off x="779988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4">
            <a:extLst>
              <a:ext uri="{FF2B5EF4-FFF2-40B4-BE49-F238E27FC236}">
                <a16:creationId xmlns:a16="http://schemas.microsoft.com/office/drawing/2014/main" id="{267380B0-7C21-8241-AA1C-D36A47093862}"/>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8CF55798-5B07-BC47-AF64-590FB385F1F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2">
            <a:extLst>
              <a:ext uri="{FF2B5EF4-FFF2-40B4-BE49-F238E27FC236}">
                <a16:creationId xmlns:a16="http://schemas.microsoft.com/office/drawing/2014/main" id="{02FD4638-C49D-8B48-A189-9195A84D0DAC}"/>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371891976"/>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RC Title">
    <p:spTree>
      <p:nvGrpSpPr>
        <p:cNvPr id="1" name=""/>
        <p:cNvGrpSpPr/>
        <p:nvPr/>
      </p:nvGrpSpPr>
      <p:grpSpPr>
        <a:xfrm>
          <a:off x="0" y="0"/>
          <a:ext cx="0" cy="0"/>
          <a:chOff x="0" y="0"/>
          <a:chExt cx="0" cy="0"/>
        </a:xfrm>
      </p:grpSpPr>
      <p:pic>
        <p:nvPicPr>
          <p:cNvPr id="6" name="Picture 5" descr="A group of people standing in front of a store&#10;&#10;Description automatically generated">
            <a:extLst>
              <a:ext uri="{FF2B5EF4-FFF2-40B4-BE49-F238E27FC236}">
                <a16:creationId xmlns:a16="http://schemas.microsoft.com/office/drawing/2014/main" id="{553D7561-24EC-CA46-8738-D6F0A5CB4AEF}"/>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2" name="Picture 11">
            <a:extLst>
              <a:ext uri="{FF2B5EF4-FFF2-40B4-BE49-F238E27FC236}">
                <a16:creationId xmlns:a16="http://schemas.microsoft.com/office/drawing/2014/main" id="{CB9A6731-E8CF-354D-A9B3-4C8279C84B11}"/>
              </a:ext>
            </a:extLst>
          </p:cNvPr>
          <p:cNvPicPr>
            <a:picLocks noChangeAspect="1"/>
          </p:cNvPicPr>
          <p:nvPr userDrawn="1"/>
        </p:nvPicPr>
        <p:blipFill>
          <a:blip r:embed="rId3"/>
          <a:stretch>
            <a:fillRect/>
          </a:stretch>
        </p:blipFill>
        <p:spPr>
          <a:xfrm>
            <a:off x="1423241" y="5184912"/>
            <a:ext cx="6297519" cy="1165041"/>
          </a:xfrm>
          <a:prstGeom prst="rect">
            <a:avLst/>
          </a:prstGeom>
        </p:spPr>
      </p:pic>
    </p:spTree>
    <p:extLst>
      <p:ext uri="{BB962C8B-B14F-4D97-AF65-F5344CB8AC3E}">
        <p14:creationId xmlns:p14="http://schemas.microsoft.com/office/powerpoint/2010/main" val="520920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RC Content Split">
    <p:spTree>
      <p:nvGrpSpPr>
        <p:cNvPr id="1" name=""/>
        <p:cNvGrpSpPr/>
        <p:nvPr/>
      </p:nvGrpSpPr>
      <p:grpSpPr>
        <a:xfrm>
          <a:off x="0" y="0"/>
          <a:ext cx="0" cy="0"/>
          <a:chOff x="0" y="0"/>
          <a:chExt cx="0" cy="0"/>
        </a:xfrm>
      </p:grpSpPr>
      <p:pic>
        <p:nvPicPr>
          <p:cNvPr id="3" name="Picture 2" descr="A picture containing person, outdoor, man, people&#10;&#10;Description automatically generated">
            <a:extLst>
              <a:ext uri="{FF2B5EF4-FFF2-40B4-BE49-F238E27FC236}">
                <a16:creationId xmlns:a16="http://schemas.microsoft.com/office/drawing/2014/main" id="{6ACECBEB-E200-5C48-BD42-BCA9AD284BDD}"/>
              </a:ext>
            </a:extLst>
          </p:cNvPr>
          <p:cNvPicPr>
            <a:picLocks noChangeAspect="1"/>
          </p:cNvPicPr>
          <p:nvPr userDrawn="1"/>
        </p:nvPicPr>
        <p:blipFill>
          <a:blip r:embed="rId2"/>
          <a:stretch>
            <a:fillRect/>
          </a:stretch>
        </p:blipFill>
        <p:spPr>
          <a:xfrm>
            <a:off x="5011387" y="0"/>
            <a:ext cx="4132613" cy="6858000"/>
          </a:xfrm>
          <a:prstGeom prst="rect">
            <a:avLst/>
          </a:prstGeom>
        </p:spPr>
      </p:pic>
      <p:sp>
        <p:nvSpPr>
          <p:cNvPr id="10" name="Rectangle 9">
            <a:extLst>
              <a:ext uri="{FF2B5EF4-FFF2-40B4-BE49-F238E27FC236}">
                <a16:creationId xmlns:a16="http://schemas.microsoft.com/office/drawing/2014/main" id="{B5C310FE-A61B-8440-BF86-3883B3A76181}"/>
              </a:ext>
            </a:extLst>
          </p:cNvPr>
          <p:cNvSpPr/>
          <p:nvPr userDrawn="1"/>
        </p:nvSpPr>
        <p:spPr>
          <a:xfrm>
            <a:off x="385610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CDAEFEB-E8F2-814A-919E-471B2CA9BB02}"/>
              </a:ext>
            </a:extLst>
          </p:cNvPr>
          <p:cNvPicPr>
            <a:picLocks noChangeAspect="1"/>
          </p:cNvPicPr>
          <p:nvPr userDrawn="1"/>
        </p:nvPicPr>
        <p:blipFill>
          <a:blip r:embed="rId3"/>
          <a:stretch>
            <a:fillRect/>
          </a:stretch>
        </p:blipFill>
        <p:spPr>
          <a:xfrm>
            <a:off x="387046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2" name="Straight Connector 11">
            <a:extLst>
              <a:ext uri="{FF2B5EF4-FFF2-40B4-BE49-F238E27FC236}">
                <a16:creationId xmlns:a16="http://schemas.microsoft.com/office/drawing/2014/main" id="{9A4D9B68-9D04-0F44-8881-B4385DCBE5E2}"/>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5994B31E-674E-9342-937C-035E48EA85C7}"/>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482B953B-2758-3B46-921D-4E4EB5C34D3F}"/>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DB5A34C5-15AB-9948-9572-30DBEA0E463D}"/>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7677317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RC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58DF4A-4D15-AE46-BCF3-490865FEB3D0}"/>
              </a:ext>
            </a:extLst>
          </p:cNvPr>
          <p:cNvSpPr/>
          <p:nvPr userDrawn="1"/>
        </p:nvSpPr>
        <p:spPr>
          <a:xfrm>
            <a:off x="774738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877C3726-FAD5-7C44-94E3-C4E81D788217}"/>
              </a:ext>
            </a:extLst>
          </p:cNvPr>
          <p:cNvPicPr>
            <a:picLocks noChangeAspect="1"/>
          </p:cNvPicPr>
          <p:nvPr userDrawn="1"/>
        </p:nvPicPr>
        <p:blipFill>
          <a:blip r:embed="rId2"/>
          <a:stretch>
            <a:fillRect/>
          </a:stretch>
        </p:blipFill>
        <p:spPr>
          <a:xfrm>
            <a:off x="776174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3884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sp>
        <p:nvSpPr>
          <p:cNvPr id="11" name="Text Placeholder 14">
            <a:extLst>
              <a:ext uri="{FF2B5EF4-FFF2-40B4-BE49-F238E27FC236}">
                <a16:creationId xmlns:a16="http://schemas.microsoft.com/office/drawing/2014/main" id="{09735B6C-CF20-9E43-BC94-65F0C1B34F2C}"/>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
            <a:extLst>
              <a:ext uri="{FF2B5EF4-FFF2-40B4-BE49-F238E27FC236}">
                <a16:creationId xmlns:a16="http://schemas.microsoft.com/office/drawing/2014/main" id="{A4819B2A-8C28-D84D-BF09-2EE03659561D}"/>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020C6DBA-7784-2C40-A0FD-B5E5C80AEC3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7646936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724925"/>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n-FIRST Title 3">
    <p:spTree>
      <p:nvGrpSpPr>
        <p:cNvPr id="1" name=""/>
        <p:cNvGrpSpPr/>
        <p:nvPr/>
      </p:nvGrpSpPr>
      <p:grpSpPr>
        <a:xfrm>
          <a:off x="0" y="0"/>
          <a:ext cx="0" cy="0"/>
          <a:chOff x="0" y="0"/>
          <a:chExt cx="0" cy="0"/>
        </a:xfrm>
      </p:grpSpPr>
      <p:pic>
        <p:nvPicPr>
          <p:cNvPr id="4" name="Picture 3" descr="A group of people standing in front of a crowd&#10;&#10;Description automatically generated">
            <a:extLst>
              <a:ext uri="{FF2B5EF4-FFF2-40B4-BE49-F238E27FC236}">
                <a16:creationId xmlns:a16="http://schemas.microsoft.com/office/drawing/2014/main" id="{39DED77A-CA14-A247-870A-C5C8EA681C4B}"/>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109939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n-FIRST Title 4">
    <p:spTree>
      <p:nvGrpSpPr>
        <p:cNvPr id="1" name=""/>
        <p:cNvGrpSpPr/>
        <p:nvPr/>
      </p:nvGrpSpPr>
      <p:grpSpPr>
        <a:xfrm>
          <a:off x="0" y="0"/>
          <a:ext cx="0" cy="0"/>
          <a:chOff x="0" y="0"/>
          <a:chExt cx="0" cy="0"/>
        </a:xfrm>
      </p:grpSpPr>
      <p:pic>
        <p:nvPicPr>
          <p:cNvPr id="3" name="Picture 2" descr="A picture containing indoor, store, people, man&#10;&#10;Description automatically generated">
            <a:extLst>
              <a:ext uri="{FF2B5EF4-FFF2-40B4-BE49-F238E27FC236}">
                <a16:creationId xmlns:a16="http://schemas.microsoft.com/office/drawing/2014/main" id="{ECD47285-B1D5-EF41-B498-C70FA477979E}"/>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640282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n-FIRST Title 5">
    <p:spTree>
      <p:nvGrpSpPr>
        <p:cNvPr id="1" name=""/>
        <p:cNvGrpSpPr/>
        <p:nvPr/>
      </p:nvGrpSpPr>
      <p:grpSpPr>
        <a:xfrm>
          <a:off x="0" y="0"/>
          <a:ext cx="0" cy="0"/>
          <a:chOff x="0" y="0"/>
          <a:chExt cx="0" cy="0"/>
        </a:xfrm>
      </p:grpSpPr>
      <p:pic>
        <p:nvPicPr>
          <p:cNvPr id="4" name="Picture 3" descr="A person standing in front of a crowd&#10;&#10;Description automatically generated">
            <a:extLst>
              <a:ext uri="{FF2B5EF4-FFF2-40B4-BE49-F238E27FC236}">
                <a16:creationId xmlns:a16="http://schemas.microsoft.com/office/drawing/2014/main" id="{4FABAD6A-6588-E541-8FD5-DD8A3BFB9599}"/>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33691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n-FIRST Built Better Together Title">
    <p:spTree>
      <p:nvGrpSpPr>
        <p:cNvPr id="1" name=""/>
        <p:cNvGrpSpPr/>
        <p:nvPr/>
      </p:nvGrpSpPr>
      <p:grpSpPr>
        <a:xfrm>
          <a:off x="0" y="0"/>
          <a:ext cx="0" cy="0"/>
          <a:chOff x="0" y="0"/>
          <a:chExt cx="0" cy="0"/>
        </a:xfrm>
      </p:grpSpPr>
      <p:pic>
        <p:nvPicPr>
          <p:cNvPr id="3" name="Picture 2" descr="A picture containing bird&#10;&#10;Description automatically generated">
            <a:extLst>
              <a:ext uri="{FF2B5EF4-FFF2-40B4-BE49-F238E27FC236}">
                <a16:creationId xmlns:a16="http://schemas.microsoft.com/office/drawing/2014/main" id="{DFFEBD19-C7F9-364D-AC14-202929C8DA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4000" cy="6899643"/>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50504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56879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8" name="Picture 7">
            <a:extLst>
              <a:ext uri="{FF2B5EF4-FFF2-40B4-BE49-F238E27FC236}">
                <a16:creationId xmlns:a16="http://schemas.microsoft.com/office/drawing/2014/main" id="{DBEA6D01-5E9C-DE46-94F8-EDAC89A95C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3408"/>
            <a:ext cx="7928752" cy="944837"/>
          </a:xfrm>
          <a:prstGeom prst="rect">
            <a:avLst/>
          </a:prstGeom>
        </p:spPr>
      </p:pic>
    </p:spTree>
    <p:extLst>
      <p:ext uri="{BB962C8B-B14F-4D97-AF65-F5344CB8AC3E}">
        <p14:creationId xmlns:p14="http://schemas.microsoft.com/office/powerpoint/2010/main" val="2594802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n-FIRST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8782402"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sp>
        <p:nvSpPr>
          <p:cNvPr id="17" name="Text Placeholder 14">
            <a:extLst>
              <a:ext uri="{FF2B5EF4-FFF2-40B4-BE49-F238E27FC236}">
                <a16:creationId xmlns:a16="http://schemas.microsoft.com/office/drawing/2014/main" id="{8015FCC8-578F-F448-956B-12F9CC61C3C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a:extLst>
              <a:ext uri="{FF2B5EF4-FFF2-40B4-BE49-F238E27FC236}">
                <a16:creationId xmlns:a16="http://schemas.microsoft.com/office/drawing/2014/main" id="{50870A3B-A479-304E-9979-5AE06B0E34F9}"/>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9" name="Text Placeholder 12">
            <a:extLst>
              <a:ext uri="{FF2B5EF4-FFF2-40B4-BE49-F238E27FC236}">
                <a16:creationId xmlns:a16="http://schemas.microsoft.com/office/drawing/2014/main" id="{42BA1346-FCA4-6645-AD56-6D0F731B5927}"/>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7114412"/>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n-FIRST + Programs Conten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0819DE0D-8BCD-E84C-964A-F2259FACAEB8}"/>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52243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36321" y="6193049"/>
            <a:ext cx="3172246" cy="550869"/>
          </a:xfrm>
          <a:prstGeom prst="rect">
            <a:avLst/>
          </a:prstGeom>
        </p:spPr>
      </p:pic>
      <p:sp>
        <p:nvSpPr>
          <p:cNvPr id="11" name="Title Placeholder 1">
            <a:extLst>
              <a:ext uri="{FF2B5EF4-FFF2-40B4-BE49-F238E27FC236}">
                <a16:creationId xmlns:a16="http://schemas.microsoft.com/office/drawing/2014/main" id="{6555E7D4-A808-DE4B-A41C-026E2451EED0}"/>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816FE883-6A33-C746-B87C-BF6A87DCA396}"/>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877286486"/>
      </p:ext>
    </p:extLst>
  </p:cSld>
  <p:clrMapOvr>
    <a:masterClrMapping/>
  </p:clrMapOvr>
  <p:extLst>
    <p:ext uri="{DCECCB84-F9BA-43D5-87BE-67443E8EF086}">
      <p15:sldGuideLst xmlns:p15="http://schemas.microsoft.com/office/powerpoint/2012/main">
        <p15:guide id="1" orient="horz" pos="4248" userDrawn="1">
          <p15:clr>
            <a:srgbClr val="FBAE40"/>
          </p15:clr>
        </p15:guide>
        <p15:guide id="2" pos="56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n-FIRST Split 1">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group of people standing in front of a crowd&#10;&#10;Description automatically generated">
            <a:extLst>
              <a:ext uri="{FF2B5EF4-FFF2-40B4-BE49-F238E27FC236}">
                <a16:creationId xmlns:a16="http://schemas.microsoft.com/office/drawing/2014/main" id="{374EEA14-F8F4-E24C-ADCD-5E2EDCBDE112}"/>
              </a:ext>
            </a:extLst>
          </p:cNvPr>
          <p:cNvPicPr>
            <a:picLocks noChangeAspect="1"/>
          </p:cNvPicPr>
          <p:nvPr userDrawn="1"/>
        </p:nvPicPr>
        <p:blipFill>
          <a:blip r:embed="rId3"/>
          <a:stretch>
            <a:fillRect/>
          </a:stretch>
        </p:blipFill>
        <p:spPr>
          <a:xfrm>
            <a:off x="5011387" y="0"/>
            <a:ext cx="4132613" cy="6858000"/>
          </a:xfrm>
          <a:prstGeom prst="rect">
            <a:avLst/>
          </a:prstGeom>
        </p:spPr>
      </p:pic>
      <p:sp>
        <p:nvSpPr>
          <p:cNvPr id="13" name="Text Placeholder 14">
            <a:extLst>
              <a:ext uri="{FF2B5EF4-FFF2-40B4-BE49-F238E27FC236}">
                <a16:creationId xmlns:a16="http://schemas.microsoft.com/office/drawing/2014/main" id="{8F3E1952-98E0-404A-8CC9-042549C3F414}"/>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8241B465-8B17-724B-9E1C-5A2FADE1E189}"/>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1C59280F-898E-3A46-A483-9189A6391E4A}"/>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262011977"/>
      </p:ext>
    </p:extLst>
  </p:cSld>
  <p:clrMapOvr>
    <a:masterClrMapping/>
  </p:clrMapOvr>
  <p:extLst>
    <p:ext uri="{DCECCB84-F9BA-43D5-87BE-67443E8EF086}">
      <p15:sldGuideLst xmlns:p15="http://schemas.microsoft.com/office/powerpoint/2012/main">
        <p15:guide id="1" orient="horz" pos="4176">
          <p15:clr>
            <a:srgbClr val="FBAE40"/>
          </p15:clr>
        </p15:guide>
        <p15:guide id="2" pos="24" userDrawn="1">
          <p15:clr>
            <a:srgbClr val="FBAE40"/>
          </p15:clr>
        </p15:guide>
        <p15:guide id="3" pos="120" userDrawn="1">
          <p15:clr>
            <a:srgbClr val="FBAE40"/>
          </p15:clr>
        </p15:guide>
        <p15:guide id="4" pos="3144" userDrawn="1">
          <p15:clr>
            <a:srgbClr val="FBAE40"/>
          </p15:clr>
        </p15:guide>
        <p15:guide id="5" pos="30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950719"/>
            <a:ext cx="7886700" cy="4226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AEB161-7E7A-5042-BCF6-95F27F8C571E}" type="datetime1">
              <a:rPr lang="en-US" smtClean="0"/>
              <a:t>6/10/2024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53052E6-E16C-A04B-8192-1DB31D569F09}" type="slidenum">
              <a:rPr lang="en-US" smtClean="0"/>
              <a:pPr/>
              <a:t>‹#›</a:t>
            </a:fld>
            <a:endParaRPr lang="en-US" dirty="0"/>
          </a:p>
        </p:txBody>
      </p:sp>
    </p:spTree>
    <p:extLst>
      <p:ext uri="{BB962C8B-B14F-4D97-AF65-F5344CB8AC3E}">
        <p14:creationId xmlns:p14="http://schemas.microsoft.com/office/powerpoint/2010/main" val="133488940"/>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7" r:id="rId6"/>
    <p:sldLayoutId id="2147483664" r:id="rId7"/>
    <p:sldLayoutId id="2147483678" r:id="rId8"/>
    <p:sldLayoutId id="2147483680" r:id="rId9"/>
    <p:sldLayoutId id="2147483681" r:id="rId10"/>
    <p:sldLayoutId id="2147483679" r:id="rId11"/>
    <p:sldLayoutId id="2147483682" r:id="rId12"/>
    <p:sldLayoutId id="2147483683" r:id="rId13"/>
    <p:sldLayoutId id="2147483684" r:id="rId14"/>
    <p:sldLayoutId id="2147483695" r:id="rId15"/>
    <p:sldLayoutId id="2147483685" r:id="rId16"/>
    <p:sldLayoutId id="2147483686" r:id="rId17"/>
    <p:sldLayoutId id="2147483687" r:id="rId18"/>
    <p:sldLayoutId id="2147483688" r:id="rId19"/>
    <p:sldLayoutId id="2147483689" r:id="rId20"/>
    <p:sldLayoutId id="2147483691" r:id="rId21"/>
    <p:sldLayoutId id="2147483690" r:id="rId22"/>
    <p:sldLayoutId id="2147483692" r:id="rId23"/>
    <p:sldLayoutId id="2147483694" r:id="rId24"/>
    <p:sldLayoutId id="2147483693" r:id="rId25"/>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234141"/>
      </p:ext>
    </p:extLst>
  </p:cSld>
  <p:clrMap bg1="lt1" tx1="dk1" bg2="lt2" tx2="dk2" accent1="accent1" accent2="accent2" accent3="accent3" accent4="accent4" accent5="accent5" accent6="accent6" hlink="hlink" folHlink="folHlink"/>
  <p:sldLayoutIdLst>
    <p:sldLayoutId id="2147483697" r:id="rId1"/>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37.png"/><Relationship Id="rId4" Type="http://schemas.openxmlformats.org/officeDocument/2006/relationships/hyperlink" Target="https://www.youtube.com/c/FIRSTLEGOLeagueofficia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9461470-2C49-0B4A-AFF2-693C58AC2F9F}"/>
              </a:ext>
            </a:extLst>
          </p:cNvPr>
          <p:cNvSpPr/>
          <p:nvPr/>
        </p:nvSpPr>
        <p:spPr>
          <a:xfrm>
            <a:off x="4148152" y="0"/>
            <a:ext cx="4995848" cy="6858000"/>
          </a:xfrm>
          <a:custGeom>
            <a:avLst/>
            <a:gdLst>
              <a:gd name="connsiteX0" fmla="*/ 810930 w 4995848"/>
              <a:gd name="connsiteY0" fmla="*/ 0 h 6857999"/>
              <a:gd name="connsiteX1" fmla="*/ 4995848 w 4995848"/>
              <a:gd name="connsiteY1" fmla="*/ 0 h 6857999"/>
              <a:gd name="connsiteX2" fmla="*/ 4995848 w 4995848"/>
              <a:gd name="connsiteY2" fmla="*/ 6857999 h 6857999"/>
              <a:gd name="connsiteX3" fmla="*/ 810929 w 4995848"/>
              <a:gd name="connsiteY3" fmla="*/ 6857999 h 6857999"/>
              <a:gd name="connsiteX4" fmla="*/ 772675 w 4995848"/>
              <a:gd name="connsiteY4" fmla="*/ 6790558 h 6857999"/>
              <a:gd name="connsiteX5" fmla="*/ 0 w 4995848"/>
              <a:gd name="connsiteY5" fmla="*/ 3429001 h 6857999"/>
              <a:gd name="connsiteX6" fmla="*/ 772675 w 4995848"/>
              <a:gd name="connsiteY6" fmla="*/ 6744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5848" h="6857999">
                <a:moveTo>
                  <a:pt x="810930" y="0"/>
                </a:moveTo>
                <a:lnTo>
                  <a:pt x="4995848" y="0"/>
                </a:lnTo>
                <a:lnTo>
                  <a:pt x="4995848" y="6857999"/>
                </a:lnTo>
                <a:lnTo>
                  <a:pt x="810929" y="6857999"/>
                </a:lnTo>
                <a:lnTo>
                  <a:pt x="772675" y="6790558"/>
                </a:lnTo>
                <a:cubicBezTo>
                  <a:pt x="292599" y="5902709"/>
                  <a:pt x="0" y="4723291"/>
                  <a:pt x="0" y="3429001"/>
                </a:cubicBezTo>
                <a:cubicBezTo>
                  <a:pt x="0" y="2134711"/>
                  <a:pt x="292599" y="955293"/>
                  <a:pt x="772675" y="67445"/>
                </a:cubicBezTo>
                <a:close/>
              </a:path>
            </a:pathLst>
          </a:custGeom>
          <a:solidFill>
            <a:srgbClr val="EC20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F3B760C1-7E25-45A7-B891-53C58D074EA2}"/>
              </a:ext>
            </a:extLst>
          </p:cNvPr>
          <p:cNvSpPr>
            <a:spLocks noGrp="1"/>
          </p:cNvSpPr>
          <p:nvPr>
            <p:ph type="body" sz="quarter" idx="4294967295"/>
          </p:nvPr>
        </p:nvSpPr>
        <p:spPr>
          <a:xfrm>
            <a:off x="4419600" y="2514601"/>
            <a:ext cx="4648200" cy="2311400"/>
          </a:xfrm>
          <a:prstGeom prst="rect">
            <a:avLst/>
          </a:prstGeom>
        </p:spPr>
        <p:txBody>
          <a:bodyPr>
            <a:noAutofit/>
          </a:bodyPr>
          <a:lstStyle/>
          <a:p>
            <a:pPr marL="0" indent="0">
              <a:buNone/>
            </a:pPr>
            <a:r>
              <a:rPr lang="en-US" sz="7200" dirty="0">
                <a:solidFill>
                  <a:schemeClr val="bg1"/>
                </a:solidFill>
                <a:effectLst>
                  <a:outerShdw dist="56557" dir="8100000" algn="tr" rotWithShape="0">
                    <a:srgbClr val="A7161B"/>
                  </a:outerShdw>
                </a:effectLst>
                <a:latin typeface="Roboto" panose="02000000000000000000" pitchFamily="2" charset="0"/>
                <a:ea typeface="Roboto" panose="02000000000000000000" pitchFamily="2" charset="0"/>
                <a:cs typeface="Roboto" panose="02000000000000000000" pitchFamily="2" charset="0"/>
              </a:rPr>
              <a:t>Identify Solutions</a:t>
            </a:r>
          </a:p>
        </p:txBody>
      </p:sp>
      <p:sp>
        <p:nvSpPr>
          <p:cNvPr id="6" name="Title 3">
            <a:extLst>
              <a:ext uri="{FF2B5EF4-FFF2-40B4-BE49-F238E27FC236}">
                <a16:creationId xmlns:a16="http://schemas.microsoft.com/office/drawing/2014/main" id="{B6ADE897-E12C-4A20-B842-CD64CC495BD3}"/>
              </a:ext>
            </a:extLst>
          </p:cNvPr>
          <p:cNvSpPr txBox="1">
            <a:spLocks/>
          </p:cNvSpPr>
          <p:nvPr/>
        </p:nvSpPr>
        <p:spPr>
          <a:xfrm>
            <a:off x="343072" y="341368"/>
            <a:ext cx="2857328" cy="4654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spc="250" dirty="0">
                <a:solidFill>
                  <a:srgbClr val="EC2027"/>
                </a:solidFill>
                <a:latin typeface="Roboto" panose="02000000000000000000" pitchFamily="2" charset="0"/>
                <a:ea typeface="Roboto" panose="02000000000000000000" pitchFamily="2" charset="0"/>
                <a:cs typeface="Roboto" panose="02000000000000000000" pitchFamily="2" charset="0"/>
              </a:rPr>
              <a:t>Session 6</a:t>
            </a:r>
            <a:endParaRPr kumimoji="0" lang="en-US" sz="2400" b="1" i="0" u="none" strike="noStrike" kern="1200" cap="none" spc="250" normalizeH="0" baseline="0" noProof="0" dirty="0">
              <a:ln>
                <a:noFill/>
              </a:ln>
              <a:solidFill>
                <a:srgbClr val="EC2027"/>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2" name="Picture 1">
            <a:extLst>
              <a:ext uri="{FF2B5EF4-FFF2-40B4-BE49-F238E27FC236}">
                <a16:creationId xmlns:a16="http://schemas.microsoft.com/office/drawing/2014/main" id="{B920E222-D725-774B-BAC1-8FA15FE917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5665" y="5751186"/>
            <a:ext cx="1492587" cy="827984"/>
          </a:xfrm>
          <a:prstGeom prst="rect">
            <a:avLst/>
          </a:prstGeom>
        </p:spPr>
      </p:pic>
      <p:pic>
        <p:nvPicPr>
          <p:cNvPr id="8" name="Picture 7" descr="A white number on a black background&#10;&#10;Description automatically generated">
            <a:extLst>
              <a:ext uri="{FF2B5EF4-FFF2-40B4-BE49-F238E27FC236}">
                <a16:creationId xmlns:a16="http://schemas.microsoft.com/office/drawing/2014/main" id="{55D96251-DDB5-58A6-CCFB-DB6DAAB127F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09577" y="5841203"/>
            <a:ext cx="3720051" cy="651936"/>
          </a:xfrm>
          <a:prstGeom prst="rect">
            <a:avLst/>
          </a:prstGeom>
        </p:spPr>
      </p:pic>
      <p:pic>
        <p:nvPicPr>
          <p:cNvPr id="9" name="Picture 8" descr="A logo with a submarine&#10;&#10;Description automatically generated">
            <a:extLst>
              <a:ext uri="{FF2B5EF4-FFF2-40B4-BE49-F238E27FC236}">
                <a16:creationId xmlns:a16="http://schemas.microsoft.com/office/drawing/2014/main" id="{15C33454-7F4C-7AD2-258B-B1CFB57BA42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56296" y="5337149"/>
            <a:ext cx="1371193" cy="1371600"/>
          </a:xfrm>
          <a:prstGeom prst="rect">
            <a:avLst/>
          </a:prstGeom>
        </p:spPr>
      </p:pic>
      <p:pic>
        <p:nvPicPr>
          <p:cNvPr id="10" name="Picture 9" descr="A cardboard box with toys and a map&#10;&#10;Description automatically generated">
            <a:extLst>
              <a:ext uri="{FF2B5EF4-FFF2-40B4-BE49-F238E27FC236}">
                <a16:creationId xmlns:a16="http://schemas.microsoft.com/office/drawing/2014/main" id="{1E5BA41F-3B38-0C8C-E6C0-40052D39457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5413" y="1948294"/>
            <a:ext cx="3855879" cy="2409428"/>
          </a:xfrm>
          <a:prstGeom prst="rect">
            <a:avLst/>
          </a:prstGeom>
        </p:spPr>
      </p:pic>
    </p:spTree>
    <p:extLst>
      <p:ext uri="{BB962C8B-B14F-4D97-AF65-F5344CB8AC3E}">
        <p14:creationId xmlns:p14="http://schemas.microsoft.com/office/powerpoint/2010/main" val="3891411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10</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531827" y="365127"/>
            <a:ext cx="8417923" cy="1065640"/>
          </a:xfrm>
        </p:spPr>
        <p:txBody>
          <a:bodyPr>
            <a:normAutofit/>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Plan Innovation Project Solutions</a:t>
            </a:r>
            <a:endParaRPr lang="en-US" dirty="0">
              <a:solidFill>
                <a:srgbClr val="00A651"/>
              </a:solidFill>
              <a:latin typeface="Roboto" panose="02000000000000000000" pitchFamily="2" charset="0"/>
              <a:ea typeface="Roboto" panose="02000000000000000000" pitchFamily="2" charset="0"/>
              <a:cs typeface="Roboto" panose="02000000000000000000" pitchFamily="2" charset="0"/>
            </a:endParaRPr>
          </a:p>
        </p:txBody>
      </p:sp>
      <p:sp>
        <p:nvSpPr>
          <p:cNvPr id="12" name="TextBox 11">
            <a:extLst>
              <a:ext uri="{FF2B5EF4-FFF2-40B4-BE49-F238E27FC236}">
                <a16:creationId xmlns:a16="http://schemas.microsoft.com/office/drawing/2014/main" id="{353358BB-1111-6BD6-7873-1A086A4DEDA1}"/>
              </a:ext>
            </a:extLst>
          </p:cNvPr>
          <p:cNvSpPr txBox="1"/>
          <p:nvPr/>
        </p:nvSpPr>
        <p:spPr>
          <a:xfrm>
            <a:off x="414867" y="1464218"/>
            <a:ext cx="4325921" cy="3108543"/>
          </a:xfrm>
          <a:prstGeom prst="rect">
            <a:avLst/>
          </a:prstGeom>
          <a:noFill/>
        </p:spPr>
        <p:txBody>
          <a:bodyPr wrap="square">
            <a:spAutoFit/>
          </a:bodyPr>
          <a:lstStyle/>
          <a:p>
            <a:pPr marL="342900" indent="-342900" algn="l">
              <a:buFont typeface="Arial" panose="020B0604020202020204" pitchFamily="34" charset="0"/>
              <a:buChar char="•"/>
            </a:pPr>
            <a:r>
              <a:rPr lang="en-US" sz="2800" b="0" i="0" u="none" strike="noStrike" baseline="0" dirty="0">
                <a:latin typeface="Roboto" panose="02000000000000000000" pitchFamily="2" charset="0"/>
                <a:ea typeface="Roboto" panose="02000000000000000000" pitchFamily="2" charset="0"/>
                <a:cs typeface="Roboto" panose="02000000000000000000" pitchFamily="2" charset="0"/>
              </a:rPr>
              <a:t>Use a variety of sources and keep track of them on the Innovation Project Planning page.</a:t>
            </a:r>
          </a:p>
          <a:p>
            <a:pPr algn="l"/>
            <a:endParaRPr lang="en-US" sz="2800" b="0" i="0" u="none" strike="noStrike" baseline="0" dirty="0">
              <a:latin typeface="Roboto" panose="02000000000000000000" pitchFamily="2" charset="0"/>
              <a:ea typeface="Roboto" panose="02000000000000000000" pitchFamily="2" charset="0"/>
              <a:cs typeface="Roboto" panose="02000000000000000000" pitchFamily="2" charset="0"/>
            </a:endParaRPr>
          </a:p>
          <a:p>
            <a:pPr marL="342900" indent="-342900" algn="l">
              <a:buFont typeface="Arial" panose="020B0604020202020204" pitchFamily="34" charset="0"/>
              <a:buChar char="•"/>
            </a:pPr>
            <a:r>
              <a:rPr lang="en-US" sz="2800" b="0" i="0" u="none" strike="noStrike" baseline="0" dirty="0">
                <a:latin typeface="Roboto" panose="02000000000000000000" pitchFamily="2" charset="0"/>
                <a:ea typeface="Roboto" panose="02000000000000000000" pitchFamily="2" charset="0"/>
                <a:cs typeface="Roboto" panose="02000000000000000000" pitchFamily="2" charset="0"/>
              </a:rPr>
              <a:t>Select your project’s final solution as a team.</a:t>
            </a:r>
            <a:endParaRPr lang="en-US" sz="2800" dirty="0">
              <a:latin typeface="Roboto" panose="02000000000000000000" pitchFamily="2" charset="0"/>
              <a:ea typeface="Roboto" panose="02000000000000000000" pitchFamily="2" charset="0"/>
              <a:cs typeface="Roboto" panose="02000000000000000000" pitchFamily="2" charset="0"/>
            </a:endParaRPr>
          </a:p>
        </p:txBody>
      </p:sp>
      <p:pic>
        <p:nvPicPr>
          <p:cNvPr id="5" name="Picture 4">
            <a:extLst>
              <a:ext uri="{FF2B5EF4-FFF2-40B4-BE49-F238E27FC236}">
                <a16:creationId xmlns:a16="http://schemas.microsoft.com/office/drawing/2014/main" id="{190E3107-48AB-81F1-51B3-BED21EE006AB}"/>
              </a:ext>
            </a:extLst>
          </p:cNvPr>
          <p:cNvPicPr>
            <a:picLocks noChangeAspect="1"/>
          </p:cNvPicPr>
          <p:nvPr/>
        </p:nvPicPr>
        <p:blipFill>
          <a:blip r:embed="rId3"/>
          <a:stretch>
            <a:fillRect/>
          </a:stretch>
        </p:blipFill>
        <p:spPr>
          <a:xfrm>
            <a:off x="5286144" y="1618120"/>
            <a:ext cx="3581900" cy="2800741"/>
          </a:xfrm>
          <a:prstGeom prst="rect">
            <a:avLst/>
          </a:prstGeom>
          <a:ln>
            <a:solidFill>
              <a:srgbClr val="FF0000"/>
            </a:solidFill>
          </a:ln>
        </p:spPr>
      </p:pic>
      <p:pic>
        <p:nvPicPr>
          <p:cNvPr id="7" name="Picture 6" descr="A building blocks made of plastic&#10;&#10;Description automatically generated with medium confidence">
            <a:extLst>
              <a:ext uri="{FF2B5EF4-FFF2-40B4-BE49-F238E27FC236}">
                <a16:creationId xmlns:a16="http://schemas.microsoft.com/office/drawing/2014/main" id="{B5B03152-628C-E611-FB27-9CAD85EE078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888365">
            <a:off x="2354317" y="3032597"/>
            <a:ext cx="4066416" cy="4913586"/>
          </a:xfrm>
          <a:prstGeom prst="rect">
            <a:avLst/>
          </a:prstGeom>
        </p:spPr>
      </p:pic>
    </p:spTree>
    <p:extLst>
      <p:ext uri="{BB962C8B-B14F-4D97-AF65-F5344CB8AC3E}">
        <p14:creationId xmlns:p14="http://schemas.microsoft.com/office/powerpoint/2010/main" val="1944321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92426EA7-6502-2BE3-B510-7559509AB1EC}"/>
              </a:ext>
            </a:extLst>
          </p:cNvPr>
          <p:cNvSpPr txBox="1">
            <a:spLocks/>
          </p:cNvSpPr>
          <p:nvPr/>
        </p:nvSpPr>
        <p:spPr>
          <a:xfrm>
            <a:off x="499554" y="398032"/>
            <a:ext cx="8417923" cy="10293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Plan Innovation Project Solutions</a:t>
            </a:r>
            <a:endParaRPr lang="en-US" dirty="0">
              <a:solidFill>
                <a:srgbClr val="00A651"/>
              </a:solidFill>
              <a:latin typeface="Roboto" panose="02000000000000000000" pitchFamily="2" charset="0"/>
              <a:ea typeface="Roboto" panose="02000000000000000000" pitchFamily="2" charset="0"/>
              <a:cs typeface="Roboto" panose="02000000000000000000" pitchFamily="2" charset="0"/>
            </a:endParaRPr>
          </a:p>
        </p:txBody>
      </p:sp>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11</a:t>
            </a:fld>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4" name="Picture 3">
            <a:extLst>
              <a:ext uri="{FF2B5EF4-FFF2-40B4-BE49-F238E27FC236}">
                <a16:creationId xmlns:a16="http://schemas.microsoft.com/office/drawing/2014/main" id="{98D0358E-AF9F-ED3F-4CDB-31D7BB991572}"/>
              </a:ext>
            </a:extLst>
          </p:cNvPr>
          <p:cNvPicPr>
            <a:picLocks noChangeAspect="1"/>
          </p:cNvPicPr>
          <p:nvPr/>
        </p:nvPicPr>
        <p:blipFill>
          <a:blip r:embed="rId3"/>
          <a:stretch>
            <a:fillRect/>
          </a:stretch>
        </p:blipFill>
        <p:spPr>
          <a:xfrm>
            <a:off x="4131787" y="1427356"/>
            <a:ext cx="4736257" cy="4544010"/>
          </a:xfrm>
          <a:prstGeom prst="rect">
            <a:avLst/>
          </a:prstGeom>
        </p:spPr>
      </p:pic>
      <p:pic>
        <p:nvPicPr>
          <p:cNvPr id="7" name="Picture 6" descr="A toy figure with a black background&#10;&#10;Description automatically generated">
            <a:extLst>
              <a:ext uri="{FF2B5EF4-FFF2-40B4-BE49-F238E27FC236}">
                <a16:creationId xmlns:a16="http://schemas.microsoft.com/office/drawing/2014/main" id="{38A6F26E-75F9-FC59-9104-BC5073AFBD7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499554" y="1657796"/>
            <a:ext cx="3566414" cy="4671681"/>
          </a:xfrm>
          <a:prstGeom prst="rect">
            <a:avLst/>
          </a:prstGeom>
        </p:spPr>
      </p:pic>
    </p:spTree>
    <p:extLst>
      <p:ext uri="{BB962C8B-B14F-4D97-AF65-F5344CB8AC3E}">
        <p14:creationId xmlns:p14="http://schemas.microsoft.com/office/powerpoint/2010/main" val="4123726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12</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508913" y="260623"/>
            <a:ext cx="8060867" cy="762634"/>
          </a:xfrm>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Share</a:t>
            </a:r>
          </a:p>
        </p:txBody>
      </p:sp>
      <p:sp>
        <p:nvSpPr>
          <p:cNvPr id="5" name="Text Placeholder 4">
            <a:extLst>
              <a:ext uri="{FF2B5EF4-FFF2-40B4-BE49-F238E27FC236}">
                <a16:creationId xmlns:a16="http://schemas.microsoft.com/office/drawing/2014/main" id="{DD4712C1-F703-4BDE-AA70-74AE23C7B717}"/>
              </a:ext>
            </a:extLst>
          </p:cNvPr>
          <p:cNvSpPr>
            <a:spLocks noGrp="1"/>
          </p:cNvSpPr>
          <p:nvPr>
            <p:ph type="body" sz="quarter" idx="14"/>
          </p:nvPr>
        </p:nvSpPr>
        <p:spPr>
          <a:xfrm>
            <a:off x="606114" y="1153632"/>
            <a:ext cx="7720307" cy="3439886"/>
          </a:xfrm>
        </p:spPr>
        <p:txBody>
          <a:bodyPr>
            <a:noAutofit/>
          </a:bodyPr>
          <a:lstStyle/>
          <a:p>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Get together at the mat.</a:t>
            </a:r>
          </a:p>
          <a:p>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Review your Pseudocode page. Make changes to the page if necessary.</a:t>
            </a:r>
          </a:p>
          <a:p>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Explain what you discovered in your project research and discuss any solution ideas.</a:t>
            </a:r>
          </a:p>
          <a:p>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Discuss the reflection questions. </a:t>
            </a:r>
          </a:p>
          <a:p>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Clean up your space.</a:t>
            </a:r>
            <a:endParaRPr lang="en-US" sz="2800" dirty="0">
              <a:latin typeface="Roboto" panose="02000000000000000000" pitchFamily="2" charset="0"/>
              <a:ea typeface="Roboto" panose="02000000000000000000" pitchFamily="2" charset="0"/>
              <a:cs typeface="Roboto" panose="02000000000000000000" pitchFamily="2" charset="0"/>
            </a:endParaRPr>
          </a:p>
        </p:txBody>
      </p:sp>
      <p:pic>
        <p:nvPicPr>
          <p:cNvPr id="7" name="Picture 6">
            <a:extLst>
              <a:ext uri="{FF2B5EF4-FFF2-40B4-BE49-F238E27FC236}">
                <a16:creationId xmlns:a16="http://schemas.microsoft.com/office/drawing/2014/main" id="{98EF8AF8-E795-F5E6-695A-A8C1B187A6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0185" y="4714697"/>
            <a:ext cx="6731793" cy="1417320"/>
          </a:xfrm>
          <a:prstGeom prst="rect">
            <a:avLst/>
          </a:prstGeom>
        </p:spPr>
      </p:pic>
    </p:spTree>
    <p:extLst>
      <p:ext uri="{BB962C8B-B14F-4D97-AF65-F5344CB8AC3E}">
        <p14:creationId xmlns:p14="http://schemas.microsoft.com/office/powerpoint/2010/main" val="4116920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13</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Reflection Questions</a:t>
            </a:r>
          </a:p>
        </p:txBody>
      </p:sp>
      <p:sp>
        <p:nvSpPr>
          <p:cNvPr id="3" name="Text Placeholder 5">
            <a:extLst>
              <a:ext uri="{FF2B5EF4-FFF2-40B4-BE49-F238E27FC236}">
                <a16:creationId xmlns:a16="http://schemas.microsoft.com/office/drawing/2014/main" id="{A5231156-2656-2F1D-7C77-D3571ED3C67F}"/>
              </a:ext>
            </a:extLst>
          </p:cNvPr>
          <p:cNvSpPr txBox="1">
            <a:spLocks/>
          </p:cNvSpPr>
          <p:nvPr/>
        </p:nvSpPr>
        <p:spPr>
          <a:xfrm>
            <a:off x="815740" y="1153925"/>
            <a:ext cx="7589520" cy="17748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rgbClr val="211D1E"/>
                </a:solidFill>
                <a:latin typeface="Roboto" panose="02000000000000000000" pitchFamily="2" charset="0"/>
                <a:ea typeface="Roboto" panose="02000000000000000000" pitchFamily="2" charset="0"/>
                <a:cs typeface="Roboto" panose="02000000000000000000" pitchFamily="2" charset="0"/>
              </a:rPr>
              <a:t>What types of improvements do existing solutions need?</a:t>
            </a:r>
          </a:p>
          <a:p>
            <a:r>
              <a:rPr lang="en-US" sz="2800" dirty="0">
                <a:solidFill>
                  <a:srgbClr val="211D1E"/>
                </a:solidFill>
                <a:latin typeface="Roboto" panose="02000000000000000000" pitchFamily="2" charset="0"/>
                <a:ea typeface="Roboto" panose="02000000000000000000" pitchFamily="2" charset="0"/>
                <a:cs typeface="Roboto" panose="02000000000000000000" pitchFamily="2" charset="0"/>
              </a:rPr>
              <a:t>What are your innovative ideas to solve the problem?</a:t>
            </a:r>
            <a:endPar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2C7AB4A5-07CD-FE47-0F26-7AB182F50F7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900855"/>
            <a:ext cx="9144000" cy="3247696"/>
          </a:xfrm>
          <a:prstGeom prst="rect">
            <a:avLst/>
          </a:prstGeom>
        </p:spPr>
      </p:pic>
    </p:spTree>
    <p:extLst>
      <p:ext uri="{BB962C8B-B14F-4D97-AF65-F5344CB8AC3E}">
        <p14:creationId xmlns:p14="http://schemas.microsoft.com/office/powerpoint/2010/main" val="2937528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14</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13" name="Title 3">
            <a:extLst>
              <a:ext uri="{FF2B5EF4-FFF2-40B4-BE49-F238E27FC236}">
                <a16:creationId xmlns:a16="http://schemas.microsoft.com/office/drawing/2014/main" id="{79E1ECC3-F162-4E13-A48B-FE68FA7D1D1C}"/>
              </a:ext>
            </a:extLst>
          </p:cNvPr>
          <p:cNvSpPr>
            <a:spLocks noGrp="1"/>
          </p:cNvSpPr>
          <p:nvPr>
            <p:ph type="title"/>
          </p:nvPr>
        </p:nvSpPr>
        <p:spPr/>
        <p:txBody>
          <a:bodyPr>
            <a:normAutofit/>
          </a:bodyPr>
          <a:lstStyle/>
          <a:p>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Multimedia Resources</a:t>
            </a:r>
            <a:endParaRPr lang="en-US" sz="2400" b="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 name="Rectangle: Rounded Corners 8">
            <a:extLst>
              <a:ext uri="{FF2B5EF4-FFF2-40B4-BE49-F238E27FC236}">
                <a16:creationId xmlns:a16="http://schemas.microsoft.com/office/drawing/2014/main" id="{5F78A9DB-E5AA-4B24-9F57-3E0E955F5A92}"/>
              </a:ext>
            </a:extLst>
          </p:cNvPr>
          <p:cNvSpPr/>
          <p:nvPr/>
        </p:nvSpPr>
        <p:spPr>
          <a:xfrm>
            <a:off x="1018902" y="1058090"/>
            <a:ext cx="7106194" cy="4741818"/>
          </a:xfrm>
          <a:prstGeom prst="roundRect">
            <a:avLst/>
          </a:prstGeom>
          <a:solidFill>
            <a:schemeClr val="bg1">
              <a:lumMod val="9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10" name="Picture 9" descr="A picture containing text, toy, doll&#10;&#10;Description automatically generated">
            <a:extLst>
              <a:ext uri="{FF2B5EF4-FFF2-40B4-BE49-F238E27FC236}">
                <a16:creationId xmlns:a16="http://schemas.microsoft.com/office/drawing/2014/main" id="{3BAF43A5-3242-4612-A086-EC34A875CE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8967" y="1200183"/>
            <a:ext cx="3866063" cy="3866063"/>
          </a:xfrm>
          <a:prstGeom prst="rect">
            <a:avLst/>
          </a:prstGeom>
        </p:spPr>
      </p:pic>
      <p:sp>
        <p:nvSpPr>
          <p:cNvPr id="11" name="TextBox 10">
            <a:extLst>
              <a:ext uri="{FF2B5EF4-FFF2-40B4-BE49-F238E27FC236}">
                <a16:creationId xmlns:a16="http://schemas.microsoft.com/office/drawing/2014/main" id="{36F64D3A-075E-49C2-9842-F32E7A65343B}"/>
              </a:ext>
            </a:extLst>
          </p:cNvPr>
          <p:cNvSpPr txBox="1"/>
          <p:nvPr/>
        </p:nvSpPr>
        <p:spPr>
          <a:xfrm>
            <a:off x="1175655" y="5112245"/>
            <a:ext cx="6792686" cy="646331"/>
          </a:xfrm>
          <a:prstGeom prst="rect">
            <a:avLst/>
          </a:prstGeom>
          <a:noFill/>
        </p:spPr>
        <p:txBody>
          <a:bodyPr wrap="square" rtlCol="0">
            <a:spAutoFit/>
          </a:bodyPr>
          <a:lstStyle/>
          <a:p>
            <a:pPr algn="ctr"/>
            <a:r>
              <a:rPr lang="en-US" i="1" dirty="0">
                <a:highlight>
                  <a:srgbClr val="FFFF00"/>
                </a:highlight>
                <a:latin typeface="Roboto" panose="02000000000000000000" pitchFamily="2" charset="0"/>
                <a:ea typeface="Roboto" panose="02000000000000000000" pitchFamily="2" charset="0"/>
                <a:cs typeface="Roboto" panose="02000000000000000000" pitchFamily="2" charset="0"/>
              </a:rPr>
              <a:t>You may wish to embed a relevant, age-appropriate video for your students here</a:t>
            </a:r>
            <a:r>
              <a:rPr lang="en-US" i="1">
                <a:highlight>
                  <a:srgbClr val="FFFF00"/>
                </a:highlight>
                <a:latin typeface="Roboto" panose="02000000000000000000" pitchFamily="2" charset="0"/>
                <a:ea typeface="Roboto" panose="02000000000000000000" pitchFamily="2" charset="0"/>
                <a:cs typeface="Roboto" panose="02000000000000000000" pitchFamily="2" charset="0"/>
              </a:rPr>
              <a:t>.  </a:t>
            </a:r>
            <a:endParaRPr lang="en-US" i="1" dirty="0">
              <a:highlight>
                <a:srgbClr val="FFFF00"/>
              </a:highlight>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597112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dirty="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dirty="0">
                <a:solidFill>
                  <a:srgbClr val="FF0000"/>
                </a:solidFill>
                <a:latin typeface="Roboto" panose="02000000000000000000" pitchFamily="2" charset="0"/>
                <a:ea typeface="Roboto" panose="02000000000000000000" pitchFamily="2" charset="0"/>
                <a:cs typeface="Roboto" panose="02000000000000000000" pitchFamily="2" charset="0"/>
              </a:rPr>
              <a:t>Clean Up</a:t>
            </a:r>
          </a:p>
        </p:txBody>
      </p:sp>
      <p:pic>
        <p:nvPicPr>
          <p:cNvPr id="5" name="Picture 4" descr="A picture containing tool, brush&#10;&#10;Description automatically generated">
            <a:extLst>
              <a:ext uri="{FF2B5EF4-FFF2-40B4-BE49-F238E27FC236}">
                <a16:creationId xmlns:a16="http://schemas.microsoft.com/office/drawing/2014/main" id="{8C54FEE0-F358-43D4-9A72-77A42640E5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1874" y="1127761"/>
            <a:ext cx="7340252" cy="4913722"/>
          </a:xfrm>
          <a:prstGeom prst="rect">
            <a:avLst/>
          </a:prstGeom>
        </p:spPr>
      </p:pic>
    </p:spTree>
    <p:extLst>
      <p:ext uri="{BB962C8B-B14F-4D97-AF65-F5344CB8AC3E}">
        <p14:creationId xmlns:p14="http://schemas.microsoft.com/office/powerpoint/2010/main" val="1754274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91256E-55E4-4477-949F-AB7E827AA79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7" name="Picture 6" descr="Logo, company name&#10;&#10;Description automatically generated">
            <a:extLst>
              <a:ext uri="{FF2B5EF4-FFF2-40B4-BE49-F238E27FC236}">
                <a16:creationId xmlns:a16="http://schemas.microsoft.com/office/drawing/2014/main" id="{13444D4A-68DF-42DE-9D61-3697B9E5E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4244" y="1384630"/>
            <a:ext cx="3634725" cy="2286000"/>
          </a:xfrm>
          <a:prstGeom prst="rect">
            <a:avLst/>
          </a:prstGeom>
        </p:spPr>
      </p:pic>
      <p:sp>
        <p:nvSpPr>
          <p:cNvPr id="6" name="Text Placeholder 2">
            <a:extLst>
              <a:ext uri="{FF2B5EF4-FFF2-40B4-BE49-F238E27FC236}">
                <a16:creationId xmlns:a16="http://schemas.microsoft.com/office/drawing/2014/main" id="{949B2595-C33B-1BAE-EAF6-06C6DCBD8556}"/>
              </a:ext>
            </a:extLst>
          </p:cNvPr>
          <p:cNvSpPr>
            <a:spLocks noGrp="1"/>
          </p:cNvSpPr>
          <p:nvPr>
            <p:ph type="body" sz="quarter" idx="14"/>
          </p:nvPr>
        </p:nvSpPr>
        <p:spPr>
          <a:xfrm>
            <a:off x="215153" y="4869180"/>
            <a:ext cx="8627633" cy="1187374"/>
          </a:xfrm>
        </p:spPr>
        <p:txBody>
          <a:bodyPr>
            <a:noAutofit/>
          </a:bodyPr>
          <a:lstStyle/>
          <a:p>
            <a:pPr marL="0" indent="0">
              <a:buNone/>
            </a:pPr>
            <a:r>
              <a:rPr lang="en-US" sz="1200" dirty="0">
                <a:effectLst/>
                <a:latin typeface="Roboto" panose="02000000000000000000" pitchFamily="2" charset="0"/>
                <a:ea typeface="Roboto" panose="02000000000000000000" pitchFamily="2" charset="0"/>
                <a:cs typeface="Roboto" panose="02000000000000000000" pitchFamily="2" charset="0"/>
              </a:rPr>
              <a:t>LEGO, the LEGO logo, the SPIKE logo, MINDSTORMS and the MINDSTORMS logo are trademarks of the/</a:t>
            </a:r>
            <a:r>
              <a:rPr lang="en-US" sz="1200" dirty="0" err="1">
                <a:effectLst/>
                <a:latin typeface="Roboto" panose="02000000000000000000" pitchFamily="2" charset="0"/>
                <a:ea typeface="Roboto" panose="02000000000000000000" pitchFamily="2" charset="0"/>
                <a:cs typeface="Roboto" panose="02000000000000000000" pitchFamily="2" charset="0"/>
              </a:rPr>
              <a:t>sont</a:t>
            </a:r>
            <a:r>
              <a:rPr lang="en-US" sz="1200" dirty="0">
                <a:effectLst/>
                <a:latin typeface="Roboto" panose="02000000000000000000" pitchFamily="2" charset="0"/>
                <a:ea typeface="Roboto" panose="02000000000000000000" pitchFamily="2" charset="0"/>
                <a:cs typeface="Roboto" panose="02000000000000000000" pitchFamily="2" charset="0"/>
              </a:rPr>
              <a:t> des marques de commerce du/son </a:t>
            </a:r>
            <a:r>
              <a:rPr lang="en-US" sz="1200" dirty="0" err="1">
                <a:effectLst/>
                <a:latin typeface="Roboto" panose="02000000000000000000" pitchFamily="2" charset="0"/>
                <a:ea typeface="Roboto" panose="02000000000000000000" pitchFamily="2" charset="0"/>
                <a:cs typeface="Roboto" panose="02000000000000000000" pitchFamily="2" charset="0"/>
              </a:rPr>
              <a:t>marcas</a:t>
            </a:r>
            <a:r>
              <a:rPr lang="en-US" sz="1200" dirty="0">
                <a:effectLst/>
                <a:latin typeface="Roboto" panose="02000000000000000000" pitchFamily="2" charset="0"/>
                <a:ea typeface="Roboto" panose="02000000000000000000" pitchFamily="2" charset="0"/>
                <a:cs typeface="Roboto" panose="02000000000000000000" pitchFamily="2" charset="0"/>
              </a:rPr>
              <a:t> </a:t>
            </a:r>
            <a:r>
              <a:rPr lang="en-US" sz="1200" dirty="0" err="1">
                <a:effectLst/>
                <a:latin typeface="Roboto" panose="02000000000000000000" pitchFamily="2" charset="0"/>
                <a:ea typeface="Roboto" panose="02000000000000000000" pitchFamily="2" charset="0"/>
                <a:cs typeface="Roboto" panose="02000000000000000000" pitchFamily="2" charset="0"/>
              </a:rPr>
              <a:t>registradas</a:t>
            </a:r>
            <a:r>
              <a:rPr lang="en-US" sz="1200" dirty="0">
                <a:effectLst/>
                <a:latin typeface="Roboto" panose="02000000000000000000" pitchFamily="2" charset="0"/>
                <a:ea typeface="Roboto" panose="02000000000000000000" pitchFamily="2" charset="0"/>
                <a:cs typeface="Roboto" panose="02000000000000000000" pitchFamily="2" charset="0"/>
              </a:rPr>
              <a:t> de LEGO Group. ©2024 The LEGO Group. All rights reserved/Tous droits  </a:t>
            </a:r>
            <a:r>
              <a:rPr lang="en-US" sz="1200" dirty="0" err="1">
                <a:effectLst/>
                <a:latin typeface="Roboto" panose="02000000000000000000" pitchFamily="2" charset="0"/>
                <a:ea typeface="Roboto" panose="02000000000000000000" pitchFamily="2" charset="0"/>
                <a:cs typeface="Roboto" panose="02000000000000000000" pitchFamily="2" charset="0"/>
              </a:rPr>
              <a:t>réservés</a:t>
            </a:r>
            <a:r>
              <a:rPr lang="en-US" sz="1200" dirty="0">
                <a:effectLst/>
                <a:latin typeface="Roboto" panose="02000000000000000000" pitchFamily="2" charset="0"/>
                <a:ea typeface="Roboto" panose="02000000000000000000" pitchFamily="2" charset="0"/>
                <a:cs typeface="Roboto" panose="02000000000000000000" pitchFamily="2" charset="0"/>
              </a:rPr>
              <a:t>/</a:t>
            </a:r>
            <a:r>
              <a:rPr lang="en-US" sz="1200" dirty="0" err="1">
                <a:effectLst/>
                <a:latin typeface="Roboto" panose="02000000000000000000" pitchFamily="2" charset="0"/>
                <a:ea typeface="Roboto" panose="02000000000000000000" pitchFamily="2" charset="0"/>
                <a:cs typeface="Roboto" panose="02000000000000000000" pitchFamily="2" charset="0"/>
              </a:rPr>
              <a:t>Todos</a:t>
            </a:r>
            <a:r>
              <a:rPr lang="en-US" sz="1200" dirty="0">
                <a:effectLst/>
                <a:latin typeface="Roboto" panose="02000000000000000000" pitchFamily="2" charset="0"/>
                <a:ea typeface="Roboto" panose="02000000000000000000" pitchFamily="2" charset="0"/>
                <a:cs typeface="Roboto" panose="02000000000000000000" pitchFamily="2" charset="0"/>
              </a:rPr>
              <a:t> </a:t>
            </a:r>
            <a:r>
              <a:rPr lang="en-US" sz="1200" dirty="0" err="1">
                <a:effectLst/>
                <a:latin typeface="Roboto" panose="02000000000000000000" pitchFamily="2" charset="0"/>
                <a:ea typeface="Roboto" panose="02000000000000000000" pitchFamily="2" charset="0"/>
                <a:cs typeface="Roboto" panose="02000000000000000000" pitchFamily="2" charset="0"/>
              </a:rPr>
              <a:t>los</a:t>
            </a:r>
            <a:r>
              <a:rPr lang="en-US" sz="1200" dirty="0">
                <a:effectLst/>
                <a:latin typeface="Roboto" panose="02000000000000000000" pitchFamily="2" charset="0"/>
                <a:ea typeface="Roboto" panose="02000000000000000000" pitchFamily="2" charset="0"/>
                <a:cs typeface="Roboto" panose="02000000000000000000" pitchFamily="2" charset="0"/>
              </a:rPr>
              <a:t> derechos </a:t>
            </a:r>
            <a:r>
              <a:rPr lang="en-US" sz="1200" dirty="0" err="1">
                <a:effectLst/>
                <a:latin typeface="Roboto" panose="02000000000000000000" pitchFamily="2" charset="0"/>
                <a:ea typeface="Roboto" panose="02000000000000000000" pitchFamily="2" charset="0"/>
                <a:cs typeface="Roboto" panose="02000000000000000000" pitchFamily="2" charset="0"/>
              </a:rPr>
              <a:t>reservados</a:t>
            </a:r>
            <a:r>
              <a:rPr lang="en-US" sz="1200" dirty="0">
                <a:effectLst/>
                <a:latin typeface="Roboto" panose="02000000000000000000" pitchFamily="2" charset="0"/>
                <a:ea typeface="Roboto" panose="02000000000000000000" pitchFamily="2" charset="0"/>
                <a:cs typeface="Roboto" panose="02000000000000000000" pitchFamily="2" charset="0"/>
              </a:rPr>
              <a:t>. FIRST ®, the FIRST ® logo, </a:t>
            </a:r>
            <a:r>
              <a:rPr lang="en-US" sz="1200" dirty="0" err="1">
                <a:effectLst/>
                <a:latin typeface="Roboto" panose="02000000000000000000" pitchFamily="2" charset="0"/>
                <a:ea typeface="Roboto" panose="02000000000000000000" pitchFamily="2" charset="0"/>
                <a:cs typeface="Roboto" panose="02000000000000000000" pitchFamily="2" charset="0"/>
              </a:rPr>
              <a:t>Coopertition</a:t>
            </a:r>
            <a:r>
              <a:rPr lang="en-US" sz="1200" dirty="0">
                <a:effectLst/>
                <a:latin typeface="Roboto" panose="02000000000000000000" pitchFamily="2" charset="0"/>
                <a:ea typeface="Roboto" panose="02000000000000000000" pitchFamily="2" charset="0"/>
                <a:cs typeface="Roboto" panose="02000000000000000000" pitchFamily="2" charset="0"/>
              </a:rPr>
              <a:t> ®, Gracious Professionalism®, and FIRST® DIVESM are trademarks of For Inspiration and Recognition of Science and Technology (FIRST). LEGO® is a registered trademark of the LEGO Group. FIRST® LEGO® League and SUBMERGEDSM are jointly held trademarks of FIRST and the LEGO Group. All other trademarks are the property of their respective owners. ©2024 FIRST and the LEGO Group. All rights reserved.</a:t>
            </a:r>
            <a:endParaRPr lang="en-US" sz="120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descr="A logo with a submarine&#10;&#10;Description automatically generated">
            <a:extLst>
              <a:ext uri="{FF2B5EF4-FFF2-40B4-BE49-F238E27FC236}">
                <a16:creationId xmlns:a16="http://schemas.microsoft.com/office/drawing/2014/main" id="{70FF49BC-188E-9392-54F0-D2BFEAC897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56646" y="942637"/>
            <a:ext cx="2727184" cy="2727993"/>
          </a:xfrm>
          <a:prstGeom prst="rect">
            <a:avLst/>
          </a:prstGeom>
        </p:spPr>
      </p:pic>
    </p:spTree>
    <p:extLst>
      <p:ext uri="{BB962C8B-B14F-4D97-AF65-F5344CB8AC3E}">
        <p14:creationId xmlns:p14="http://schemas.microsoft.com/office/powerpoint/2010/main" val="1384095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DE1808D-4A41-4429-BDD9-039046921A33}"/>
              </a:ext>
            </a:extLst>
          </p:cNvPr>
          <p:cNvSpPr/>
          <p:nvPr/>
        </p:nvSpPr>
        <p:spPr>
          <a:xfrm>
            <a:off x="364123" y="365127"/>
            <a:ext cx="8325393" cy="762634"/>
          </a:xfrm>
          <a:prstGeom prst="round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2</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chemeClr val="bg1"/>
                </a:solidFill>
                <a:latin typeface="Roboto" panose="02000000000000000000" pitchFamily="2" charset="0"/>
                <a:ea typeface="Roboto" panose="02000000000000000000" pitchFamily="2" charset="0"/>
                <a:cs typeface="Roboto" panose="02000000000000000000" pitchFamily="2" charset="0"/>
              </a:rPr>
              <a:t>Session Overview</a:t>
            </a:r>
          </a:p>
        </p:txBody>
      </p:sp>
      <p:sp>
        <p:nvSpPr>
          <p:cNvPr id="13" name="Rectangle: Rounded Corners 12">
            <a:extLst>
              <a:ext uri="{FF2B5EF4-FFF2-40B4-BE49-F238E27FC236}">
                <a16:creationId xmlns:a16="http://schemas.microsoft.com/office/drawing/2014/main" id="{0BFC0E9B-CC84-4D72-8BFD-54ED5EC94447}"/>
              </a:ext>
            </a:extLst>
          </p:cNvPr>
          <p:cNvSpPr/>
          <p:nvPr/>
        </p:nvSpPr>
        <p:spPr>
          <a:xfrm>
            <a:off x="364123" y="1358901"/>
            <a:ext cx="8325394" cy="4232602"/>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buNone/>
            </a:pPr>
            <a:r>
              <a:rPr lang="en-US" sz="2800" b="1" i="0" u="none" strike="noStrike" baseline="0" dirty="0">
                <a:solidFill>
                  <a:schemeClr val="tx1"/>
                </a:solidFill>
                <a:latin typeface="Roboto" panose="02000000000000000000" pitchFamily="2" charset="0"/>
                <a:ea typeface="Roboto" panose="02000000000000000000" pitchFamily="2" charset="0"/>
                <a:cs typeface="Roboto" panose="02000000000000000000" pitchFamily="2" charset="0"/>
              </a:rPr>
              <a:t>Outcomes</a:t>
            </a:r>
          </a:p>
          <a:p>
            <a:pPr marL="285750" indent="-285750" algn="l">
              <a:buFont typeface="Arial" panose="020B0604020202020204" pitchFamily="34" charset="0"/>
              <a:buChar char="•"/>
            </a:pPr>
            <a:r>
              <a:rPr lang="en-US" sz="2800" b="0" i="0" u="none" strike="noStrike" baseline="0" dirty="0">
                <a:solidFill>
                  <a:schemeClr val="tx1"/>
                </a:solidFill>
                <a:latin typeface="Roboto" panose="02000000000000000000" pitchFamily="2" charset="0"/>
                <a:ea typeface="Roboto" panose="02000000000000000000" pitchFamily="2" charset="0"/>
                <a:cs typeface="Roboto" panose="02000000000000000000" pitchFamily="2" charset="0"/>
              </a:rPr>
              <a:t>The team will </a:t>
            </a:r>
            <a:r>
              <a:rPr lang="en-US" sz="2800" dirty="0">
                <a:solidFill>
                  <a:schemeClr val="tx1"/>
                </a:solidFill>
                <a:latin typeface="Roboto" panose="02000000000000000000" pitchFamily="2" charset="0"/>
                <a:ea typeface="Roboto" panose="02000000000000000000" pitchFamily="2" charset="0"/>
                <a:cs typeface="Roboto" panose="02000000000000000000" pitchFamily="2" charset="0"/>
              </a:rPr>
              <a:t>c</a:t>
            </a:r>
            <a:r>
              <a:rPr lang="en-US" sz="2800" b="0" i="0" u="none" strike="noStrike" baseline="0" dirty="0">
                <a:solidFill>
                  <a:schemeClr val="tx1"/>
                </a:solidFill>
                <a:latin typeface="Roboto" panose="02000000000000000000" pitchFamily="2" charset="0"/>
                <a:ea typeface="Roboto" panose="02000000000000000000" pitchFamily="2" charset="0"/>
                <a:cs typeface="Roboto" panose="02000000000000000000" pitchFamily="2" charset="0"/>
              </a:rPr>
              <a:t>reate a mission strategy plan and write pseudocode for a mission.</a:t>
            </a:r>
          </a:p>
          <a:p>
            <a:pPr marL="285750" indent="-285750" algn="l">
              <a:buFont typeface="Arial" panose="020B0604020202020204" pitchFamily="34" charset="0"/>
              <a:buChar char="•"/>
            </a:pPr>
            <a:r>
              <a:rPr lang="en-US" sz="2800" b="0" i="0" u="none" strike="noStrike" baseline="0" dirty="0">
                <a:solidFill>
                  <a:schemeClr val="tx1"/>
                </a:solidFill>
                <a:latin typeface="Roboto" panose="02000000000000000000" pitchFamily="2" charset="0"/>
                <a:ea typeface="Roboto" panose="02000000000000000000" pitchFamily="2" charset="0"/>
                <a:cs typeface="Roboto" panose="02000000000000000000" pitchFamily="2" charset="0"/>
              </a:rPr>
              <a:t>The team will </a:t>
            </a:r>
            <a:r>
              <a:rPr lang="en-US" sz="2800" dirty="0">
                <a:solidFill>
                  <a:schemeClr val="tx1"/>
                </a:solidFill>
                <a:latin typeface="Roboto" panose="02000000000000000000" pitchFamily="2" charset="0"/>
                <a:ea typeface="Roboto" panose="02000000000000000000" pitchFamily="2" charset="0"/>
                <a:cs typeface="Roboto" panose="02000000000000000000" pitchFamily="2" charset="0"/>
              </a:rPr>
              <a:t>c</a:t>
            </a:r>
            <a:r>
              <a:rPr lang="en-US" sz="2800" b="0" i="0" u="none" strike="noStrike" baseline="0" dirty="0">
                <a:solidFill>
                  <a:schemeClr val="tx1"/>
                </a:solidFill>
                <a:latin typeface="Roboto" panose="02000000000000000000" pitchFamily="2" charset="0"/>
                <a:ea typeface="Roboto" panose="02000000000000000000" pitchFamily="2" charset="0"/>
                <a:cs typeface="Roboto" panose="02000000000000000000" pitchFamily="2" charset="0"/>
              </a:rPr>
              <a:t>onduct research on their identified problem and start the Innovation Project Planning page.</a:t>
            </a:r>
            <a:endParaRPr lang="en-US" sz="2400" b="1" i="1"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717468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3</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Introduction</a:t>
            </a:r>
          </a:p>
        </p:txBody>
      </p:sp>
      <p:sp>
        <p:nvSpPr>
          <p:cNvPr id="14" name="Text Placeholder 6">
            <a:extLst>
              <a:ext uri="{FF2B5EF4-FFF2-40B4-BE49-F238E27FC236}">
                <a16:creationId xmlns:a16="http://schemas.microsoft.com/office/drawing/2014/main" id="{CD135C1E-0942-48C3-9F0A-AD3D55C08964}"/>
              </a:ext>
            </a:extLst>
          </p:cNvPr>
          <p:cNvSpPr txBox="1">
            <a:spLocks/>
          </p:cNvSpPr>
          <p:nvPr/>
        </p:nvSpPr>
        <p:spPr>
          <a:xfrm>
            <a:off x="667844" y="1285311"/>
            <a:ext cx="6279494" cy="20125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700" b="0" i="0" u="none" strike="noStrike" baseline="0" dirty="0">
                <a:latin typeface="Roboto" panose="02000000000000000000" pitchFamily="2" charset="0"/>
                <a:ea typeface="Roboto" panose="02000000000000000000" pitchFamily="2" charset="0"/>
                <a:cs typeface="Roboto" panose="02000000000000000000" pitchFamily="2" charset="0"/>
              </a:rPr>
              <a:t>Think about what your team has learned so far and discuss what you still want to explore.</a:t>
            </a:r>
          </a:p>
          <a:p>
            <a:pPr algn="l"/>
            <a:r>
              <a:rPr lang="en-US" sz="2700" b="0" i="0" u="none" strike="noStrike" baseline="0" dirty="0">
                <a:latin typeface="Roboto" panose="02000000000000000000" pitchFamily="2" charset="0"/>
                <a:ea typeface="Roboto" panose="02000000000000000000" pitchFamily="2" charset="0"/>
                <a:cs typeface="Roboto" panose="02000000000000000000" pitchFamily="2" charset="0"/>
              </a:rPr>
              <a:t>Record what your team wants to continue to work on.</a:t>
            </a:r>
          </a:p>
        </p:txBody>
      </p:sp>
      <p:pic>
        <p:nvPicPr>
          <p:cNvPr id="5" name="Picture 4">
            <a:extLst>
              <a:ext uri="{FF2B5EF4-FFF2-40B4-BE49-F238E27FC236}">
                <a16:creationId xmlns:a16="http://schemas.microsoft.com/office/drawing/2014/main" id="{337A8A61-3521-3C53-6DA1-A54DE0873C5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59044" y="3429000"/>
            <a:ext cx="6413204" cy="2436814"/>
          </a:xfrm>
          <a:prstGeom prst="rect">
            <a:avLst/>
          </a:prstGeom>
        </p:spPr>
      </p:pic>
    </p:spTree>
    <p:extLst>
      <p:ext uri="{BB962C8B-B14F-4D97-AF65-F5344CB8AC3E}">
        <p14:creationId xmlns:p14="http://schemas.microsoft.com/office/powerpoint/2010/main" val="3587454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4</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628650" y="365127"/>
            <a:ext cx="8417922" cy="762634"/>
          </a:xfrm>
        </p:spPr>
        <p:txBody>
          <a:bodyPr>
            <a:normAutofit/>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Pseudocode &amp; Mission Strategy</a:t>
            </a:r>
          </a:p>
        </p:txBody>
      </p:sp>
      <p:sp>
        <p:nvSpPr>
          <p:cNvPr id="5" name="Text Placeholder 5">
            <a:extLst>
              <a:ext uri="{FF2B5EF4-FFF2-40B4-BE49-F238E27FC236}">
                <a16:creationId xmlns:a16="http://schemas.microsoft.com/office/drawing/2014/main" id="{18901DB2-91CA-4101-ABB6-3E5D6765FB8A}"/>
              </a:ext>
            </a:extLst>
          </p:cNvPr>
          <p:cNvSpPr txBox="1">
            <a:spLocks/>
          </p:cNvSpPr>
          <p:nvPr/>
        </p:nvSpPr>
        <p:spPr>
          <a:xfrm>
            <a:off x="628650" y="1541735"/>
            <a:ext cx="7709807" cy="7626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1800"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endParaRPr>
          </a:p>
          <a:p>
            <a:endParaRPr lang="en-US" sz="1800" b="0" i="0" u="none" strike="noStrike" baseline="0" dirty="0">
              <a:latin typeface="Roboto" panose="02000000000000000000" pitchFamily="2" charset="0"/>
              <a:ea typeface="Roboto" panose="02000000000000000000" pitchFamily="2" charset="0"/>
              <a:cs typeface="Roboto" panose="02000000000000000000" pitchFamily="2" charset="0"/>
            </a:endParaRPr>
          </a:p>
        </p:txBody>
      </p:sp>
      <p:sp>
        <p:nvSpPr>
          <p:cNvPr id="6" name="Text Placeholder 5">
            <a:extLst>
              <a:ext uri="{FF2B5EF4-FFF2-40B4-BE49-F238E27FC236}">
                <a16:creationId xmlns:a16="http://schemas.microsoft.com/office/drawing/2014/main" id="{59A609E0-F97D-439F-A30F-F749A944E3A3}"/>
              </a:ext>
            </a:extLst>
          </p:cNvPr>
          <p:cNvSpPr>
            <a:spLocks noGrp="1"/>
          </p:cNvSpPr>
          <p:nvPr>
            <p:ph type="body" sz="quarter" idx="14"/>
          </p:nvPr>
        </p:nvSpPr>
        <p:spPr>
          <a:xfrm>
            <a:off x="628650" y="1318261"/>
            <a:ext cx="7886700" cy="394606"/>
          </a:xfrm>
        </p:spPr>
        <p:txBody>
          <a:bodyPr>
            <a:normAutofit fontScale="92500" lnSpcReduction="20000"/>
          </a:bodyPr>
          <a:lstStyle/>
          <a:p>
            <a:pPr algn="l"/>
            <a:r>
              <a:rPr lang="en-US" sz="30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 </a:t>
            </a:r>
            <a:r>
              <a:rPr lang="en-US" sz="3000" b="0" i="0" u="none" strike="noStrike" baseline="0" dirty="0">
                <a:latin typeface="Roboto" panose="02000000000000000000" pitchFamily="2" charset="0"/>
                <a:ea typeface="Roboto" panose="02000000000000000000" pitchFamily="2" charset="0"/>
                <a:cs typeface="Roboto" panose="02000000000000000000" pitchFamily="2" charset="0"/>
              </a:rPr>
              <a:t>Watch the “Robot Game Missions” video.</a:t>
            </a:r>
            <a:endParaRPr lang="en-US" sz="3000"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endParaRPr>
          </a:p>
          <a:p>
            <a:endParaRPr lang="en-US" b="0" i="0" u="none" strike="noStrike" baseline="0" dirty="0">
              <a:latin typeface="Roboto" panose="02000000000000000000" pitchFamily="2" charset="0"/>
              <a:ea typeface="Roboto" panose="02000000000000000000" pitchFamily="2" charset="0"/>
              <a:cs typeface="Roboto" panose="02000000000000000000" pitchFamily="2" charset="0"/>
            </a:endParaRPr>
          </a:p>
          <a:p>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8" name="Picture 7">
            <a:extLst>
              <a:ext uri="{FF2B5EF4-FFF2-40B4-BE49-F238E27FC236}">
                <a16:creationId xmlns:a16="http://schemas.microsoft.com/office/drawing/2014/main" id="{5E5DF07F-830D-4207-9519-3D3C3634EE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0877" y="2116696"/>
            <a:ext cx="3968261" cy="2553891"/>
          </a:xfrm>
          <a:prstGeom prst="rect">
            <a:avLst/>
          </a:prstGeom>
        </p:spPr>
      </p:pic>
      <p:sp>
        <p:nvSpPr>
          <p:cNvPr id="9" name="TextBox 8">
            <a:extLst>
              <a:ext uri="{FF2B5EF4-FFF2-40B4-BE49-F238E27FC236}">
                <a16:creationId xmlns:a16="http://schemas.microsoft.com/office/drawing/2014/main" id="{485064F1-CB9D-4B2A-BDF3-58C0DA4B4974}"/>
              </a:ext>
            </a:extLst>
          </p:cNvPr>
          <p:cNvSpPr txBox="1"/>
          <p:nvPr/>
        </p:nvSpPr>
        <p:spPr>
          <a:xfrm>
            <a:off x="4572000" y="2152053"/>
            <a:ext cx="3833446" cy="2962513"/>
          </a:xfrm>
          <a:prstGeom prst="roundRect">
            <a:avLst/>
          </a:prstGeom>
          <a:noFill/>
          <a:ln w="38100">
            <a:solidFill>
              <a:srgbClr val="ED1C24"/>
            </a:solidFill>
          </a:ln>
        </p:spPr>
        <p:txBody>
          <a:bodyPr wrap="square" rtlCol="0">
            <a:spAutoFit/>
          </a:bodyPr>
          <a:lstStyle/>
          <a:p>
            <a:pPr algn="ctr"/>
            <a:r>
              <a:rPr lang="en-US" sz="2400" dirty="0">
                <a:latin typeface="Roboto" panose="02000000000000000000" pitchFamily="2" charset="0"/>
                <a:ea typeface="Roboto" panose="02000000000000000000" pitchFamily="2" charset="0"/>
                <a:cs typeface="Roboto" panose="02000000000000000000" pitchFamily="2" charset="0"/>
              </a:rPr>
              <a:t>Visit the </a:t>
            </a:r>
          </a:p>
          <a:p>
            <a:pPr algn="ctr"/>
            <a:r>
              <a:rPr lang="en-US" sz="2400" i="1" dirty="0">
                <a:latin typeface="Roboto" panose="02000000000000000000" pitchFamily="2" charset="0"/>
                <a:ea typeface="Roboto" panose="02000000000000000000" pitchFamily="2" charset="0"/>
                <a:cs typeface="Roboto" panose="02000000000000000000" pitchFamily="2" charset="0"/>
                <a:hlinkClick r:id="rId4"/>
              </a:rPr>
              <a:t>FIRST</a:t>
            </a:r>
            <a:r>
              <a:rPr lang="en-US" sz="2400" baseline="30000" dirty="0">
                <a:latin typeface="Roboto" panose="02000000000000000000" pitchFamily="2" charset="0"/>
                <a:ea typeface="Roboto" panose="02000000000000000000" pitchFamily="2" charset="0"/>
                <a:cs typeface="Roboto" panose="02000000000000000000" pitchFamily="2" charset="0"/>
                <a:hlinkClick r:id="rId4"/>
              </a:rPr>
              <a:t>®</a:t>
            </a:r>
            <a:r>
              <a:rPr lang="en-US" sz="2400" dirty="0">
                <a:latin typeface="Roboto" panose="02000000000000000000" pitchFamily="2" charset="0"/>
                <a:ea typeface="Roboto" panose="02000000000000000000" pitchFamily="2" charset="0"/>
                <a:cs typeface="Roboto" panose="02000000000000000000" pitchFamily="2" charset="0"/>
                <a:hlinkClick r:id="rId4"/>
              </a:rPr>
              <a:t> LEGO</a:t>
            </a:r>
            <a:r>
              <a:rPr lang="en-US" sz="2400" baseline="30000" dirty="0">
                <a:latin typeface="Roboto" panose="02000000000000000000" pitchFamily="2" charset="0"/>
                <a:ea typeface="Roboto" panose="02000000000000000000" pitchFamily="2" charset="0"/>
                <a:cs typeface="Roboto" panose="02000000000000000000" pitchFamily="2" charset="0"/>
                <a:hlinkClick r:id="rId4"/>
              </a:rPr>
              <a:t>®</a:t>
            </a:r>
            <a:r>
              <a:rPr lang="en-US" sz="2400" dirty="0">
                <a:latin typeface="Roboto" panose="02000000000000000000" pitchFamily="2" charset="0"/>
                <a:ea typeface="Roboto" panose="02000000000000000000" pitchFamily="2" charset="0"/>
                <a:cs typeface="Roboto" panose="02000000000000000000" pitchFamily="2" charset="0"/>
                <a:hlinkClick r:id="" action="ppaction://noaction"/>
              </a:rPr>
              <a:t> League </a:t>
            </a:r>
          </a:p>
          <a:p>
            <a:pPr algn="ctr"/>
            <a:r>
              <a:rPr lang="en-US" sz="2400" dirty="0">
                <a:latin typeface="Roboto" panose="02000000000000000000" pitchFamily="2" charset="0"/>
                <a:ea typeface="Roboto" panose="02000000000000000000" pitchFamily="2" charset="0"/>
                <a:cs typeface="Roboto" panose="02000000000000000000" pitchFamily="2" charset="0"/>
                <a:hlinkClick r:id="" action="ppaction://noaction"/>
              </a:rPr>
              <a:t>YouTube Channel </a:t>
            </a:r>
            <a:endParaRPr lang="en-US" sz="2400" dirty="0">
              <a:latin typeface="Roboto" panose="02000000000000000000" pitchFamily="2" charset="0"/>
              <a:ea typeface="Roboto" panose="02000000000000000000" pitchFamily="2" charset="0"/>
              <a:cs typeface="Roboto" panose="02000000000000000000" pitchFamily="2" charset="0"/>
            </a:endParaRPr>
          </a:p>
          <a:p>
            <a:pPr algn="ctr"/>
            <a:r>
              <a:rPr lang="en-US" sz="2400" dirty="0">
                <a:latin typeface="Roboto" panose="02000000000000000000" pitchFamily="2" charset="0"/>
                <a:ea typeface="Roboto" panose="02000000000000000000" pitchFamily="2" charset="0"/>
                <a:cs typeface="Roboto" panose="02000000000000000000" pitchFamily="2" charset="0"/>
              </a:rPr>
              <a:t>to watch the </a:t>
            </a:r>
            <a:r>
              <a:rPr lang="en-US" sz="2400" b="0" i="0" u="none" strike="noStrike" baseline="0" dirty="0">
                <a:latin typeface="Roboto" panose="02000000000000000000" pitchFamily="2" charset="0"/>
                <a:ea typeface="Roboto" panose="02000000000000000000" pitchFamily="2" charset="0"/>
                <a:cs typeface="Roboto" panose="02000000000000000000" pitchFamily="2" charset="0"/>
              </a:rPr>
              <a:t>SUBMERGED</a:t>
            </a:r>
            <a:r>
              <a:rPr lang="en-US" sz="2400" b="0" i="0" u="none" strike="noStrike" baseline="30000" dirty="0">
                <a:latin typeface="Roboto" panose="02000000000000000000" pitchFamily="2" charset="0"/>
                <a:ea typeface="Roboto" panose="02000000000000000000" pitchFamily="2" charset="0"/>
                <a:cs typeface="Roboto" panose="02000000000000000000" pitchFamily="2" charset="0"/>
              </a:rPr>
              <a:t>SM</a:t>
            </a:r>
            <a:r>
              <a:rPr lang="en-US" sz="2400" dirty="0">
                <a:latin typeface="Roboto" panose="02000000000000000000" pitchFamily="2" charset="0"/>
                <a:ea typeface="Roboto" panose="02000000000000000000" pitchFamily="2" charset="0"/>
                <a:cs typeface="Roboto" panose="02000000000000000000" pitchFamily="2" charset="0"/>
              </a:rPr>
              <a:t> </a:t>
            </a:r>
          </a:p>
          <a:p>
            <a:pPr algn="ctr"/>
            <a:r>
              <a:rPr lang="en-US" sz="2400" dirty="0">
                <a:latin typeface="Roboto" panose="02000000000000000000" pitchFamily="2" charset="0"/>
                <a:ea typeface="Roboto" panose="02000000000000000000" pitchFamily="2" charset="0"/>
                <a:cs typeface="Roboto" panose="02000000000000000000" pitchFamily="2" charset="0"/>
              </a:rPr>
              <a:t>“Robot Game Missions” video</a:t>
            </a:r>
          </a:p>
        </p:txBody>
      </p:sp>
      <p:pic>
        <p:nvPicPr>
          <p:cNvPr id="10" name="Picture 9" descr="A toy figure with a black background&#10;&#10;Description automatically generated">
            <a:extLst>
              <a:ext uri="{FF2B5EF4-FFF2-40B4-BE49-F238E27FC236}">
                <a16:creationId xmlns:a16="http://schemas.microsoft.com/office/drawing/2014/main" id="{055EE2CC-3B63-2989-1AF6-1545FD5DA06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54318" y="3828017"/>
            <a:ext cx="2245814" cy="2941813"/>
          </a:xfrm>
          <a:prstGeom prst="rect">
            <a:avLst/>
          </a:prstGeom>
        </p:spPr>
      </p:pic>
    </p:spTree>
    <p:extLst>
      <p:ext uri="{BB962C8B-B14F-4D97-AF65-F5344CB8AC3E}">
        <p14:creationId xmlns:p14="http://schemas.microsoft.com/office/powerpoint/2010/main" val="77366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5</a:t>
            </a:fld>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4" name="Picture 3">
            <a:extLst>
              <a:ext uri="{FF2B5EF4-FFF2-40B4-BE49-F238E27FC236}">
                <a16:creationId xmlns:a16="http://schemas.microsoft.com/office/drawing/2014/main" id="{3859A690-9DA3-9BED-992C-9AD658D1A3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52088" y="3114011"/>
            <a:ext cx="4816575" cy="2998569"/>
          </a:xfrm>
          <a:prstGeom prst="rect">
            <a:avLst/>
          </a:prstGeom>
          <a:ln>
            <a:solidFill>
              <a:srgbClr val="FF0000"/>
            </a:solidFill>
          </a:ln>
        </p:spPr>
      </p:pic>
      <p:sp>
        <p:nvSpPr>
          <p:cNvPr id="14" name="Text Placeholder 6">
            <a:extLst>
              <a:ext uri="{FF2B5EF4-FFF2-40B4-BE49-F238E27FC236}">
                <a16:creationId xmlns:a16="http://schemas.microsoft.com/office/drawing/2014/main" id="{CD135C1E-0942-48C3-9F0A-AD3D55C08964}"/>
              </a:ext>
            </a:extLst>
          </p:cNvPr>
          <p:cNvSpPr txBox="1">
            <a:spLocks/>
          </p:cNvSpPr>
          <p:nvPr/>
        </p:nvSpPr>
        <p:spPr>
          <a:xfrm>
            <a:off x="667844" y="1301677"/>
            <a:ext cx="8222386" cy="6669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700" b="0" i="0" u="none" strike="noStrike" baseline="0" dirty="0">
                <a:latin typeface="Roboto" panose="02000000000000000000" pitchFamily="2" charset="0"/>
                <a:ea typeface="Roboto" panose="02000000000000000000" pitchFamily="2" charset="0"/>
                <a:cs typeface="Roboto" panose="02000000000000000000" pitchFamily="2" charset="0"/>
              </a:rPr>
              <a:t>Discuss which missions your team will attempt first. Start to develop a mission strategy.</a:t>
            </a:r>
          </a:p>
          <a:p>
            <a:pPr algn="l"/>
            <a:r>
              <a:rPr lang="en-US" sz="2700" b="0" i="0" u="none" strike="noStrike" baseline="0" dirty="0">
                <a:latin typeface="Roboto" panose="02000000000000000000" pitchFamily="2" charset="0"/>
                <a:ea typeface="Roboto" panose="02000000000000000000" pitchFamily="2" charset="0"/>
                <a:cs typeface="Roboto" panose="02000000000000000000" pitchFamily="2" charset="0"/>
              </a:rPr>
              <a:t>Come up with a plan to effectively test and improve your robot.</a:t>
            </a:r>
          </a:p>
        </p:txBody>
      </p:sp>
      <p:pic>
        <p:nvPicPr>
          <p:cNvPr id="5" name="Picture 4">
            <a:extLst>
              <a:ext uri="{FF2B5EF4-FFF2-40B4-BE49-F238E27FC236}">
                <a16:creationId xmlns:a16="http://schemas.microsoft.com/office/drawing/2014/main" id="{1747ABF0-A15B-484D-B3C0-2CBB75CB029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74109" y="4874487"/>
            <a:ext cx="6400800" cy="1261987"/>
          </a:xfrm>
          <a:prstGeom prst="rect">
            <a:avLst/>
          </a:prstGeom>
        </p:spPr>
      </p:pic>
      <p:sp>
        <p:nvSpPr>
          <p:cNvPr id="13" name="Title 3">
            <a:extLst>
              <a:ext uri="{FF2B5EF4-FFF2-40B4-BE49-F238E27FC236}">
                <a16:creationId xmlns:a16="http://schemas.microsoft.com/office/drawing/2014/main" id="{ABCCA905-1690-081F-9A81-1DDD554E6028}"/>
              </a:ext>
            </a:extLst>
          </p:cNvPr>
          <p:cNvSpPr>
            <a:spLocks noGrp="1"/>
          </p:cNvSpPr>
          <p:nvPr>
            <p:ph type="title"/>
          </p:nvPr>
        </p:nvSpPr>
        <p:spPr>
          <a:xfrm>
            <a:off x="628650" y="365127"/>
            <a:ext cx="8417922" cy="762634"/>
          </a:xfrm>
        </p:spPr>
        <p:txBody>
          <a:bodyPr>
            <a:normAutofit/>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Pseudocode &amp; Mission Strategy</a:t>
            </a:r>
          </a:p>
        </p:txBody>
      </p:sp>
    </p:spTree>
    <p:extLst>
      <p:ext uri="{BB962C8B-B14F-4D97-AF65-F5344CB8AC3E}">
        <p14:creationId xmlns:p14="http://schemas.microsoft.com/office/powerpoint/2010/main" val="2593999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6</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391974" y="365126"/>
            <a:ext cx="7886700" cy="1388369"/>
          </a:xfrm>
        </p:spPr>
        <p:txBody>
          <a:bodyPr>
            <a:normAutofit/>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Pseudocode &amp; </a:t>
            </a:r>
            <a:br>
              <a:rPr lang="en-US" dirty="0">
                <a:solidFill>
                  <a:srgbClr val="ED1C24"/>
                </a:solidFill>
                <a:latin typeface="Roboto" panose="02000000000000000000" pitchFamily="2" charset="0"/>
                <a:ea typeface="Roboto" panose="02000000000000000000" pitchFamily="2" charset="0"/>
                <a:cs typeface="Roboto" panose="02000000000000000000" pitchFamily="2" charset="0"/>
              </a:rPr>
            </a:br>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Mission Strategy</a:t>
            </a:r>
          </a:p>
        </p:txBody>
      </p:sp>
      <p:sp>
        <p:nvSpPr>
          <p:cNvPr id="5" name="Text Placeholder 4">
            <a:extLst>
              <a:ext uri="{FF2B5EF4-FFF2-40B4-BE49-F238E27FC236}">
                <a16:creationId xmlns:a16="http://schemas.microsoft.com/office/drawing/2014/main" id="{2954CDDF-E993-458B-B625-7C1E534AA87A}"/>
              </a:ext>
            </a:extLst>
          </p:cNvPr>
          <p:cNvSpPr>
            <a:spLocks noGrp="1"/>
          </p:cNvSpPr>
          <p:nvPr>
            <p:ph type="body" sz="quarter" idx="14"/>
          </p:nvPr>
        </p:nvSpPr>
        <p:spPr>
          <a:xfrm>
            <a:off x="746985" y="2117080"/>
            <a:ext cx="3657599" cy="4106862"/>
          </a:xfrm>
        </p:spPr>
        <p:txBody>
          <a:bodyPr>
            <a:normAutofit/>
          </a:bodyPr>
          <a:lstStyle/>
          <a:p>
            <a:pPr algn="l"/>
            <a:r>
              <a:rPr lang="en-US" sz="32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Complete  </a:t>
            </a:r>
            <a:r>
              <a:rPr lang="en-US" sz="3200" b="1"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Pseudocode </a:t>
            </a:r>
            <a:r>
              <a:rPr lang="en-US" sz="32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page 22. </a:t>
            </a:r>
          </a:p>
          <a:p>
            <a:pPr algn="l"/>
            <a:endParaRPr lang="en-US" dirty="0">
              <a:solidFill>
                <a:srgbClr val="211D1E"/>
              </a:solidFill>
              <a:latin typeface="Roboto" panose="02000000000000000000" pitchFamily="2" charset="0"/>
              <a:ea typeface="Roboto" panose="02000000000000000000" pitchFamily="2" charset="0"/>
              <a:cs typeface="Roboto" panose="02000000000000000000" pitchFamily="2" charset="0"/>
            </a:endParaRPr>
          </a:p>
          <a:p>
            <a:pPr algn="l"/>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8" name="Picture 7">
            <a:extLst>
              <a:ext uri="{FF2B5EF4-FFF2-40B4-BE49-F238E27FC236}">
                <a16:creationId xmlns:a16="http://schemas.microsoft.com/office/drawing/2014/main" id="{DF3E88B7-D358-CFCB-6FB3-A6EF718C02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831" y="3785335"/>
            <a:ext cx="4572000" cy="2342530"/>
          </a:xfrm>
          <a:prstGeom prst="rect">
            <a:avLst/>
          </a:prstGeom>
        </p:spPr>
      </p:pic>
      <p:pic>
        <p:nvPicPr>
          <p:cNvPr id="7" name="Picture 6">
            <a:extLst>
              <a:ext uri="{FF2B5EF4-FFF2-40B4-BE49-F238E27FC236}">
                <a16:creationId xmlns:a16="http://schemas.microsoft.com/office/drawing/2014/main" id="{1E529D49-37C1-A2AC-B3D7-6BE1C5D68930}"/>
              </a:ext>
            </a:extLst>
          </p:cNvPr>
          <p:cNvPicPr>
            <a:picLocks noChangeAspect="1"/>
          </p:cNvPicPr>
          <p:nvPr/>
        </p:nvPicPr>
        <p:blipFill>
          <a:blip r:embed="rId4"/>
          <a:stretch>
            <a:fillRect/>
          </a:stretch>
        </p:blipFill>
        <p:spPr>
          <a:xfrm>
            <a:off x="4846423" y="1206695"/>
            <a:ext cx="3432251" cy="4430110"/>
          </a:xfrm>
          <a:prstGeom prst="rect">
            <a:avLst/>
          </a:prstGeom>
          <a:ln>
            <a:solidFill>
              <a:srgbClr val="FF0000"/>
            </a:solidFill>
          </a:ln>
        </p:spPr>
      </p:pic>
    </p:spTree>
    <p:extLst>
      <p:ext uri="{BB962C8B-B14F-4D97-AF65-F5344CB8AC3E}">
        <p14:creationId xmlns:p14="http://schemas.microsoft.com/office/powerpoint/2010/main" val="3566665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7</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6" name="Text Placeholder 5">
            <a:extLst>
              <a:ext uri="{FF2B5EF4-FFF2-40B4-BE49-F238E27FC236}">
                <a16:creationId xmlns:a16="http://schemas.microsoft.com/office/drawing/2014/main" id="{C0363EA2-223C-4511-ABE0-5D5FCE348A85}"/>
              </a:ext>
            </a:extLst>
          </p:cNvPr>
          <p:cNvSpPr>
            <a:spLocks noGrp="1"/>
          </p:cNvSpPr>
          <p:nvPr>
            <p:ph type="body" sz="quarter" idx="14"/>
          </p:nvPr>
        </p:nvSpPr>
        <p:spPr>
          <a:xfrm>
            <a:off x="587538" y="1338983"/>
            <a:ext cx="7886700" cy="2090018"/>
          </a:xfrm>
        </p:spPr>
        <p:txBody>
          <a:bodyPr>
            <a:noAutofit/>
          </a:bodyPr>
          <a:lstStyle/>
          <a:p>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Think about how the program will make your robot act. </a:t>
            </a:r>
          </a:p>
          <a:p>
            <a:endParaRPr lang="en-US" sz="10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endParaRPr>
          </a:p>
          <a:p>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Revisit the earlier lessons </a:t>
            </a:r>
            <a:r>
              <a:rPr lang="en-US" sz="2800" b="1" i="0" u="sng"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or</a:t>
            </a:r>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 do the optional lesson listed </a:t>
            </a:r>
            <a:r>
              <a:rPr lang="en-US" sz="2800" dirty="0">
                <a:solidFill>
                  <a:srgbClr val="211D1E"/>
                </a:solidFill>
                <a:latin typeface="Roboto" panose="02000000000000000000" pitchFamily="2" charset="0"/>
                <a:ea typeface="Roboto" panose="02000000000000000000" pitchFamily="2" charset="0"/>
                <a:cs typeface="Roboto" panose="02000000000000000000" pitchFamily="2" charset="0"/>
              </a:rPr>
              <a:t>here</a:t>
            </a:r>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 </a:t>
            </a:r>
            <a:endParaRPr lang="en-US" sz="2800"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628650" y="365127"/>
            <a:ext cx="8332470" cy="762634"/>
          </a:xfrm>
        </p:spPr>
        <p:txBody>
          <a:bodyPr>
            <a:normAutofit/>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Pseudocode &amp; Mission Strategy</a:t>
            </a:r>
          </a:p>
        </p:txBody>
      </p:sp>
      <p:pic>
        <p:nvPicPr>
          <p:cNvPr id="7" name="Picture 6">
            <a:extLst>
              <a:ext uri="{FF2B5EF4-FFF2-40B4-BE49-F238E27FC236}">
                <a16:creationId xmlns:a16="http://schemas.microsoft.com/office/drawing/2014/main" id="{7B9638B3-99A4-FCCF-9836-A849ECB709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5191" y="4084877"/>
            <a:ext cx="4308480" cy="1573643"/>
          </a:xfrm>
          <a:prstGeom prst="rect">
            <a:avLst/>
          </a:prstGeom>
        </p:spPr>
      </p:pic>
      <p:pic>
        <p:nvPicPr>
          <p:cNvPr id="3" name="Picture 2">
            <a:extLst>
              <a:ext uri="{FF2B5EF4-FFF2-40B4-BE49-F238E27FC236}">
                <a16:creationId xmlns:a16="http://schemas.microsoft.com/office/drawing/2014/main" id="{CAE63C05-8C71-0EF3-FD1B-E38689CFCC5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39327" y="4209211"/>
            <a:ext cx="3921793" cy="1944157"/>
          </a:xfrm>
          <a:prstGeom prst="rect">
            <a:avLst/>
          </a:prstGeom>
        </p:spPr>
      </p:pic>
    </p:spTree>
    <p:extLst>
      <p:ext uri="{BB962C8B-B14F-4D97-AF65-F5344CB8AC3E}">
        <p14:creationId xmlns:p14="http://schemas.microsoft.com/office/powerpoint/2010/main" val="2567767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8</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6" name="Text Placeholder 5">
            <a:extLst>
              <a:ext uri="{FF2B5EF4-FFF2-40B4-BE49-F238E27FC236}">
                <a16:creationId xmlns:a16="http://schemas.microsoft.com/office/drawing/2014/main" id="{C0363EA2-223C-4511-ABE0-5D5FCE348A85}"/>
              </a:ext>
            </a:extLst>
          </p:cNvPr>
          <p:cNvSpPr>
            <a:spLocks noGrp="1"/>
          </p:cNvSpPr>
          <p:nvPr>
            <p:ph type="body" sz="quarter" idx="14"/>
          </p:nvPr>
        </p:nvSpPr>
        <p:spPr>
          <a:xfrm>
            <a:off x="628650" y="1320800"/>
            <a:ext cx="3645274" cy="1742360"/>
          </a:xfrm>
        </p:spPr>
        <p:txBody>
          <a:bodyPr>
            <a:noAutofit/>
          </a:bodyPr>
          <a:lstStyle/>
          <a:p>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How could you use the lines on the mat to help you navigate your robot?</a:t>
            </a: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Reflection Questions</a:t>
            </a:r>
          </a:p>
        </p:txBody>
      </p:sp>
      <p:sp>
        <p:nvSpPr>
          <p:cNvPr id="11" name="Text Placeholder 5">
            <a:extLst>
              <a:ext uri="{FF2B5EF4-FFF2-40B4-BE49-F238E27FC236}">
                <a16:creationId xmlns:a16="http://schemas.microsoft.com/office/drawing/2014/main" id="{D59BCC1F-55C8-1609-56F8-80EB589E18D0}"/>
              </a:ext>
            </a:extLst>
          </p:cNvPr>
          <p:cNvSpPr txBox="1">
            <a:spLocks/>
          </p:cNvSpPr>
          <p:nvPr/>
        </p:nvSpPr>
        <p:spPr>
          <a:xfrm>
            <a:off x="722331" y="3794841"/>
            <a:ext cx="3645274" cy="1600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rgbClr val="211D1E"/>
                </a:solidFill>
                <a:latin typeface="Roboto" panose="02000000000000000000" pitchFamily="2" charset="0"/>
                <a:ea typeface="Roboto" panose="02000000000000000000" pitchFamily="2" charset="0"/>
                <a:cs typeface="Roboto" panose="02000000000000000000" pitchFamily="2" charset="0"/>
              </a:rPr>
              <a:t>How did you use the engineering design process to create your mission strategy?</a:t>
            </a:r>
          </a:p>
          <a:p>
            <a:endParaRPr lang="en-US" sz="1800" dirty="0">
              <a:latin typeface="Roboto" panose="02000000000000000000" pitchFamily="2" charset="0"/>
              <a:ea typeface="Roboto" panose="02000000000000000000" pitchFamily="2" charset="0"/>
              <a:cs typeface="Roboto" panose="02000000000000000000" pitchFamily="2" charset="0"/>
            </a:endParaRPr>
          </a:p>
        </p:txBody>
      </p:sp>
      <p:pic>
        <p:nvPicPr>
          <p:cNvPr id="13" name="Picture 12">
            <a:extLst>
              <a:ext uri="{FF2B5EF4-FFF2-40B4-BE49-F238E27FC236}">
                <a16:creationId xmlns:a16="http://schemas.microsoft.com/office/drawing/2014/main" id="{94B17744-E3E5-5BB0-755A-D6ADC13F4A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49510" y="3794841"/>
            <a:ext cx="2547941" cy="2286000"/>
          </a:xfrm>
          <a:prstGeom prst="rect">
            <a:avLst/>
          </a:prstGeom>
        </p:spPr>
      </p:pic>
      <p:pic>
        <p:nvPicPr>
          <p:cNvPr id="5" name="Picture 4" descr="A toy vehicle on a map&#10;&#10;Description automatically generated">
            <a:extLst>
              <a:ext uri="{FF2B5EF4-FFF2-40B4-BE49-F238E27FC236}">
                <a16:creationId xmlns:a16="http://schemas.microsoft.com/office/drawing/2014/main" id="{1AC0A9D1-D4D8-A417-1B2C-00799AF1D00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02552" y="1051034"/>
            <a:ext cx="2641856" cy="2643352"/>
          </a:xfrm>
          <a:prstGeom prst="rect">
            <a:avLst/>
          </a:prstGeom>
        </p:spPr>
      </p:pic>
    </p:spTree>
    <p:extLst>
      <p:ext uri="{BB962C8B-B14F-4D97-AF65-F5344CB8AC3E}">
        <p14:creationId xmlns:p14="http://schemas.microsoft.com/office/powerpoint/2010/main" val="105266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9</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9068970A-5467-7D0B-7B1D-0EDEBF4E313A}"/>
              </a:ext>
            </a:extLst>
          </p:cNvPr>
          <p:cNvSpPr txBox="1"/>
          <p:nvPr/>
        </p:nvSpPr>
        <p:spPr>
          <a:xfrm>
            <a:off x="596376" y="1180877"/>
            <a:ext cx="4047669" cy="4401205"/>
          </a:xfrm>
          <a:prstGeom prst="rect">
            <a:avLst/>
          </a:prstGeom>
          <a:noFill/>
        </p:spPr>
        <p:txBody>
          <a:bodyPr wrap="square">
            <a:spAutoFit/>
          </a:bodyPr>
          <a:lstStyle/>
          <a:p>
            <a:pPr marL="342900" indent="-342900" algn="l">
              <a:buFont typeface="Arial" panose="020B0604020202020204" pitchFamily="34" charset="0"/>
              <a:buChar char="•"/>
            </a:pPr>
            <a:r>
              <a:rPr lang="en-US" sz="2800" b="0" i="0" u="none" strike="noStrike" baseline="0" dirty="0">
                <a:latin typeface="Roboto" panose="02000000000000000000" pitchFamily="2" charset="0"/>
                <a:ea typeface="Roboto" panose="02000000000000000000" pitchFamily="2" charset="0"/>
                <a:cs typeface="Roboto" panose="02000000000000000000" pitchFamily="2" charset="0"/>
              </a:rPr>
              <a:t>Continue to research the problem you chose and any existing solutions.</a:t>
            </a:r>
          </a:p>
          <a:p>
            <a:pPr algn="l"/>
            <a:endParaRPr lang="en-US" sz="2800" b="0" i="0" u="none" strike="noStrike" baseline="0" dirty="0">
              <a:latin typeface="Roboto" panose="02000000000000000000" pitchFamily="2" charset="0"/>
              <a:ea typeface="Roboto" panose="02000000000000000000" pitchFamily="2" charset="0"/>
              <a:cs typeface="Roboto" panose="02000000000000000000" pitchFamily="2" charset="0"/>
            </a:endParaRPr>
          </a:p>
          <a:p>
            <a:pPr marL="342900" indent="-342900" algn="l">
              <a:buFont typeface="Arial" panose="020B0604020202020204" pitchFamily="34" charset="0"/>
              <a:buChar char="•"/>
            </a:pPr>
            <a:r>
              <a:rPr lang="en-US" sz="2800" b="0" i="0" u="none" strike="noStrike" baseline="0" dirty="0">
                <a:latin typeface="Roboto" panose="02000000000000000000" pitchFamily="2" charset="0"/>
                <a:ea typeface="Roboto" panose="02000000000000000000" pitchFamily="2" charset="0"/>
                <a:cs typeface="Roboto" panose="02000000000000000000" pitchFamily="2" charset="0"/>
              </a:rPr>
              <a:t>Make a plan for how you will develop your solution. Use page 23, Innovation Project Planning, as a tool.</a:t>
            </a:r>
          </a:p>
        </p:txBody>
      </p:sp>
      <p:sp>
        <p:nvSpPr>
          <p:cNvPr id="7" name="Title 3">
            <a:extLst>
              <a:ext uri="{FF2B5EF4-FFF2-40B4-BE49-F238E27FC236}">
                <a16:creationId xmlns:a16="http://schemas.microsoft.com/office/drawing/2014/main" id="{60FC3276-A0FC-66B1-B949-2009DA3DC1B4}"/>
              </a:ext>
            </a:extLst>
          </p:cNvPr>
          <p:cNvSpPr>
            <a:spLocks noGrp="1"/>
          </p:cNvSpPr>
          <p:nvPr>
            <p:ph type="title"/>
          </p:nvPr>
        </p:nvSpPr>
        <p:spPr>
          <a:xfrm>
            <a:off x="424248" y="311337"/>
            <a:ext cx="7886700" cy="762634"/>
          </a:xfrm>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Identify Solutions</a:t>
            </a:r>
            <a:endParaRPr lang="en-US" dirty="0">
              <a:solidFill>
                <a:srgbClr val="00A651"/>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C0219819-382C-A3C4-BF4F-19147D2D962E}"/>
              </a:ext>
            </a:extLst>
          </p:cNvPr>
          <p:cNvPicPr>
            <a:picLocks noChangeAspect="1"/>
          </p:cNvPicPr>
          <p:nvPr/>
        </p:nvPicPr>
        <p:blipFill>
          <a:blip r:embed="rId3"/>
          <a:stretch>
            <a:fillRect/>
          </a:stretch>
        </p:blipFill>
        <p:spPr>
          <a:xfrm>
            <a:off x="5049327" y="935125"/>
            <a:ext cx="3498297" cy="4672144"/>
          </a:xfrm>
          <a:prstGeom prst="rect">
            <a:avLst/>
          </a:prstGeom>
          <a:ln>
            <a:solidFill>
              <a:srgbClr val="FF0000"/>
            </a:solidFill>
          </a:ln>
        </p:spPr>
      </p:pic>
    </p:spTree>
    <p:extLst>
      <p:ext uri="{BB962C8B-B14F-4D97-AF65-F5344CB8AC3E}">
        <p14:creationId xmlns:p14="http://schemas.microsoft.com/office/powerpoint/2010/main" val="33780429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16D7E7ECCCD274CA4D87657FE5B4A0A" ma:contentTypeVersion="13" ma:contentTypeDescription="Create a new document." ma:contentTypeScope="" ma:versionID="988cd206c9a4722f6fc33e7db9caa08d">
  <xsd:schema xmlns:xsd="http://www.w3.org/2001/XMLSchema" xmlns:xs="http://www.w3.org/2001/XMLSchema" xmlns:p="http://schemas.microsoft.com/office/2006/metadata/properties" xmlns:ns2="7d39d9d4-a4a3-4cbb-8846-0795941a173f" xmlns:ns3="0bfdc619-4bd5-4a26-8e37-4be4446dc23a" xmlns:ns4="c7bc20cd-f3b5-4cb9-9099-b7d1e4c3c983" targetNamespace="http://schemas.microsoft.com/office/2006/metadata/properties" ma:root="true" ma:fieldsID="dee27c954446562decad3bfbb669f59b" ns2:_="" ns3:_="" ns4:_="">
    <xsd:import namespace="7d39d9d4-a4a3-4cbb-8846-0795941a173f"/>
    <xsd:import namespace="0bfdc619-4bd5-4a26-8e37-4be4446dc23a"/>
    <xsd:import namespace="c7bc20cd-f3b5-4cb9-9099-b7d1e4c3c98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ObjectDetectorVersion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39d9d4-a4a3-4cbb-8846-0795941a17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13cef49-2953-4246-9b7f-e3d70b1cf0e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fdc619-4bd5-4a26-8e37-4be4446dc23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948275e-acb8-4f67-9f4b-0f18b628c537}" ma:internalName="TaxCatchAll" ma:showField="CatchAllData" ma:web="c7bc20cd-f3b5-4cb9-9099-b7d1e4c3c98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7bc20cd-f3b5-4cb9-9099-b7d1e4c3c98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bfdc619-4bd5-4a26-8e37-4be4446dc23a" xsi:nil="true"/>
    <lcf76f155ced4ddcb4097134ff3c332f xmlns="7d39d9d4-a4a3-4cbb-8846-0795941a173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151A670-0DF8-40A2-9C30-9AF459D7E233}">
  <ds:schemaRefs>
    <ds:schemaRef ds:uri="http://schemas.microsoft.com/sharepoint/v3/contenttype/forms"/>
  </ds:schemaRefs>
</ds:datastoreItem>
</file>

<file path=customXml/itemProps2.xml><?xml version="1.0" encoding="utf-8"?>
<ds:datastoreItem xmlns:ds="http://schemas.openxmlformats.org/officeDocument/2006/customXml" ds:itemID="{A9F293D9-8835-48B8-AF22-0AD2670C8A91}"/>
</file>

<file path=customXml/itemProps3.xml><?xml version="1.0" encoding="utf-8"?>
<ds:datastoreItem xmlns:ds="http://schemas.openxmlformats.org/officeDocument/2006/customXml" ds:itemID="{B8C3B65E-86F5-4F12-882B-E72674BBA31A}">
  <ds:schemaRefs>
    <ds:schemaRef ds:uri="eef8d247-b517-4b03-8403-4e70816b143f"/>
    <ds:schemaRef ds:uri="f0e45243-17b0-4cce-9b2d-f191534f8a0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2a440ee-ccdf-4ffb-ba5c-71e25989d2a9"/>
    <ds:schemaRef ds:uri="09a20863-7c96-4a57-95ca-029d1820b203"/>
  </ds:schemaRefs>
</ds:datastoreItem>
</file>

<file path=docProps/app.xml><?xml version="1.0" encoding="utf-8"?>
<Properties xmlns="http://schemas.openxmlformats.org/officeDocument/2006/extended-properties" xmlns:vt="http://schemas.openxmlformats.org/officeDocument/2006/docPropsVTypes">
  <Template>Office Theme</Template>
  <TotalTime>7343</TotalTime>
  <Words>3762</Words>
  <Application>Microsoft Office PowerPoint</Application>
  <PresentationFormat>On-screen Show (4:3)</PresentationFormat>
  <Paragraphs>269</Paragraphs>
  <Slides>16</Slides>
  <Notes>15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Arial-BoldMT</vt:lpstr>
      <vt:lpstr>ArialMT</vt:lpstr>
      <vt:lpstr>Calibri</vt:lpstr>
      <vt:lpstr>Helvetica Neue</vt:lpstr>
      <vt:lpstr>Roboto</vt:lpstr>
      <vt:lpstr>Office Theme</vt:lpstr>
      <vt:lpstr>1_Office Theme</vt:lpstr>
      <vt:lpstr>PowerPoint Presentation</vt:lpstr>
      <vt:lpstr>Session Overview</vt:lpstr>
      <vt:lpstr>Introduction</vt:lpstr>
      <vt:lpstr>Pseudocode &amp; Mission Strategy</vt:lpstr>
      <vt:lpstr>Pseudocode &amp; Mission Strategy</vt:lpstr>
      <vt:lpstr>Pseudocode &amp;  Mission Strategy</vt:lpstr>
      <vt:lpstr>Pseudocode &amp; Mission Strategy</vt:lpstr>
      <vt:lpstr>Reflection Questions</vt:lpstr>
      <vt:lpstr>Identify Solutions</vt:lpstr>
      <vt:lpstr>Plan Innovation Project Solutions</vt:lpstr>
      <vt:lpstr>PowerPoint Presentation</vt:lpstr>
      <vt:lpstr>Share</vt:lpstr>
      <vt:lpstr>Reflection Questions</vt:lpstr>
      <vt:lpstr>Multimedia Resources</vt:lpstr>
      <vt:lpstr>Clean 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Charlie Gibson</cp:lastModifiedBy>
  <cp:revision>84</cp:revision>
  <dcterms:created xsi:type="dcterms:W3CDTF">2020-04-21T20:33:01Z</dcterms:created>
  <dcterms:modified xsi:type="dcterms:W3CDTF">2024-06-10T19:24:33Z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0x010100316D7E7ECCCD274CA4D87657FE5B4A0A</vt:lpwstr>
  </property>
  <property fmtid="{D5CDD505-2E9C-101B-9397-08002B2CF9AE}" pid="3" name="MediaServiceImageTags">
    <vt:lpwstr/>
  </property>
</Properties>
</file>