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6" r:id="rId5"/>
  </p:sldMasterIdLst>
  <p:notesMasterIdLst>
    <p:notesMasterId r:id="rId19"/>
  </p:notesMasterIdLst>
  <p:sldIdLst>
    <p:sldId id="317" r:id="rId6"/>
    <p:sldId id="260" r:id="rId7"/>
    <p:sldId id="313" r:id="rId8"/>
    <p:sldId id="284" r:id="rId9"/>
    <p:sldId id="323" r:id="rId10"/>
    <p:sldId id="293" r:id="rId11"/>
    <p:sldId id="330" r:id="rId12"/>
    <p:sldId id="331" r:id="rId13"/>
    <p:sldId id="314" r:id="rId14"/>
    <p:sldId id="296" r:id="rId15"/>
    <p:sldId id="312" r:id="rId16"/>
    <p:sldId id="318" r:id="rId17"/>
    <p:sldId id="319"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02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y Morgan" initials="KM" lastIdx="39" clrIdx="0">
    <p:extLst>
      <p:ext uri="{19B8F6BF-5375-455C-9EA6-DF929625EA0E}">
        <p15:presenceInfo xmlns:p15="http://schemas.microsoft.com/office/powerpoint/2012/main" userId="S::kmorgan@firstinspires.org::19752d8f-270a-426b-91ad-1bf5c79275bc" providerId="AD"/>
      </p:ext>
    </p:extLst>
  </p:cmAuthor>
  <p:cmAuthor id="2" name="Tammy Pankey" initials="TP" lastIdx="44" clrIdx="1">
    <p:extLst>
      <p:ext uri="{19B8F6BF-5375-455C-9EA6-DF929625EA0E}">
        <p15:presenceInfo xmlns:p15="http://schemas.microsoft.com/office/powerpoint/2012/main" userId="S::tpankey@firstinspires.org::89b84b47-0384-4d66-b56e-dc00ebdb68cf" providerId="AD"/>
      </p:ext>
    </p:extLst>
  </p:cmAuthor>
  <p:cmAuthor id="3" name="Betsy Daniels" initials="BD" lastIdx="13" clrIdx="2">
    <p:extLst>
      <p:ext uri="{19B8F6BF-5375-455C-9EA6-DF929625EA0E}">
        <p15:presenceInfo xmlns:p15="http://schemas.microsoft.com/office/powerpoint/2012/main" userId="S::bdaniels@firstinspires.org::a44171bd-6c25-4139-ab16-062dbd6de46d" providerId="AD"/>
      </p:ext>
    </p:extLst>
  </p:cmAuthor>
  <p:cmAuthor id="4" name="Libby Simpson" initials="LS" lastIdx="2" clrIdx="3">
    <p:extLst>
      <p:ext uri="{19B8F6BF-5375-455C-9EA6-DF929625EA0E}">
        <p15:presenceInfo xmlns:p15="http://schemas.microsoft.com/office/powerpoint/2012/main" userId="S::lsimpson@firstinspires.org::279f7fcd-fcc6-488a-9740-ffec112d69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1C24"/>
    <a:srgbClr val="FDE7E3"/>
    <a:srgbClr val="FAC1B8"/>
    <a:srgbClr val="F7A091"/>
    <a:srgbClr val="FF781D"/>
    <a:srgbClr val="ED7D31"/>
    <a:srgbClr val="ABE6FB"/>
    <a:srgbClr val="CCFFFF"/>
    <a:srgbClr val="4472C4"/>
    <a:srgbClr val="00A5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C6535E-18CA-46BE-89F9-5F472B19E0A2}" v="8" dt="2024-06-10T17:45:23.9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76654" autoAdjust="0"/>
  </p:normalViewPr>
  <p:slideViewPr>
    <p:cSldViewPr snapToGrid="0">
      <p:cViewPr varScale="1">
        <p:scale>
          <a:sx n="86" d="100"/>
          <a:sy n="86" d="100"/>
        </p:scale>
        <p:origin x="2286" y="96"/>
      </p:cViewPr>
      <p:guideLst>
        <p:guide orient="horz" pos="2160"/>
        <p:guide pos="3024"/>
      </p:guideLst>
    </p:cSldViewPr>
  </p:slideViewPr>
  <p:notesTextViewPr>
    <p:cViewPr>
      <p:scale>
        <a:sx n="1" d="1"/>
        <a:sy n="1" d="1"/>
      </p:scale>
      <p:origin x="0" y="0"/>
    </p:cViewPr>
  </p:notesTextViewPr>
  <p:sorterViewPr>
    <p:cViewPr varScale="1">
      <p:scale>
        <a:sx n="100" d="100"/>
        <a:sy n="100" d="100"/>
      </p:scale>
      <p:origin x="0" y="-467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ie Gibson" userId="05d73aa8-f094-42cf-9261-ec5251b97041" providerId="ADAL" clId="{19C6535E-18CA-46BE-89F9-5F472B19E0A2}"/>
    <pc:docChg chg="undo custSel delSld modSld">
      <pc:chgData name="Charlie Gibson" userId="05d73aa8-f094-42cf-9261-ec5251b97041" providerId="ADAL" clId="{19C6535E-18CA-46BE-89F9-5F472B19E0A2}" dt="2024-06-10T19:23:39.841" v="176" actId="20577"/>
      <pc:docMkLst>
        <pc:docMk/>
      </pc:docMkLst>
      <pc:sldChg chg="addSp delSp modSp mod modNotesTx">
        <pc:chgData name="Charlie Gibson" userId="05d73aa8-f094-42cf-9261-ec5251b97041" providerId="ADAL" clId="{19C6535E-18CA-46BE-89F9-5F472B19E0A2}" dt="2024-06-10T17:08:46.834" v="61" actId="20577"/>
        <pc:sldMkLst>
          <pc:docMk/>
          <pc:sldMk cId="1717468709" sldId="260"/>
        </pc:sldMkLst>
        <pc:spChg chg="add del mod">
          <ac:chgData name="Charlie Gibson" userId="05d73aa8-f094-42cf-9261-ec5251b97041" providerId="ADAL" clId="{19C6535E-18CA-46BE-89F9-5F472B19E0A2}" dt="2024-06-10T17:07:31.582" v="13" actId="14100"/>
          <ac:spMkLst>
            <pc:docMk/>
            <pc:sldMk cId="1717468709" sldId="260"/>
            <ac:spMk id="13" creationId="{0BFC0E9B-CC84-4D72-8BFD-54ED5EC94447}"/>
          </ac:spMkLst>
        </pc:spChg>
        <pc:picChg chg="add del">
          <ac:chgData name="Charlie Gibson" userId="05d73aa8-f094-42cf-9261-ec5251b97041" providerId="ADAL" clId="{19C6535E-18CA-46BE-89F9-5F472B19E0A2}" dt="2024-06-10T17:07:29.641" v="12" actId="478"/>
          <ac:picMkLst>
            <pc:docMk/>
            <pc:sldMk cId="1717468709" sldId="260"/>
            <ac:picMk id="6" creationId="{E27849E1-6EA5-000B-C52E-3BD056C1703A}"/>
          </ac:picMkLst>
        </pc:picChg>
        <pc:picChg chg="del">
          <ac:chgData name="Charlie Gibson" userId="05d73aa8-f094-42cf-9261-ec5251b97041" providerId="ADAL" clId="{19C6535E-18CA-46BE-89F9-5F472B19E0A2}" dt="2024-06-10T17:07:28.984" v="11" actId="478"/>
          <ac:picMkLst>
            <pc:docMk/>
            <pc:sldMk cId="1717468709" sldId="260"/>
            <ac:picMk id="9" creationId="{6F5B3C21-9119-5C90-F72C-8DCA169BD561}"/>
          </ac:picMkLst>
        </pc:picChg>
      </pc:sldChg>
      <pc:sldChg chg="del">
        <pc:chgData name="Charlie Gibson" userId="05d73aa8-f094-42cf-9261-ec5251b97041" providerId="ADAL" clId="{19C6535E-18CA-46BE-89F9-5F472B19E0A2}" dt="2024-06-10T17:43:22.257" v="145" actId="47"/>
        <pc:sldMkLst>
          <pc:docMk/>
          <pc:sldMk cId="3822573366" sldId="262"/>
        </pc:sldMkLst>
      </pc:sldChg>
      <pc:sldChg chg="addSp delSp modSp mod modNotesTx">
        <pc:chgData name="Charlie Gibson" userId="05d73aa8-f094-42cf-9261-ec5251b97041" providerId="ADAL" clId="{19C6535E-18CA-46BE-89F9-5F472B19E0A2}" dt="2024-06-10T17:39:54.290" v="105" actId="20577"/>
        <pc:sldMkLst>
          <pc:docMk/>
          <pc:sldMk cId="3995406312" sldId="284"/>
        </pc:sldMkLst>
        <pc:spChg chg="mod">
          <ac:chgData name="Charlie Gibson" userId="05d73aa8-f094-42cf-9261-ec5251b97041" providerId="ADAL" clId="{19C6535E-18CA-46BE-89F9-5F472B19E0A2}" dt="2024-06-10T17:10:06.690" v="73" actId="14100"/>
          <ac:spMkLst>
            <pc:docMk/>
            <pc:sldMk cId="3995406312" sldId="284"/>
            <ac:spMk id="6" creationId="{C0363EA2-223C-4511-ABE0-5D5FCE348A85}"/>
          </ac:spMkLst>
        </pc:spChg>
        <pc:spChg chg="mod">
          <ac:chgData name="Charlie Gibson" userId="05d73aa8-f094-42cf-9261-ec5251b97041" providerId="ADAL" clId="{19C6535E-18CA-46BE-89F9-5F472B19E0A2}" dt="2024-06-10T17:10:04.062" v="72" actId="14100"/>
          <ac:spMkLst>
            <pc:docMk/>
            <pc:sldMk cId="3995406312" sldId="284"/>
            <ac:spMk id="15" creationId="{15790FC9-2581-40A9-831C-A5B74FAD4634}"/>
          </ac:spMkLst>
        </pc:spChg>
        <pc:picChg chg="add mod">
          <ac:chgData name="Charlie Gibson" userId="05d73aa8-f094-42cf-9261-ec5251b97041" providerId="ADAL" clId="{19C6535E-18CA-46BE-89F9-5F472B19E0A2}" dt="2024-06-10T17:10:10.907" v="77" actId="1076"/>
          <ac:picMkLst>
            <pc:docMk/>
            <pc:sldMk cId="3995406312" sldId="284"/>
            <ac:picMk id="7" creationId="{CC3FA559-F2F2-E09F-9CD2-E40B6393FC9E}"/>
          </ac:picMkLst>
        </pc:picChg>
        <pc:picChg chg="del">
          <ac:chgData name="Charlie Gibson" userId="05d73aa8-f094-42cf-9261-ec5251b97041" providerId="ADAL" clId="{19C6535E-18CA-46BE-89F9-5F472B19E0A2}" dt="2024-06-10T17:09:21.297" v="69" actId="478"/>
          <ac:picMkLst>
            <pc:docMk/>
            <pc:sldMk cId="3995406312" sldId="284"/>
            <ac:picMk id="8" creationId="{88D44C26-D23C-0DA0-3EB0-805FA0034B78}"/>
          </ac:picMkLst>
        </pc:picChg>
        <pc:picChg chg="del">
          <ac:chgData name="Charlie Gibson" userId="05d73aa8-f094-42cf-9261-ec5251b97041" providerId="ADAL" clId="{19C6535E-18CA-46BE-89F9-5F472B19E0A2}" dt="2024-06-10T17:09:21.858" v="70" actId="478"/>
          <ac:picMkLst>
            <pc:docMk/>
            <pc:sldMk cId="3995406312" sldId="284"/>
            <ac:picMk id="10" creationId="{F253CD17-597F-2FC7-070F-DFDBFF670853}"/>
          </ac:picMkLst>
        </pc:picChg>
      </pc:sldChg>
      <pc:sldChg chg="addSp delSp modSp mod modNotesTx">
        <pc:chgData name="Charlie Gibson" userId="05d73aa8-f094-42cf-9261-ec5251b97041" providerId="ADAL" clId="{19C6535E-18CA-46BE-89F9-5F472B19E0A2}" dt="2024-06-10T17:40:37.498" v="113" actId="14100"/>
        <pc:sldMkLst>
          <pc:docMk/>
          <pc:sldMk cId="2086260654" sldId="293"/>
        </pc:sldMkLst>
        <pc:picChg chg="add mod">
          <ac:chgData name="Charlie Gibson" userId="05d73aa8-f094-42cf-9261-ec5251b97041" providerId="ADAL" clId="{19C6535E-18CA-46BE-89F9-5F472B19E0A2}" dt="2024-06-10T17:40:37.498" v="113" actId="14100"/>
          <ac:picMkLst>
            <pc:docMk/>
            <pc:sldMk cId="2086260654" sldId="293"/>
            <ac:picMk id="5" creationId="{63407C86-6E11-BF8B-F79B-2C0D6769295A}"/>
          </ac:picMkLst>
        </pc:picChg>
        <pc:picChg chg="del">
          <ac:chgData name="Charlie Gibson" userId="05d73aa8-f094-42cf-9261-ec5251b97041" providerId="ADAL" clId="{19C6535E-18CA-46BE-89F9-5F472B19E0A2}" dt="2024-06-10T17:40:09.846" v="107" actId="478"/>
          <ac:picMkLst>
            <pc:docMk/>
            <pc:sldMk cId="2086260654" sldId="293"/>
            <ac:picMk id="7" creationId="{54803B24-EB37-40C9-EE07-CBC53A89C558}"/>
          </ac:picMkLst>
        </pc:picChg>
      </pc:sldChg>
      <pc:sldChg chg="del">
        <pc:chgData name="Charlie Gibson" userId="05d73aa8-f094-42cf-9261-ec5251b97041" providerId="ADAL" clId="{19C6535E-18CA-46BE-89F9-5F472B19E0A2}" dt="2024-06-10T17:43:25.711" v="147" actId="47"/>
        <pc:sldMkLst>
          <pc:docMk/>
          <pc:sldMk cId="448954995" sldId="295"/>
        </pc:sldMkLst>
      </pc:sldChg>
      <pc:sldChg chg="addSp delSp modSp mod modNotesTx">
        <pc:chgData name="Charlie Gibson" userId="05d73aa8-f094-42cf-9261-ec5251b97041" providerId="ADAL" clId="{19C6535E-18CA-46BE-89F9-5F472B19E0A2}" dt="2024-06-10T17:45:08.734" v="175"/>
        <pc:sldMkLst>
          <pc:docMk/>
          <pc:sldMk cId="2937528002" sldId="296"/>
        </pc:sldMkLst>
        <pc:spChg chg="mod">
          <ac:chgData name="Charlie Gibson" userId="05d73aa8-f094-42cf-9261-ec5251b97041" providerId="ADAL" clId="{19C6535E-18CA-46BE-89F9-5F472B19E0A2}" dt="2024-06-10T17:44:21.914" v="165" actId="20577"/>
          <ac:spMkLst>
            <pc:docMk/>
            <pc:sldMk cId="2937528002" sldId="296"/>
            <ac:spMk id="13" creationId="{4FF6F6FD-B23D-2243-19A1-4466DE33E4F5}"/>
          </ac:spMkLst>
        </pc:spChg>
        <pc:picChg chg="add mod">
          <ac:chgData name="Charlie Gibson" userId="05d73aa8-f094-42cf-9261-ec5251b97041" providerId="ADAL" clId="{19C6535E-18CA-46BE-89F9-5F472B19E0A2}" dt="2024-06-10T17:44:46.222" v="169" actId="1076"/>
          <ac:picMkLst>
            <pc:docMk/>
            <pc:sldMk cId="2937528002" sldId="296"/>
            <ac:picMk id="5" creationId="{52044D5F-A6E8-54B3-10BB-D14AB3862AB2}"/>
          </ac:picMkLst>
        </pc:picChg>
        <pc:picChg chg="add mod">
          <ac:chgData name="Charlie Gibson" userId="05d73aa8-f094-42cf-9261-ec5251b97041" providerId="ADAL" clId="{19C6535E-18CA-46BE-89F9-5F472B19E0A2}" dt="2024-06-10T17:44:54.537" v="171" actId="1076"/>
          <ac:picMkLst>
            <pc:docMk/>
            <pc:sldMk cId="2937528002" sldId="296"/>
            <ac:picMk id="7" creationId="{2BB4326F-4037-F0BB-0119-D09C5617C56B}"/>
          </ac:picMkLst>
        </pc:picChg>
        <pc:picChg chg="del">
          <ac:chgData name="Charlie Gibson" userId="05d73aa8-f094-42cf-9261-ec5251b97041" providerId="ADAL" clId="{19C6535E-18CA-46BE-89F9-5F472B19E0A2}" dt="2024-06-10T17:44:23.388" v="166" actId="478"/>
          <ac:picMkLst>
            <pc:docMk/>
            <pc:sldMk cId="2937528002" sldId="296"/>
            <ac:picMk id="9" creationId="{018E8B57-72F3-6F6A-8CFD-3F4AB40B32E3}"/>
          </ac:picMkLst>
        </pc:picChg>
      </pc:sldChg>
      <pc:sldChg chg="del">
        <pc:chgData name="Charlie Gibson" userId="05d73aa8-f094-42cf-9261-ec5251b97041" providerId="ADAL" clId="{19C6535E-18CA-46BE-89F9-5F472B19E0A2}" dt="2024-06-10T17:43:24.526" v="146" actId="47"/>
        <pc:sldMkLst>
          <pc:docMk/>
          <pc:sldMk cId="2117150995" sldId="300"/>
        </pc:sldMkLst>
      </pc:sldChg>
      <pc:sldChg chg="del">
        <pc:chgData name="Charlie Gibson" userId="05d73aa8-f094-42cf-9261-ec5251b97041" providerId="ADAL" clId="{19C6535E-18CA-46BE-89F9-5F472B19E0A2}" dt="2024-06-10T17:43:27.912" v="148" actId="47"/>
        <pc:sldMkLst>
          <pc:docMk/>
          <pc:sldMk cId="4017252765" sldId="303"/>
        </pc:sldMkLst>
      </pc:sldChg>
      <pc:sldChg chg="del">
        <pc:chgData name="Charlie Gibson" userId="05d73aa8-f094-42cf-9261-ec5251b97041" providerId="ADAL" clId="{19C6535E-18CA-46BE-89F9-5F472B19E0A2}" dt="2024-06-10T17:44:04.499" v="161" actId="47"/>
        <pc:sldMkLst>
          <pc:docMk/>
          <pc:sldMk cId="2130926778" sldId="309"/>
        </pc:sldMkLst>
      </pc:sldChg>
      <pc:sldChg chg="modSp mod modNotesTx">
        <pc:chgData name="Charlie Gibson" userId="05d73aa8-f094-42cf-9261-ec5251b97041" providerId="ADAL" clId="{19C6535E-18CA-46BE-89F9-5F472B19E0A2}" dt="2024-06-10T19:23:39.841" v="176" actId="20577"/>
        <pc:sldMkLst>
          <pc:docMk/>
          <pc:sldMk cId="2597112184" sldId="312"/>
        </pc:sldMkLst>
        <pc:spChg chg="mod">
          <ac:chgData name="Charlie Gibson" userId="05d73aa8-f094-42cf-9261-ec5251b97041" providerId="ADAL" clId="{19C6535E-18CA-46BE-89F9-5F472B19E0A2}" dt="2024-06-10T19:23:39.841" v="176" actId="20577"/>
          <ac:spMkLst>
            <pc:docMk/>
            <pc:sldMk cId="2597112184" sldId="312"/>
            <ac:spMk id="11" creationId="{36F64D3A-075E-49C2-9842-F32E7A65343B}"/>
          </ac:spMkLst>
        </pc:spChg>
      </pc:sldChg>
      <pc:sldChg chg="addSp delSp modSp mod modNotesTx">
        <pc:chgData name="Charlie Gibson" userId="05d73aa8-f094-42cf-9261-ec5251b97041" providerId="ADAL" clId="{19C6535E-18CA-46BE-89F9-5F472B19E0A2}" dt="2024-06-10T17:09:12.698" v="68" actId="171"/>
        <pc:sldMkLst>
          <pc:docMk/>
          <pc:sldMk cId="3587454972" sldId="313"/>
        </pc:sldMkLst>
        <pc:picChg chg="add mod ord">
          <ac:chgData name="Charlie Gibson" userId="05d73aa8-f094-42cf-9261-ec5251b97041" providerId="ADAL" clId="{19C6535E-18CA-46BE-89F9-5F472B19E0A2}" dt="2024-06-10T17:09:12.698" v="68" actId="171"/>
          <ac:picMkLst>
            <pc:docMk/>
            <pc:sldMk cId="3587454972" sldId="313"/>
            <ac:picMk id="7" creationId="{E8E821AC-4B68-332B-D599-3C87414A3692}"/>
          </ac:picMkLst>
        </pc:picChg>
        <pc:picChg chg="del">
          <ac:chgData name="Charlie Gibson" userId="05d73aa8-f094-42cf-9261-ec5251b97041" providerId="ADAL" clId="{19C6535E-18CA-46BE-89F9-5F472B19E0A2}" dt="2024-06-10T17:08:54.606" v="63" actId="478"/>
          <ac:picMkLst>
            <pc:docMk/>
            <pc:sldMk cId="3587454972" sldId="313"/>
            <ac:picMk id="9" creationId="{6FE74887-BF39-802B-5E0A-3A9792054E06}"/>
          </ac:picMkLst>
        </pc:picChg>
      </pc:sldChg>
      <pc:sldChg chg="modSp mod modNotesTx">
        <pc:chgData name="Charlie Gibson" userId="05d73aa8-f094-42cf-9261-ec5251b97041" providerId="ADAL" clId="{19C6535E-18CA-46BE-89F9-5F472B19E0A2}" dt="2024-06-10T17:44:02.290" v="160" actId="20577"/>
        <pc:sldMkLst>
          <pc:docMk/>
          <pc:sldMk cId="4116920718" sldId="314"/>
        </pc:sldMkLst>
        <pc:spChg chg="mod">
          <ac:chgData name="Charlie Gibson" userId="05d73aa8-f094-42cf-9261-ec5251b97041" providerId="ADAL" clId="{19C6535E-18CA-46BE-89F9-5F472B19E0A2}" dt="2024-06-10T17:43:50.062" v="157" actId="20577"/>
          <ac:spMkLst>
            <pc:docMk/>
            <pc:sldMk cId="4116920718" sldId="314"/>
            <ac:spMk id="5" creationId="{DD4712C1-F703-4BDE-AA70-74AE23C7B717}"/>
          </ac:spMkLst>
        </pc:spChg>
      </pc:sldChg>
      <pc:sldChg chg="addSp delSp modSp mod">
        <pc:chgData name="Charlie Gibson" userId="05d73aa8-f094-42cf-9261-ec5251b97041" providerId="ADAL" clId="{19C6535E-18CA-46BE-89F9-5F472B19E0A2}" dt="2024-06-10T17:05:39.667" v="3"/>
        <pc:sldMkLst>
          <pc:docMk/>
          <pc:sldMk cId="3891411312" sldId="317"/>
        </pc:sldMkLst>
        <pc:picChg chg="del">
          <ac:chgData name="Charlie Gibson" userId="05d73aa8-f094-42cf-9261-ec5251b97041" providerId="ADAL" clId="{19C6535E-18CA-46BE-89F9-5F472B19E0A2}" dt="2024-06-10T17:05:38.789" v="2" actId="478"/>
          <ac:picMkLst>
            <pc:docMk/>
            <pc:sldMk cId="3891411312" sldId="317"/>
            <ac:picMk id="3" creationId="{A58B4590-A7BE-F45C-65EE-D1081410D8A7}"/>
          </ac:picMkLst>
        </pc:picChg>
        <pc:picChg chg="del">
          <ac:chgData name="Charlie Gibson" userId="05d73aa8-f094-42cf-9261-ec5251b97041" providerId="ADAL" clId="{19C6535E-18CA-46BE-89F9-5F472B19E0A2}" dt="2024-06-10T17:05:37.432" v="1" actId="478"/>
          <ac:picMkLst>
            <pc:docMk/>
            <pc:sldMk cId="3891411312" sldId="317"/>
            <ac:picMk id="4" creationId="{7B5DFE03-4789-704A-447A-D8B047B788D4}"/>
          </ac:picMkLst>
        </pc:picChg>
        <pc:picChg chg="add mod">
          <ac:chgData name="Charlie Gibson" userId="05d73aa8-f094-42cf-9261-ec5251b97041" providerId="ADAL" clId="{19C6535E-18CA-46BE-89F9-5F472B19E0A2}" dt="2024-06-10T17:05:39.667" v="3"/>
          <ac:picMkLst>
            <pc:docMk/>
            <pc:sldMk cId="3891411312" sldId="317"/>
            <ac:picMk id="7" creationId="{BA82D796-40D4-4639-9125-0755B8715C02}"/>
          </ac:picMkLst>
        </pc:picChg>
        <pc:picChg chg="del">
          <ac:chgData name="Charlie Gibson" userId="05d73aa8-f094-42cf-9261-ec5251b97041" providerId="ADAL" clId="{19C6535E-18CA-46BE-89F9-5F472B19E0A2}" dt="2024-06-10T17:05:36.777" v="0" actId="478"/>
          <ac:picMkLst>
            <pc:docMk/>
            <pc:sldMk cId="3891411312" sldId="317"/>
            <ac:picMk id="8" creationId="{506B9A22-1859-52A6-3A2E-5550384BA977}"/>
          </ac:picMkLst>
        </pc:picChg>
        <pc:picChg chg="add mod">
          <ac:chgData name="Charlie Gibson" userId="05d73aa8-f094-42cf-9261-ec5251b97041" providerId="ADAL" clId="{19C6535E-18CA-46BE-89F9-5F472B19E0A2}" dt="2024-06-10T17:05:39.667" v="3"/>
          <ac:picMkLst>
            <pc:docMk/>
            <pc:sldMk cId="3891411312" sldId="317"/>
            <ac:picMk id="9" creationId="{216BDD6A-19EB-F6E9-3246-4B84CAD57360}"/>
          </ac:picMkLst>
        </pc:picChg>
        <pc:picChg chg="add mod">
          <ac:chgData name="Charlie Gibson" userId="05d73aa8-f094-42cf-9261-ec5251b97041" providerId="ADAL" clId="{19C6535E-18CA-46BE-89F9-5F472B19E0A2}" dt="2024-06-10T17:05:39.667" v="3"/>
          <ac:picMkLst>
            <pc:docMk/>
            <pc:sldMk cId="3891411312" sldId="317"/>
            <ac:picMk id="10" creationId="{309BA019-A11A-9549-9A43-64282F02DFB5}"/>
          </ac:picMkLst>
        </pc:picChg>
      </pc:sldChg>
      <pc:sldChg chg="addSp delSp modSp mod">
        <pc:chgData name="Charlie Gibson" userId="05d73aa8-f094-42cf-9261-ec5251b97041" providerId="ADAL" clId="{19C6535E-18CA-46BE-89F9-5F472B19E0A2}" dt="2024-06-10T17:06:15.403" v="7"/>
        <pc:sldMkLst>
          <pc:docMk/>
          <pc:sldMk cId="1384095157" sldId="319"/>
        </pc:sldMkLst>
        <pc:spChg chg="add del mod">
          <ac:chgData name="Charlie Gibson" userId="05d73aa8-f094-42cf-9261-ec5251b97041" providerId="ADAL" clId="{19C6535E-18CA-46BE-89F9-5F472B19E0A2}" dt="2024-06-10T17:06:04.990" v="6" actId="478"/>
          <ac:spMkLst>
            <pc:docMk/>
            <pc:sldMk cId="1384095157" sldId="319"/>
            <ac:spMk id="4" creationId="{A7AC5916-A943-0455-99F2-C4D5C10F9466}"/>
          </ac:spMkLst>
        </pc:spChg>
        <pc:spChg chg="add mod">
          <ac:chgData name="Charlie Gibson" userId="05d73aa8-f094-42cf-9261-ec5251b97041" providerId="ADAL" clId="{19C6535E-18CA-46BE-89F9-5F472B19E0A2}" dt="2024-06-10T17:06:15.403" v="7"/>
          <ac:spMkLst>
            <pc:docMk/>
            <pc:sldMk cId="1384095157" sldId="319"/>
            <ac:spMk id="6" creationId="{F9F190F5-48CA-7338-5B66-FE34826BEE59}"/>
          </ac:spMkLst>
        </pc:spChg>
        <pc:spChg chg="del">
          <ac:chgData name="Charlie Gibson" userId="05d73aa8-f094-42cf-9261-ec5251b97041" providerId="ADAL" clId="{19C6535E-18CA-46BE-89F9-5F472B19E0A2}" dt="2024-06-10T17:06:03.717" v="5" actId="478"/>
          <ac:spMkLst>
            <pc:docMk/>
            <pc:sldMk cId="1384095157" sldId="319"/>
            <ac:spMk id="8" creationId="{D6A7F724-54C1-D56A-8A85-E823207AB008}"/>
          </ac:spMkLst>
        </pc:spChg>
        <pc:picChg chg="del">
          <ac:chgData name="Charlie Gibson" userId="05d73aa8-f094-42cf-9261-ec5251b97041" providerId="ADAL" clId="{19C6535E-18CA-46BE-89F9-5F472B19E0A2}" dt="2024-06-10T17:06:02.312" v="4" actId="478"/>
          <ac:picMkLst>
            <pc:docMk/>
            <pc:sldMk cId="1384095157" sldId="319"/>
            <ac:picMk id="5" creationId="{C4036D60-1DE4-A838-A1EA-86022CE1F893}"/>
          </ac:picMkLst>
        </pc:picChg>
        <pc:picChg chg="add mod">
          <ac:chgData name="Charlie Gibson" userId="05d73aa8-f094-42cf-9261-ec5251b97041" providerId="ADAL" clId="{19C6535E-18CA-46BE-89F9-5F472B19E0A2}" dt="2024-06-10T17:06:15.403" v="7"/>
          <ac:picMkLst>
            <pc:docMk/>
            <pc:sldMk cId="1384095157" sldId="319"/>
            <ac:picMk id="9" creationId="{0A4373F1-5587-F897-CBE9-9AB52C11A987}"/>
          </ac:picMkLst>
        </pc:picChg>
      </pc:sldChg>
      <pc:sldChg chg="del">
        <pc:chgData name="Charlie Gibson" userId="05d73aa8-f094-42cf-9261-ec5251b97041" providerId="ADAL" clId="{19C6535E-18CA-46BE-89F9-5F472B19E0A2}" dt="2024-06-10T17:10:19.527" v="78" actId="47"/>
        <pc:sldMkLst>
          <pc:docMk/>
          <pc:sldMk cId="226201745" sldId="322"/>
        </pc:sldMkLst>
      </pc:sldChg>
      <pc:sldChg chg="addSp delSp modSp mod modNotesTx">
        <pc:chgData name="Charlie Gibson" userId="05d73aa8-f094-42cf-9261-ec5251b97041" providerId="ADAL" clId="{19C6535E-18CA-46BE-89F9-5F472B19E0A2}" dt="2024-06-10T17:39:04.603" v="99" actId="207"/>
        <pc:sldMkLst>
          <pc:docMk/>
          <pc:sldMk cId="3210437478" sldId="323"/>
        </pc:sldMkLst>
        <pc:spChg chg="del">
          <ac:chgData name="Charlie Gibson" userId="05d73aa8-f094-42cf-9261-ec5251b97041" providerId="ADAL" clId="{19C6535E-18CA-46BE-89F9-5F472B19E0A2}" dt="2024-06-10T17:38:57.680" v="83" actId="478"/>
          <ac:spMkLst>
            <pc:docMk/>
            <pc:sldMk cId="3210437478" sldId="323"/>
            <ac:spMk id="4" creationId="{56567651-8AA4-479B-AC03-821AC799E926}"/>
          </ac:spMkLst>
        </pc:spChg>
        <pc:spChg chg="add mod">
          <ac:chgData name="Charlie Gibson" userId="05d73aa8-f094-42cf-9261-ec5251b97041" providerId="ADAL" clId="{19C6535E-18CA-46BE-89F9-5F472B19E0A2}" dt="2024-06-10T17:39:04.603" v="99" actId="207"/>
          <ac:spMkLst>
            <pc:docMk/>
            <pc:sldMk cId="3210437478" sldId="323"/>
            <ac:spMk id="5" creationId="{EAEF9838-6C06-EB62-BE45-7B4D4D37A6C3}"/>
          </ac:spMkLst>
        </pc:spChg>
        <pc:picChg chg="del">
          <ac:chgData name="Charlie Gibson" userId="05d73aa8-f094-42cf-9261-ec5251b97041" providerId="ADAL" clId="{19C6535E-18CA-46BE-89F9-5F472B19E0A2}" dt="2024-06-10T17:38:30.234" v="82" actId="478"/>
          <ac:picMkLst>
            <pc:docMk/>
            <pc:sldMk cId="3210437478" sldId="323"/>
            <ac:picMk id="6" creationId="{6D06E187-919E-E5EC-4FC8-214BF8175BA9}"/>
          </ac:picMkLst>
        </pc:picChg>
        <pc:picChg chg="add">
          <ac:chgData name="Charlie Gibson" userId="05d73aa8-f094-42cf-9261-ec5251b97041" providerId="ADAL" clId="{19C6535E-18CA-46BE-89F9-5F472B19E0A2}" dt="2024-06-10T17:38:58.518" v="84" actId="22"/>
          <ac:picMkLst>
            <pc:docMk/>
            <pc:sldMk cId="3210437478" sldId="323"/>
            <ac:picMk id="8" creationId="{C40EE0F4-8233-AA05-CB48-C6BFDCF6E726}"/>
          </ac:picMkLst>
        </pc:picChg>
      </pc:sldChg>
      <pc:sldChg chg="del">
        <pc:chgData name="Charlie Gibson" userId="05d73aa8-f094-42cf-9261-ec5251b97041" providerId="ADAL" clId="{19C6535E-18CA-46BE-89F9-5F472B19E0A2}" dt="2024-06-10T17:39:13.114" v="100" actId="47"/>
        <pc:sldMkLst>
          <pc:docMk/>
          <pc:sldMk cId="438227110" sldId="324"/>
        </pc:sldMkLst>
      </pc:sldChg>
      <pc:sldChg chg="del">
        <pc:chgData name="Charlie Gibson" userId="05d73aa8-f094-42cf-9261-ec5251b97041" providerId="ADAL" clId="{19C6535E-18CA-46BE-89F9-5F472B19E0A2}" dt="2024-06-10T17:39:13.722" v="101" actId="47"/>
        <pc:sldMkLst>
          <pc:docMk/>
          <pc:sldMk cId="2420433043" sldId="325"/>
        </pc:sldMkLst>
      </pc:sldChg>
      <pc:sldChg chg="del">
        <pc:chgData name="Charlie Gibson" userId="05d73aa8-f094-42cf-9261-ec5251b97041" providerId="ADAL" clId="{19C6535E-18CA-46BE-89F9-5F472B19E0A2}" dt="2024-06-10T17:39:14.520" v="102" actId="47"/>
        <pc:sldMkLst>
          <pc:docMk/>
          <pc:sldMk cId="126165021" sldId="326"/>
        </pc:sldMkLst>
      </pc:sldChg>
      <pc:sldChg chg="del">
        <pc:chgData name="Charlie Gibson" userId="05d73aa8-f094-42cf-9261-ec5251b97041" providerId="ADAL" clId="{19C6535E-18CA-46BE-89F9-5F472B19E0A2}" dt="2024-06-10T17:39:16.142" v="103" actId="47"/>
        <pc:sldMkLst>
          <pc:docMk/>
          <pc:sldMk cId="1066983044" sldId="327"/>
        </pc:sldMkLst>
      </pc:sldChg>
      <pc:sldChg chg="del">
        <pc:chgData name="Charlie Gibson" userId="05d73aa8-f094-42cf-9261-ec5251b97041" providerId="ADAL" clId="{19C6535E-18CA-46BE-89F9-5F472B19E0A2}" dt="2024-06-10T17:39:17.314" v="104" actId="47"/>
        <pc:sldMkLst>
          <pc:docMk/>
          <pc:sldMk cId="2541524612" sldId="328"/>
        </pc:sldMkLst>
      </pc:sldChg>
      <pc:sldChg chg="delSp del mod modNotesTx">
        <pc:chgData name="Charlie Gibson" userId="05d73aa8-f094-42cf-9261-ec5251b97041" providerId="ADAL" clId="{19C6535E-18CA-46BE-89F9-5F472B19E0A2}" dt="2024-06-10T17:41:16.380" v="116" actId="47"/>
        <pc:sldMkLst>
          <pc:docMk/>
          <pc:sldMk cId="4237486572" sldId="329"/>
        </pc:sldMkLst>
        <pc:graphicFrameChg chg="del">
          <ac:chgData name="Charlie Gibson" userId="05d73aa8-f094-42cf-9261-ec5251b97041" providerId="ADAL" clId="{19C6535E-18CA-46BE-89F9-5F472B19E0A2}" dt="2024-06-10T17:41:02.895" v="115" actId="478"/>
          <ac:graphicFrameMkLst>
            <pc:docMk/>
            <pc:sldMk cId="4237486572" sldId="329"/>
            <ac:graphicFrameMk id="3" creationId="{DA7B409C-F3F4-79AF-602A-F085552ECF11}"/>
          </ac:graphicFrameMkLst>
        </pc:graphicFrameChg>
      </pc:sldChg>
      <pc:sldChg chg="addSp delSp modSp mod modNotesTx">
        <pc:chgData name="Charlie Gibson" userId="05d73aa8-f094-42cf-9261-ec5251b97041" providerId="ADAL" clId="{19C6535E-18CA-46BE-89F9-5F472B19E0A2}" dt="2024-06-10T17:44:58.807" v="173" actId="1076"/>
        <pc:sldMkLst>
          <pc:docMk/>
          <pc:sldMk cId="2220185363" sldId="330"/>
        </pc:sldMkLst>
        <pc:spChg chg="mod">
          <ac:chgData name="Charlie Gibson" userId="05d73aa8-f094-42cf-9261-ec5251b97041" providerId="ADAL" clId="{19C6535E-18CA-46BE-89F9-5F472B19E0A2}" dt="2024-06-10T17:42:03.221" v="126" actId="20577"/>
          <ac:spMkLst>
            <pc:docMk/>
            <pc:sldMk cId="2220185363" sldId="330"/>
            <ac:spMk id="5" creationId="{99DD8D6A-447D-4110-8507-7700AA32504E}"/>
          </ac:spMkLst>
        </pc:spChg>
        <pc:graphicFrameChg chg="del">
          <ac:chgData name="Charlie Gibson" userId="05d73aa8-f094-42cf-9261-ec5251b97041" providerId="ADAL" clId="{19C6535E-18CA-46BE-89F9-5F472B19E0A2}" dt="2024-06-10T17:42:05.983" v="127" actId="478"/>
          <ac:graphicFrameMkLst>
            <pc:docMk/>
            <pc:sldMk cId="2220185363" sldId="330"/>
            <ac:graphicFrameMk id="3" creationId="{8203A80E-6B69-22E4-636C-D0A8606AF1E0}"/>
          </ac:graphicFrameMkLst>
        </pc:graphicFrameChg>
        <pc:picChg chg="mod">
          <ac:chgData name="Charlie Gibson" userId="05d73aa8-f094-42cf-9261-ec5251b97041" providerId="ADAL" clId="{19C6535E-18CA-46BE-89F9-5F472B19E0A2}" dt="2024-06-10T17:42:35.305" v="134" actId="1076"/>
          <ac:picMkLst>
            <pc:docMk/>
            <pc:sldMk cId="2220185363" sldId="330"/>
            <ac:picMk id="6" creationId="{50A11F4D-CE00-97F3-3662-139F70AA4196}"/>
          </ac:picMkLst>
        </pc:picChg>
        <pc:picChg chg="add mod ord">
          <ac:chgData name="Charlie Gibson" userId="05d73aa8-f094-42cf-9261-ec5251b97041" providerId="ADAL" clId="{19C6535E-18CA-46BE-89F9-5F472B19E0A2}" dt="2024-06-10T17:42:27.871" v="133" actId="14100"/>
          <ac:picMkLst>
            <pc:docMk/>
            <pc:sldMk cId="2220185363" sldId="330"/>
            <ac:picMk id="8" creationId="{74A0670B-A7EE-1EEE-7622-FEE8F59A896A}"/>
          </ac:picMkLst>
        </pc:picChg>
        <pc:picChg chg="add mod">
          <ac:chgData name="Charlie Gibson" userId="05d73aa8-f094-42cf-9261-ec5251b97041" providerId="ADAL" clId="{19C6535E-18CA-46BE-89F9-5F472B19E0A2}" dt="2024-06-10T17:44:58.807" v="173" actId="1076"/>
          <ac:picMkLst>
            <pc:docMk/>
            <pc:sldMk cId="2220185363" sldId="330"/>
            <ac:picMk id="9" creationId="{50C849B8-1280-2B6C-22FE-6C01A8E33530}"/>
          </ac:picMkLst>
        </pc:picChg>
      </pc:sldChg>
      <pc:sldChg chg="addSp delSp modSp mod modNotesTx">
        <pc:chgData name="Charlie Gibson" userId="05d73aa8-f094-42cf-9261-ec5251b97041" providerId="ADAL" clId="{19C6535E-18CA-46BE-89F9-5F472B19E0A2}" dt="2024-06-10T17:45:00.072" v="174"/>
        <pc:sldMkLst>
          <pc:docMk/>
          <pc:sldMk cId="918929089" sldId="331"/>
        </pc:sldMkLst>
        <pc:spChg chg="mod">
          <ac:chgData name="Charlie Gibson" userId="05d73aa8-f094-42cf-9261-ec5251b97041" providerId="ADAL" clId="{19C6535E-18CA-46BE-89F9-5F472B19E0A2}" dt="2024-06-10T17:42:59.506" v="139" actId="20577"/>
          <ac:spMkLst>
            <pc:docMk/>
            <pc:sldMk cId="918929089" sldId="331"/>
            <ac:spMk id="5" creationId="{99DD8D6A-447D-4110-8507-7700AA32504E}"/>
          </ac:spMkLst>
        </pc:spChg>
        <pc:picChg chg="add mod modCrop">
          <ac:chgData name="Charlie Gibson" userId="05d73aa8-f094-42cf-9261-ec5251b97041" providerId="ADAL" clId="{19C6535E-18CA-46BE-89F9-5F472B19E0A2}" dt="2024-06-10T17:43:14.892" v="143" actId="1076"/>
          <ac:picMkLst>
            <pc:docMk/>
            <pc:sldMk cId="918929089" sldId="331"/>
            <ac:picMk id="3" creationId="{599284C7-29A4-FC5C-D33F-B8EBD8FD6DFA}"/>
          </ac:picMkLst>
        </pc:picChg>
        <pc:picChg chg="del">
          <ac:chgData name="Charlie Gibson" userId="05d73aa8-f094-42cf-9261-ec5251b97041" providerId="ADAL" clId="{19C6535E-18CA-46BE-89F9-5F472B19E0A2}" dt="2024-06-10T17:43:00.765" v="140" actId="478"/>
          <ac:picMkLst>
            <pc:docMk/>
            <pc:sldMk cId="918929089" sldId="331"/>
            <ac:picMk id="6" creationId="{493DEE66-B6D1-4282-BC66-24959B7E017C}"/>
          </ac:picMkLst>
        </pc:picChg>
        <pc:picChg chg="add mod">
          <ac:chgData name="Charlie Gibson" userId="05d73aa8-f094-42cf-9261-ec5251b97041" providerId="ADAL" clId="{19C6535E-18CA-46BE-89F9-5F472B19E0A2}" dt="2024-06-10T17:45:00.072" v="174"/>
          <ac:picMkLst>
            <pc:docMk/>
            <pc:sldMk cId="918929089" sldId="331"/>
            <ac:picMk id="7" creationId="{256B6A45-501C-1BDC-742F-7D9118550048}"/>
          </ac:picMkLst>
        </pc:picChg>
      </pc:sldChg>
      <pc:sldChg chg="del">
        <pc:chgData name="Charlie Gibson" userId="05d73aa8-f094-42cf-9261-ec5251b97041" providerId="ADAL" clId="{19C6535E-18CA-46BE-89F9-5F472B19E0A2}" dt="2024-06-10T17:43:28.719" v="149" actId="47"/>
        <pc:sldMkLst>
          <pc:docMk/>
          <pc:sldMk cId="2593203779" sldId="333"/>
        </pc:sldMkLst>
      </pc:sldChg>
      <pc:sldChg chg="del">
        <pc:chgData name="Charlie Gibson" userId="05d73aa8-f094-42cf-9261-ec5251b97041" providerId="ADAL" clId="{19C6535E-18CA-46BE-89F9-5F472B19E0A2}" dt="2024-06-10T17:43:30.319" v="150" actId="47"/>
        <pc:sldMkLst>
          <pc:docMk/>
          <pc:sldMk cId="1381791107" sldId="334"/>
        </pc:sldMkLst>
      </pc:sldChg>
      <pc:sldChg chg="del">
        <pc:chgData name="Charlie Gibson" userId="05d73aa8-f094-42cf-9261-ec5251b97041" providerId="ADAL" clId="{19C6535E-18CA-46BE-89F9-5F472B19E0A2}" dt="2024-06-10T17:43:35.043" v="151" actId="47"/>
        <pc:sldMkLst>
          <pc:docMk/>
          <pc:sldMk cId="1378544596" sldId="335"/>
        </pc:sldMkLst>
      </pc:sldChg>
    </pc:docChg>
  </pc:docChgLst>
  <pc:docChgLst>
    <pc:chgData name="Tammy Pankey" userId="89b84b47-0384-4d66-b56e-dc00ebdb68cf" providerId="ADAL" clId="{9AFE6FAF-7F4B-45EE-BDFF-E821D7AC0439}"/>
    <pc:docChg chg="undo custSel modSld">
      <pc:chgData name="Tammy Pankey" userId="89b84b47-0384-4d66-b56e-dc00ebdb68cf" providerId="ADAL" clId="{9AFE6FAF-7F4B-45EE-BDFF-E821D7AC0439}" dt="2023-07-06T00:27:39.800" v="43" actId="18131"/>
      <pc:docMkLst>
        <pc:docMk/>
      </pc:docMkLst>
      <pc:sldChg chg="modSp mod">
        <pc:chgData name="Tammy Pankey" userId="89b84b47-0384-4d66-b56e-dc00ebdb68cf" providerId="ADAL" clId="{9AFE6FAF-7F4B-45EE-BDFF-E821D7AC0439}" dt="2023-07-05T20:33:46.641" v="11" actId="2711"/>
        <pc:sldMkLst>
          <pc:docMk/>
          <pc:sldMk cId="1717468709" sldId="260"/>
        </pc:sldMkLst>
        <pc:spChg chg="mod">
          <ac:chgData name="Tammy Pankey" userId="89b84b47-0384-4d66-b56e-dc00ebdb68cf" providerId="ADAL" clId="{9AFE6FAF-7F4B-45EE-BDFF-E821D7AC0439}" dt="2023-07-05T20:33:46.641" v="11" actId="2711"/>
          <ac:spMkLst>
            <pc:docMk/>
            <pc:sldMk cId="1717468709" sldId="260"/>
            <ac:spMk id="2" creationId="{687D7AD4-EE25-42E6-A3F2-C658860DB740}"/>
          </ac:spMkLst>
        </pc:spChg>
        <pc:spChg chg="mod">
          <ac:chgData name="Tammy Pankey" userId="89b84b47-0384-4d66-b56e-dc00ebdb68cf" providerId="ADAL" clId="{9AFE6FAF-7F4B-45EE-BDFF-E821D7AC0439}" dt="2023-07-05T20:33:46.641" v="11" actId="2711"/>
          <ac:spMkLst>
            <pc:docMk/>
            <pc:sldMk cId="1717468709" sldId="260"/>
            <ac:spMk id="4" creationId="{56567651-8AA4-479B-AC03-821AC799E926}"/>
          </ac:spMkLst>
        </pc:spChg>
        <pc:spChg chg="mod">
          <ac:chgData name="Tammy Pankey" userId="89b84b47-0384-4d66-b56e-dc00ebdb68cf" providerId="ADAL" clId="{9AFE6FAF-7F4B-45EE-BDFF-E821D7AC0439}" dt="2023-07-05T20:33:46.641" v="11" actId="2711"/>
          <ac:spMkLst>
            <pc:docMk/>
            <pc:sldMk cId="1717468709" sldId="260"/>
            <ac:spMk id="5" creationId="{8DE1808D-4A41-4429-BDD9-039046921A33}"/>
          </ac:spMkLst>
        </pc:spChg>
        <pc:spChg chg="mod">
          <ac:chgData name="Tammy Pankey" userId="89b84b47-0384-4d66-b56e-dc00ebdb68cf" providerId="ADAL" clId="{9AFE6FAF-7F4B-45EE-BDFF-E821D7AC0439}" dt="2023-07-05T20:33:46.641" v="11" actId="2711"/>
          <ac:spMkLst>
            <pc:docMk/>
            <pc:sldMk cId="1717468709" sldId="260"/>
            <ac:spMk id="13" creationId="{0BFC0E9B-CC84-4D72-8BFD-54ED5EC94447}"/>
          </ac:spMkLst>
        </pc:spChg>
      </pc:sldChg>
      <pc:sldChg chg="modSp mod">
        <pc:chgData name="Tammy Pankey" userId="89b84b47-0384-4d66-b56e-dc00ebdb68cf" providerId="ADAL" clId="{9AFE6FAF-7F4B-45EE-BDFF-E821D7AC0439}" dt="2023-07-05T20:35:03.876" v="25" actId="2711"/>
        <pc:sldMkLst>
          <pc:docMk/>
          <pc:sldMk cId="3822573366" sldId="262"/>
        </pc:sldMkLst>
        <pc:spChg chg="mod">
          <ac:chgData name="Tammy Pankey" userId="89b84b47-0384-4d66-b56e-dc00ebdb68cf" providerId="ADAL" clId="{9AFE6FAF-7F4B-45EE-BDFF-E821D7AC0439}" dt="2023-07-05T20:35:03.876" v="25" actId="2711"/>
          <ac:spMkLst>
            <pc:docMk/>
            <pc:sldMk cId="3822573366" sldId="262"/>
            <ac:spMk id="2" creationId="{687D7AD4-EE25-42E6-A3F2-C658860DB740}"/>
          </ac:spMkLst>
        </pc:spChg>
        <pc:spChg chg="mod">
          <ac:chgData name="Tammy Pankey" userId="89b84b47-0384-4d66-b56e-dc00ebdb68cf" providerId="ADAL" clId="{9AFE6FAF-7F4B-45EE-BDFF-E821D7AC0439}" dt="2023-07-05T20:35:03.876" v="25" actId="2711"/>
          <ac:spMkLst>
            <pc:docMk/>
            <pc:sldMk cId="3822573366" sldId="262"/>
            <ac:spMk id="4" creationId="{56567651-8AA4-479B-AC03-821AC799E926}"/>
          </ac:spMkLst>
        </pc:spChg>
        <pc:spChg chg="mod">
          <ac:chgData name="Tammy Pankey" userId="89b84b47-0384-4d66-b56e-dc00ebdb68cf" providerId="ADAL" clId="{9AFE6FAF-7F4B-45EE-BDFF-E821D7AC0439}" dt="2023-07-05T20:35:03.876" v="25" actId="2711"/>
          <ac:spMkLst>
            <pc:docMk/>
            <pc:sldMk cId="3822573366" sldId="262"/>
            <ac:spMk id="5" creationId="{99DD8D6A-447D-4110-8507-7700AA32504E}"/>
          </ac:spMkLst>
        </pc:spChg>
      </pc:sldChg>
      <pc:sldChg chg="modSp mod">
        <pc:chgData name="Tammy Pankey" userId="89b84b47-0384-4d66-b56e-dc00ebdb68cf" providerId="ADAL" clId="{9AFE6FAF-7F4B-45EE-BDFF-E821D7AC0439}" dt="2023-07-05T20:33:53.496" v="13" actId="2711"/>
        <pc:sldMkLst>
          <pc:docMk/>
          <pc:sldMk cId="3995406312" sldId="284"/>
        </pc:sldMkLst>
        <pc:spChg chg="mod">
          <ac:chgData name="Tammy Pankey" userId="89b84b47-0384-4d66-b56e-dc00ebdb68cf" providerId="ADAL" clId="{9AFE6FAF-7F4B-45EE-BDFF-E821D7AC0439}" dt="2023-07-05T20:33:53.496" v="13" actId="2711"/>
          <ac:spMkLst>
            <pc:docMk/>
            <pc:sldMk cId="3995406312" sldId="284"/>
            <ac:spMk id="2" creationId="{687D7AD4-EE25-42E6-A3F2-C658860DB740}"/>
          </ac:spMkLst>
        </pc:spChg>
        <pc:spChg chg="mod">
          <ac:chgData name="Tammy Pankey" userId="89b84b47-0384-4d66-b56e-dc00ebdb68cf" providerId="ADAL" clId="{9AFE6FAF-7F4B-45EE-BDFF-E821D7AC0439}" dt="2023-07-05T20:33:53.496" v="13" actId="2711"/>
          <ac:spMkLst>
            <pc:docMk/>
            <pc:sldMk cId="3995406312" sldId="284"/>
            <ac:spMk id="4" creationId="{56567651-8AA4-479B-AC03-821AC799E926}"/>
          </ac:spMkLst>
        </pc:spChg>
        <pc:spChg chg="mod">
          <ac:chgData name="Tammy Pankey" userId="89b84b47-0384-4d66-b56e-dc00ebdb68cf" providerId="ADAL" clId="{9AFE6FAF-7F4B-45EE-BDFF-E821D7AC0439}" dt="2023-07-05T20:33:53.496" v="13" actId="2711"/>
          <ac:spMkLst>
            <pc:docMk/>
            <pc:sldMk cId="3995406312" sldId="284"/>
            <ac:spMk id="6" creationId="{C0363EA2-223C-4511-ABE0-5D5FCE348A85}"/>
          </ac:spMkLst>
        </pc:spChg>
        <pc:spChg chg="mod">
          <ac:chgData name="Tammy Pankey" userId="89b84b47-0384-4d66-b56e-dc00ebdb68cf" providerId="ADAL" clId="{9AFE6FAF-7F4B-45EE-BDFF-E821D7AC0439}" dt="2023-07-05T20:33:53.496" v="13" actId="2711"/>
          <ac:spMkLst>
            <pc:docMk/>
            <pc:sldMk cId="3995406312" sldId="284"/>
            <ac:spMk id="15" creationId="{15790FC9-2581-40A9-831C-A5B74FAD4634}"/>
          </ac:spMkLst>
        </pc:spChg>
        <pc:picChg chg="mod">
          <ac:chgData name="Tammy Pankey" userId="89b84b47-0384-4d66-b56e-dc00ebdb68cf" providerId="ADAL" clId="{9AFE6FAF-7F4B-45EE-BDFF-E821D7AC0439}" dt="2023-07-05T20:33:18.723" v="5" actId="1076"/>
          <ac:picMkLst>
            <pc:docMk/>
            <pc:sldMk cId="3995406312" sldId="284"/>
            <ac:picMk id="10" creationId="{F253CD17-597F-2FC7-070F-DFDBFF670853}"/>
          </ac:picMkLst>
        </pc:picChg>
      </pc:sldChg>
      <pc:sldChg chg="modSp mod">
        <pc:chgData name="Tammy Pankey" userId="89b84b47-0384-4d66-b56e-dc00ebdb68cf" providerId="ADAL" clId="{9AFE6FAF-7F4B-45EE-BDFF-E821D7AC0439}" dt="2023-07-05T20:34:39.310" v="21" actId="114"/>
        <pc:sldMkLst>
          <pc:docMk/>
          <pc:sldMk cId="2086260654" sldId="293"/>
        </pc:sldMkLst>
        <pc:spChg chg="mod">
          <ac:chgData name="Tammy Pankey" userId="89b84b47-0384-4d66-b56e-dc00ebdb68cf" providerId="ADAL" clId="{9AFE6FAF-7F4B-45EE-BDFF-E821D7AC0439}" dt="2023-07-05T20:34:24.341" v="20" actId="2711"/>
          <ac:spMkLst>
            <pc:docMk/>
            <pc:sldMk cId="2086260654" sldId="293"/>
            <ac:spMk id="2" creationId="{687D7AD4-EE25-42E6-A3F2-C658860DB740}"/>
          </ac:spMkLst>
        </pc:spChg>
        <pc:spChg chg="mod">
          <ac:chgData name="Tammy Pankey" userId="89b84b47-0384-4d66-b56e-dc00ebdb68cf" providerId="ADAL" clId="{9AFE6FAF-7F4B-45EE-BDFF-E821D7AC0439}" dt="2023-07-05T20:34:24.341" v="20" actId="2711"/>
          <ac:spMkLst>
            <pc:docMk/>
            <pc:sldMk cId="2086260654" sldId="293"/>
            <ac:spMk id="4" creationId="{56567651-8AA4-479B-AC03-821AC799E926}"/>
          </ac:spMkLst>
        </pc:spChg>
        <pc:spChg chg="mod">
          <ac:chgData name="Tammy Pankey" userId="89b84b47-0384-4d66-b56e-dc00ebdb68cf" providerId="ADAL" clId="{9AFE6FAF-7F4B-45EE-BDFF-E821D7AC0439}" dt="2023-07-05T20:34:39.310" v="21" actId="114"/>
          <ac:spMkLst>
            <pc:docMk/>
            <pc:sldMk cId="2086260654" sldId="293"/>
            <ac:spMk id="23" creationId="{61785ACB-475D-72F5-9A5A-AFD650D60AD7}"/>
          </ac:spMkLst>
        </pc:spChg>
      </pc:sldChg>
      <pc:sldChg chg="modSp mod">
        <pc:chgData name="Tammy Pankey" userId="89b84b47-0384-4d66-b56e-dc00ebdb68cf" providerId="ADAL" clId="{9AFE6FAF-7F4B-45EE-BDFF-E821D7AC0439}" dt="2023-07-05T20:35:14.510" v="27" actId="2711"/>
        <pc:sldMkLst>
          <pc:docMk/>
          <pc:sldMk cId="448954995" sldId="295"/>
        </pc:sldMkLst>
        <pc:spChg chg="mod">
          <ac:chgData name="Tammy Pankey" userId="89b84b47-0384-4d66-b56e-dc00ebdb68cf" providerId="ADAL" clId="{9AFE6FAF-7F4B-45EE-BDFF-E821D7AC0439}" dt="2023-07-05T20:35:14.510" v="27" actId="2711"/>
          <ac:spMkLst>
            <pc:docMk/>
            <pc:sldMk cId="448954995" sldId="295"/>
            <ac:spMk id="2" creationId="{687D7AD4-EE25-42E6-A3F2-C658860DB740}"/>
          </ac:spMkLst>
        </pc:spChg>
        <pc:spChg chg="mod">
          <ac:chgData name="Tammy Pankey" userId="89b84b47-0384-4d66-b56e-dc00ebdb68cf" providerId="ADAL" clId="{9AFE6FAF-7F4B-45EE-BDFF-E821D7AC0439}" dt="2023-07-05T20:35:14.510" v="27" actId="2711"/>
          <ac:spMkLst>
            <pc:docMk/>
            <pc:sldMk cId="448954995" sldId="295"/>
            <ac:spMk id="8" creationId="{4720B1F0-CE95-DAEF-C90B-880372A2CF05}"/>
          </ac:spMkLst>
        </pc:spChg>
        <pc:spChg chg="mod">
          <ac:chgData name="Tammy Pankey" userId="89b84b47-0384-4d66-b56e-dc00ebdb68cf" providerId="ADAL" clId="{9AFE6FAF-7F4B-45EE-BDFF-E821D7AC0439}" dt="2023-07-05T20:35:14.510" v="27" actId="2711"/>
          <ac:spMkLst>
            <pc:docMk/>
            <pc:sldMk cId="448954995" sldId="295"/>
            <ac:spMk id="9" creationId="{5421FB2A-5DE8-002B-5B25-B417B7505D08}"/>
          </ac:spMkLst>
        </pc:spChg>
      </pc:sldChg>
      <pc:sldChg chg="modSp mod">
        <pc:chgData name="Tammy Pankey" userId="89b84b47-0384-4d66-b56e-dc00ebdb68cf" providerId="ADAL" clId="{9AFE6FAF-7F4B-45EE-BDFF-E821D7AC0439}" dt="2023-07-05T20:35:40.024" v="33" actId="2711"/>
        <pc:sldMkLst>
          <pc:docMk/>
          <pc:sldMk cId="2937528002" sldId="296"/>
        </pc:sldMkLst>
        <pc:spChg chg="mod">
          <ac:chgData name="Tammy Pankey" userId="89b84b47-0384-4d66-b56e-dc00ebdb68cf" providerId="ADAL" clId="{9AFE6FAF-7F4B-45EE-BDFF-E821D7AC0439}" dt="2023-07-05T20:35:40.024" v="33" actId="2711"/>
          <ac:spMkLst>
            <pc:docMk/>
            <pc:sldMk cId="2937528002" sldId="296"/>
            <ac:spMk id="2" creationId="{687D7AD4-EE25-42E6-A3F2-C658860DB740}"/>
          </ac:spMkLst>
        </pc:spChg>
        <pc:spChg chg="mod">
          <ac:chgData name="Tammy Pankey" userId="89b84b47-0384-4d66-b56e-dc00ebdb68cf" providerId="ADAL" clId="{9AFE6FAF-7F4B-45EE-BDFF-E821D7AC0439}" dt="2023-07-05T20:35:40.024" v="33" actId="2711"/>
          <ac:spMkLst>
            <pc:docMk/>
            <pc:sldMk cId="2937528002" sldId="296"/>
            <ac:spMk id="4" creationId="{56567651-8AA4-479B-AC03-821AC799E926}"/>
          </ac:spMkLst>
        </pc:spChg>
        <pc:spChg chg="mod">
          <ac:chgData name="Tammy Pankey" userId="89b84b47-0384-4d66-b56e-dc00ebdb68cf" providerId="ADAL" clId="{9AFE6FAF-7F4B-45EE-BDFF-E821D7AC0439}" dt="2023-07-05T20:35:40.024" v="33" actId="2711"/>
          <ac:spMkLst>
            <pc:docMk/>
            <pc:sldMk cId="2937528002" sldId="296"/>
            <ac:spMk id="13" creationId="{4FF6F6FD-B23D-2243-19A1-4466DE33E4F5}"/>
          </ac:spMkLst>
        </pc:spChg>
      </pc:sldChg>
      <pc:sldChg chg="modSp mod">
        <pc:chgData name="Tammy Pankey" userId="89b84b47-0384-4d66-b56e-dc00ebdb68cf" providerId="ADAL" clId="{9AFE6FAF-7F4B-45EE-BDFF-E821D7AC0439}" dt="2023-07-05T20:35:08.608" v="26" actId="2711"/>
        <pc:sldMkLst>
          <pc:docMk/>
          <pc:sldMk cId="2117150995" sldId="300"/>
        </pc:sldMkLst>
        <pc:spChg chg="mod">
          <ac:chgData name="Tammy Pankey" userId="89b84b47-0384-4d66-b56e-dc00ebdb68cf" providerId="ADAL" clId="{9AFE6FAF-7F4B-45EE-BDFF-E821D7AC0439}" dt="2023-07-05T20:35:08.608" v="26" actId="2711"/>
          <ac:spMkLst>
            <pc:docMk/>
            <pc:sldMk cId="2117150995" sldId="300"/>
            <ac:spMk id="2" creationId="{687D7AD4-EE25-42E6-A3F2-C658860DB740}"/>
          </ac:spMkLst>
        </pc:spChg>
        <pc:spChg chg="mod">
          <ac:chgData name="Tammy Pankey" userId="89b84b47-0384-4d66-b56e-dc00ebdb68cf" providerId="ADAL" clId="{9AFE6FAF-7F4B-45EE-BDFF-E821D7AC0439}" dt="2023-07-05T20:35:08.608" v="26" actId="2711"/>
          <ac:spMkLst>
            <pc:docMk/>
            <pc:sldMk cId="2117150995" sldId="300"/>
            <ac:spMk id="5" creationId="{99DD8D6A-447D-4110-8507-7700AA32504E}"/>
          </ac:spMkLst>
        </pc:spChg>
        <pc:spChg chg="mod">
          <ac:chgData name="Tammy Pankey" userId="89b84b47-0384-4d66-b56e-dc00ebdb68cf" providerId="ADAL" clId="{9AFE6FAF-7F4B-45EE-BDFF-E821D7AC0439}" dt="2023-07-05T20:35:08.608" v="26" actId="2711"/>
          <ac:spMkLst>
            <pc:docMk/>
            <pc:sldMk cId="2117150995" sldId="300"/>
            <ac:spMk id="8" creationId="{94DD0FCF-3993-AFDF-761F-617DC969FA36}"/>
          </ac:spMkLst>
        </pc:spChg>
      </pc:sldChg>
      <pc:sldChg chg="modSp mod modNotesTx">
        <pc:chgData name="Tammy Pankey" userId="89b84b47-0384-4d66-b56e-dc00ebdb68cf" providerId="ADAL" clId="{9AFE6FAF-7F4B-45EE-BDFF-E821D7AC0439}" dt="2023-07-05T20:37:29.194" v="38"/>
        <pc:sldMkLst>
          <pc:docMk/>
          <pc:sldMk cId="2597112184" sldId="312"/>
        </pc:sldMkLst>
        <pc:spChg chg="mod">
          <ac:chgData name="Tammy Pankey" userId="89b84b47-0384-4d66-b56e-dc00ebdb68cf" providerId="ADAL" clId="{9AFE6FAF-7F4B-45EE-BDFF-E821D7AC0439}" dt="2023-07-05T20:35:43.231" v="34" actId="2711"/>
          <ac:spMkLst>
            <pc:docMk/>
            <pc:sldMk cId="2597112184" sldId="312"/>
            <ac:spMk id="2" creationId="{687D7AD4-EE25-42E6-A3F2-C658860DB740}"/>
          </ac:spMkLst>
        </pc:spChg>
        <pc:spChg chg="mod">
          <ac:chgData name="Tammy Pankey" userId="89b84b47-0384-4d66-b56e-dc00ebdb68cf" providerId="ADAL" clId="{9AFE6FAF-7F4B-45EE-BDFF-E821D7AC0439}" dt="2023-07-05T20:35:43.231" v="34" actId="2711"/>
          <ac:spMkLst>
            <pc:docMk/>
            <pc:sldMk cId="2597112184" sldId="312"/>
            <ac:spMk id="9" creationId="{5F78A9DB-E5AA-4B24-9F57-3E0E955F5A92}"/>
          </ac:spMkLst>
        </pc:spChg>
        <pc:spChg chg="mod">
          <ac:chgData name="Tammy Pankey" userId="89b84b47-0384-4d66-b56e-dc00ebdb68cf" providerId="ADAL" clId="{9AFE6FAF-7F4B-45EE-BDFF-E821D7AC0439}" dt="2023-07-05T20:35:43.231" v="34" actId="2711"/>
          <ac:spMkLst>
            <pc:docMk/>
            <pc:sldMk cId="2597112184" sldId="312"/>
            <ac:spMk id="11" creationId="{36F64D3A-075E-49C2-9842-F32E7A65343B}"/>
          </ac:spMkLst>
        </pc:spChg>
        <pc:spChg chg="mod">
          <ac:chgData name="Tammy Pankey" userId="89b84b47-0384-4d66-b56e-dc00ebdb68cf" providerId="ADAL" clId="{9AFE6FAF-7F4B-45EE-BDFF-E821D7AC0439}" dt="2023-07-05T20:35:43.231" v="34" actId="2711"/>
          <ac:spMkLst>
            <pc:docMk/>
            <pc:sldMk cId="2597112184" sldId="312"/>
            <ac:spMk id="13" creationId="{79E1ECC3-F162-4E13-A48B-FE68FA7D1D1C}"/>
          </ac:spMkLst>
        </pc:spChg>
      </pc:sldChg>
      <pc:sldChg chg="modSp mod">
        <pc:chgData name="Tammy Pankey" userId="89b84b47-0384-4d66-b56e-dc00ebdb68cf" providerId="ADAL" clId="{9AFE6FAF-7F4B-45EE-BDFF-E821D7AC0439}" dt="2023-07-05T20:33:50.448" v="12" actId="2711"/>
        <pc:sldMkLst>
          <pc:docMk/>
          <pc:sldMk cId="3587454972" sldId="313"/>
        </pc:sldMkLst>
        <pc:spChg chg="mod">
          <ac:chgData name="Tammy Pankey" userId="89b84b47-0384-4d66-b56e-dc00ebdb68cf" providerId="ADAL" clId="{9AFE6FAF-7F4B-45EE-BDFF-E821D7AC0439}" dt="2023-07-05T20:33:50.448" v="12" actId="2711"/>
          <ac:spMkLst>
            <pc:docMk/>
            <pc:sldMk cId="3587454972" sldId="313"/>
            <ac:spMk id="2" creationId="{687D7AD4-EE25-42E6-A3F2-C658860DB740}"/>
          </ac:spMkLst>
        </pc:spChg>
        <pc:spChg chg="mod">
          <ac:chgData name="Tammy Pankey" userId="89b84b47-0384-4d66-b56e-dc00ebdb68cf" providerId="ADAL" clId="{9AFE6FAF-7F4B-45EE-BDFF-E821D7AC0439}" dt="2023-07-05T20:33:50.448" v="12" actId="2711"/>
          <ac:spMkLst>
            <pc:docMk/>
            <pc:sldMk cId="3587454972" sldId="313"/>
            <ac:spMk id="4" creationId="{56567651-8AA4-479B-AC03-821AC799E926}"/>
          </ac:spMkLst>
        </pc:spChg>
        <pc:spChg chg="mod">
          <ac:chgData name="Tammy Pankey" userId="89b84b47-0384-4d66-b56e-dc00ebdb68cf" providerId="ADAL" clId="{9AFE6FAF-7F4B-45EE-BDFF-E821D7AC0439}" dt="2023-07-05T20:33:50.448" v="12" actId="2711"/>
          <ac:spMkLst>
            <pc:docMk/>
            <pc:sldMk cId="3587454972" sldId="313"/>
            <ac:spMk id="14" creationId="{CD135C1E-0942-48C3-9F0A-AD3D55C08964}"/>
          </ac:spMkLst>
        </pc:spChg>
      </pc:sldChg>
      <pc:sldChg chg="modSp mod">
        <pc:chgData name="Tammy Pankey" userId="89b84b47-0384-4d66-b56e-dc00ebdb68cf" providerId="ADAL" clId="{9AFE6FAF-7F4B-45EE-BDFF-E821D7AC0439}" dt="2023-07-05T20:35:34.349" v="32" actId="2711"/>
        <pc:sldMkLst>
          <pc:docMk/>
          <pc:sldMk cId="4116920718" sldId="314"/>
        </pc:sldMkLst>
        <pc:spChg chg="mod">
          <ac:chgData name="Tammy Pankey" userId="89b84b47-0384-4d66-b56e-dc00ebdb68cf" providerId="ADAL" clId="{9AFE6FAF-7F4B-45EE-BDFF-E821D7AC0439}" dt="2023-07-05T20:35:34.349" v="32" actId="2711"/>
          <ac:spMkLst>
            <pc:docMk/>
            <pc:sldMk cId="4116920718" sldId="314"/>
            <ac:spMk id="2" creationId="{687D7AD4-EE25-42E6-A3F2-C658860DB740}"/>
          </ac:spMkLst>
        </pc:spChg>
        <pc:spChg chg="mod">
          <ac:chgData name="Tammy Pankey" userId="89b84b47-0384-4d66-b56e-dc00ebdb68cf" providerId="ADAL" clId="{9AFE6FAF-7F4B-45EE-BDFF-E821D7AC0439}" dt="2023-07-05T20:35:34.349" v="32" actId="2711"/>
          <ac:spMkLst>
            <pc:docMk/>
            <pc:sldMk cId="4116920718" sldId="314"/>
            <ac:spMk id="4" creationId="{56567651-8AA4-479B-AC03-821AC799E926}"/>
          </ac:spMkLst>
        </pc:spChg>
        <pc:spChg chg="mod">
          <ac:chgData name="Tammy Pankey" userId="89b84b47-0384-4d66-b56e-dc00ebdb68cf" providerId="ADAL" clId="{9AFE6FAF-7F4B-45EE-BDFF-E821D7AC0439}" dt="2023-07-05T20:35:34.349" v="32" actId="2711"/>
          <ac:spMkLst>
            <pc:docMk/>
            <pc:sldMk cId="4116920718" sldId="314"/>
            <ac:spMk id="5" creationId="{DD4712C1-F703-4BDE-AA70-74AE23C7B717}"/>
          </ac:spMkLst>
        </pc:spChg>
      </pc:sldChg>
      <pc:sldChg chg="addSp delSp modSp mod">
        <pc:chgData name="Tammy Pankey" userId="89b84b47-0384-4d66-b56e-dc00ebdb68cf" providerId="ADAL" clId="{9AFE6FAF-7F4B-45EE-BDFF-E821D7AC0439}" dt="2023-07-06T00:27:39.800" v="43" actId="18131"/>
        <pc:sldMkLst>
          <pc:docMk/>
          <pc:sldMk cId="3891411312" sldId="317"/>
        </pc:sldMkLst>
        <pc:spChg chg="mod">
          <ac:chgData name="Tammy Pankey" userId="89b84b47-0384-4d66-b56e-dc00ebdb68cf" providerId="ADAL" clId="{9AFE6FAF-7F4B-45EE-BDFF-E821D7AC0439}" dt="2023-07-05T20:33:40.443" v="10" actId="400"/>
          <ac:spMkLst>
            <pc:docMk/>
            <pc:sldMk cId="3891411312" sldId="317"/>
            <ac:spMk id="5" creationId="{F3B760C1-7E25-45A7-B891-53C58D074EA2}"/>
          </ac:spMkLst>
        </pc:spChg>
        <pc:spChg chg="mod">
          <ac:chgData name="Tammy Pankey" userId="89b84b47-0384-4d66-b56e-dc00ebdb68cf" providerId="ADAL" clId="{9AFE6FAF-7F4B-45EE-BDFF-E821D7AC0439}" dt="2023-07-05T20:33:40.443" v="10" actId="400"/>
          <ac:spMkLst>
            <pc:docMk/>
            <pc:sldMk cId="3891411312" sldId="317"/>
            <ac:spMk id="6" creationId="{B6ADE897-E12C-4A20-B842-CD64CC495BD3}"/>
          </ac:spMkLst>
        </pc:spChg>
        <pc:spChg chg="mod">
          <ac:chgData name="Tammy Pankey" userId="89b84b47-0384-4d66-b56e-dc00ebdb68cf" providerId="ADAL" clId="{9AFE6FAF-7F4B-45EE-BDFF-E821D7AC0439}" dt="2023-07-05T20:33:40.443" v="10" actId="400"/>
          <ac:spMkLst>
            <pc:docMk/>
            <pc:sldMk cId="3891411312" sldId="317"/>
            <ac:spMk id="26" creationId="{49461470-2C49-0B4A-AFF2-693C58AC2F9F}"/>
          </ac:spMkLst>
        </pc:spChg>
        <pc:picChg chg="add del mod">
          <ac:chgData name="Tammy Pankey" userId="89b84b47-0384-4d66-b56e-dc00ebdb68cf" providerId="ADAL" clId="{9AFE6FAF-7F4B-45EE-BDFF-E821D7AC0439}" dt="2023-07-06T00:25:53.369" v="39" actId="478"/>
          <ac:picMkLst>
            <pc:docMk/>
            <pc:sldMk cId="3891411312" sldId="317"/>
            <ac:picMk id="7" creationId="{4CEDC4B5-FAC9-723B-FE56-C86744D2FF43}"/>
          </ac:picMkLst>
        </pc:picChg>
        <pc:picChg chg="add mod modCrop">
          <ac:chgData name="Tammy Pankey" userId="89b84b47-0384-4d66-b56e-dc00ebdb68cf" providerId="ADAL" clId="{9AFE6FAF-7F4B-45EE-BDFF-E821D7AC0439}" dt="2023-07-06T00:27:39.800" v="43" actId="18131"/>
          <ac:picMkLst>
            <pc:docMk/>
            <pc:sldMk cId="3891411312" sldId="317"/>
            <ac:picMk id="8" creationId="{506B9A22-1859-52A6-3A2E-5550384BA977}"/>
          </ac:picMkLst>
        </pc:picChg>
        <pc:picChg chg="del">
          <ac:chgData name="Tammy Pankey" userId="89b84b47-0384-4d66-b56e-dc00ebdb68cf" providerId="ADAL" clId="{9AFE6FAF-7F4B-45EE-BDFF-E821D7AC0439}" dt="2023-07-05T20:27:09.490" v="3" actId="478"/>
          <ac:picMkLst>
            <pc:docMk/>
            <pc:sldMk cId="3891411312" sldId="317"/>
            <ac:picMk id="13" creationId="{6335B222-1AA9-4892-A3FD-904EEBAC60B8}"/>
          </ac:picMkLst>
        </pc:picChg>
      </pc:sldChg>
      <pc:sldChg chg="modSp mod">
        <pc:chgData name="Tammy Pankey" userId="89b84b47-0384-4d66-b56e-dc00ebdb68cf" providerId="ADAL" clId="{9AFE6FAF-7F4B-45EE-BDFF-E821D7AC0439}" dt="2023-07-05T20:35:45.901" v="35" actId="2711"/>
        <pc:sldMkLst>
          <pc:docMk/>
          <pc:sldMk cId="1754274421" sldId="318"/>
        </pc:sldMkLst>
        <pc:spChg chg="mod">
          <ac:chgData name="Tammy Pankey" userId="89b84b47-0384-4d66-b56e-dc00ebdb68cf" providerId="ADAL" clId="{9AFE6FAF-7F4B-45EE-BDFF-E821D7AC0439}" dt="2023-07-05T20:35:45.901" v="35" actId="2711"/>
          <ac:spMkLst>
            <pc:docMk/>
            <pc:sldMk cId="1754274421" sldId="318"/>
            <ac:spMk id="2" creationId="{687D7AD4-EE25-42E6-A3F2-C658860DB740}"/>
          </ac:spMkLst>
        </pc:spChg>
        <pc:spChg chg="mod">
          <ac:chgData name="Tammy Pankey" userId="89b84b47-0384-4d66-b56e-dc00ebdb68cf" providerId="ADAL" clId="{9AFE6FAF-7F4B-45EE-BDFF-E821D7AC0439}" dt="2023-07-05T20:35:45.901" v="35" actId="2711"/>
          <ac:spMkLst>
            <pc:docMk/>
            <pc:sldMk cId="1754274421" sldId="318"/>
            <ac:spMk id="4" creationId="{56567651-8AA4-479B-AC03-821AC799E926}"/>
          </ac:spMkLst>
        </pc:spChg>
      </pc:sldChg>
      <pc:sldChg chg="addSp delSp modSp mod">
        <pc:chgData name="Tammy Pankey" userId="89b84b47-0384-4d66-b56e-dc00ebdb68cf" providerId="ADAL" clId="{9AFE6FAF-7F4B-45EE-BDFF-E821D7AC0439}" dt="2023-07-05T20:35:51.497" v="36" actId="2711"/>
        <pc:sldMkLst>
          <pc:docMk/>
          <pc:sldMk cId="1384095157" sldId="319"/>
        </pc:sldMkLst>
        <pc:spChg chg="mod">
          <ac:chgData name="Tammy Pankey" userId="89b84b47-0384-4d66-b56e-dc00ebdb68cf" providerId="ADAL" clId="{9AFE6FAF-7F4B-45EE-BDFF-E821D7AC0439}" dt="2023-07-05T20:35:51.497" v="36" actId="2711"/>
          <ac:spMkLst>
            <pc:docMk/>
            <pc:sldMk cId="1384095157" sldId="319"/>
            <ac:spMk id="2" creationId="{4891256E-55E4-4477-949F-AB7E827AA79A}"/>
          </ac:spMkLst>
        </pc:spChg>
        <pc:spChg chg="del">
          <ac:chgData name="Tammy Pankey" userId="89b84b47-0384-4d66-b56e-dc00ebdb68cf" providerId="ADAL" clId="{9AFE6FAF-7F4B-45EE-BDFF-E821D7AC0439}" dt="2023-07-05T19:38:53.314" v="0" actId="478"/>
          <ac:spMkLst>
            <pc:docMk/>
            <pc:sldMk cId="1384095157" sldId="319"/>
            <ac:spMk id="3" creationId="{FF09E301-2DD2-4D86-86AD-49BCE4C01F3A}"/>
          </ac:spMkLst>
        </pc:spChg>
        <pc:spChg chg="add del mod">
          <ac:chgData name="Tammy Pankey" userId="89b84b47-0384-4d66-b56e-dc00ebdb68cf" providerId="ADAL" clId="{9AFE6FAF-7F4B-45EE-BDFF-E821D7AC0439}" dt="2023-07-05T19:38:55.186" v="1" actId="478"/>
          <ac:spMkLst>
            <pc:docMk/>
            <pc:sldMk cId="1384095157" sldId="319"/>
            <ac:spMk id="6" creationId="{5A8AE663-33DF-ADFC-5500-CA3CA014BBC7}"/>
          </ac:spMkLst>
        </pc:spChg>
        <pc:spChg chg="add mod">
          <ac:chgData name="Tammy Pankey" userId="89b84b47-0384-4d66-b56e-dc00ebdb68cf" providerId="ADAL" clId="{9AFE6FAF-7F4B-45EE-BDFF-E821D7AC0439}" dt="2023-07-05T20:35:51.497" v="36" actId="2711"/>
          <ac:spMkLst>
            <pc:docMk/>
            <pc:sldMk cId="1384095157" sldId="319"/>
            <ac:spMk id="8" creationId="{D6A7F724-54C1-D56A-8A85-E823207AB008}"/>
          </ac:spMkLst>
        </pc:spChg>
      </pc:sldChg>
      <pc:sldChg chg="modSp mod">
        <pc:chgData name="Tammy Pankey" userId="89b84b47-0384-4d66-b56e-dc00ebdb68cf" providerId="ADAL" clId="{9AFE6FAF-7F4B-45EE-BDFF-E821D7AC0439}" dt="2023-07-05T20:34:00.307" v="14" actId="2711"/>
        <pc:sldMkLst>
          <pc:docMk/>
          <pc:sldMk cId="3210437478" sldId="323"/>
        </pc:sldMkLst>
        <pc:spChg chg="mod">
          <ac:chgData name="Tammy Pankey" userId="89b84b47-0384-4d66-b56e-dc00ebdb68cf" providerId="ADAL" clId="{9AFE6FAF-7F4B-45EE-BDFF-E821D7AC0439}" dt="2023-07-05T20:34:00.307" v="14" actId="2711"/>
          <ac:spMkLst>
            <pc:docMk/>
            <pc:sldMk cId="3210437478" sldId="323"/>
            <ac:spMk id="2" creationId="{687D7AD4-EE25-42E6-A3F2-C658860DB740}"/>
          </ac:spMkLst>
        </pc:spChg>
        <pc:spChg chg="mod">
          <ac:chgData name="Tammy Pankey" userId="89b84b47-0384-4d66-b56e-dc00ebdb68cf" providerId="ADAL" clId="{9AFE6FAF-7F4B-45EE-BDFF-E821D7AC0439}" dt="2023-07-05T20:34:00.307" v="14" actId="2711"/>
          <ac:spMkLst>
            <pc:docMk/>
            <pc:sldMk cId="3210437478" sldId="323"/>
            <ac:spMk id="4" creationId="{56567651-8AA4-479B-AC03-821AC799E926}"/>
          </ac:spMkLst>
        </pc:spChg>
      </pc:sldChg>
      <pc:sldChg chg="modSp mod">
        <pc:chgData name="Tammy Pankey" userId="89b84b47-0384-4d66-b56e-dc00ebdb68cf" providerId="ADAL" clId="{9AFE6FAF-7F4B-45EE-BDFF-E821D7AC0439}" dt="2023-07-05T20:34:04.500" v="15" actId="2711"/>
        <pc:sldMkLst>
          <pc:docMk/>
          <pc:sldMk cId="438227110" sldId="324"/>
        </pc:sldMkLst>
        <pc:spChg chg="mod">
          <ac:chgData name="Tammy Pankey" userId="89b84b47-0384-4d66-b56e-dc00ebdb68cf" providerId="ADAL" clId="{9AFE6FAF-7F4B-45EE-BDFF-E821D7AC0439}" dt="2023-07-05T20:34:04.500" v="15" actId="2711"/>
          <ac:spMkLst>
            <pc:docMk/>
            <pc:sldMk cId="438227110" sldId="324"/>
            <ac:spMk id="2" creationId="{687D7AD4-EE25-42E6-A3F2-C658860DB740}"/>
          </ac:spMkLst>
        </pc:spChg>
        <pc:spChg chg="mod">
          <ac:chgData name="Tammy Pankey" userId="89b84b47-0384-4d66-b56e-dc00ebdb68cf" providerId="ADAL" clId="{9AFE6FAF-7F4B-45EE-BDFF-E821D7AC0439}" dt="2023-07-05T20:34:04.500" v="15" actId="2711"/>
          <ac:spMkLst>
            <pc:docMk/>
            <pc:sldMk cId="438227110" sldId="324"/>
            <ac:spMk id="4" creationId="{56567651-8AA4-479B-AC03-821AC799E926}"/>
          </ac:spMkLst>
        </pc:spChg>
      </pc:sldChg>
      <pc:sldChg chg="modSp mod">
        <pc:chgData name="Tammy Pankey" userId="89b84b47-0384-4d66-b56e-dc00ebdb68cf" providerId="ADAL" clId="{9AFE6FAF-7F4B-45EE-BDFF-E821D7AC0439}" dt="2023-07-05T20:34:08.440" v="16" actId="2711"/>
        <pc:sldMkLst>
          <pc:docMk/>
          <pc:sldMk cId="2420433043" sldId="325"/>
        </pc:sldMkLst>
        <pc:spChg chg="mod">
          <ac:chgData name="Tammy Pankey" userId="89b84b47-0384-4d66-b56e-dc00ebdb68cf" providerId="ADAL" clId="{9AFE6FAF-7F4B-45EE-BDFF-E821D7AC0439}" dt="2023-07-05T20:34:08.440" v="16" actId="2711"/>
          <ac:spMkLst>
            <pc:docMk/>
            <pc:sldMk cId="2420433043" sldId="325"/>
            <ac:spMk id="2" creationId="{687D7AD4-EE25-42E6-A3F2-C658860DB740}"/>
          </ac:spMkLst>
        </pc:spChg>
        <pc:spChg chg="mod">
          <ac:chgData name="Tammy Pankey" userId="89b84b47-0384-4d66-b56e-dc00ebdb68cf" providerId="ADAL" clId="{9AFE6FAF-7F4B-45EE-BDFF-E821D7AC0439}" dt="2023-07-05T20:34:08.440" v="16" actId="2711"/>
          <ac:spMkLst>
            <pc:docMk/>
            <pc:sldMk cId="2420433043" sldId="325"/>
            <ac:spMk id="4" creationId="{56567651-8AA4-479B-AC03-821AC799E926}"/>
          </ac:spMkLst>
        </pc:spChg>
      </pc:sldChg>
      <pc:sldChg chg="modSp mod">
        <pc:chgData name="Tammy Pankey" userId="89b84b47-0384-4d66-b56e-dc00ebdb68cf" providerId="ADAL" clId="{9AFE6FAF-7F4B-45EE-BDFF-E821D7AC0439}" dt="2023-07-05T20:34:12.101" v="17" actId="2711"/>
        <pc:sldMkLst>
          <pc:docMk/>
          <pc:sldMk cId="126165021" sldId="326"/>
        </pc:sldMkLst>
        <pc:spChg chg="mod">
          <ac:chgData name="Tammy Pankey" userId="89b84b47-0384-4d66-b56e-dc00ebdb68cf" providerId="ADAL" clId="{9AFE6FAF-7F4B-45EE-BDFF-E821D7AC0439}" dt="2023-07-05T20:34:12.101" v="17" actId="2711"/>
          <ac:spMkLst>
            <pc:docMk/>
            <pc:sldMk cId="126165021" sldId="326"/>
            <ac:spMk id="2" creationId="{687D7AD4-EE25-42E6-A3F2-C658860DB740}"/>
          </ac:spMkLst>
        </pc:spChg>
        <pc:spChg chg="mod">
          <ac:chgData name="Tammy Pankey" userId="89b84b47-0384-4d66-b56e-dc00ebdb68cf" providerId="ADAL" clId="{9AFE6FAF-7F4B-45EE-BDFF-E821D7AC0439}" dt="2023-07-05T20:34:12.101" v="17" actId="2711"/>
          <ac:spMkLst>
            <pc:docMk/>
            <pc:sldMk cId="126165021" sldId="326"/>
            <ac:spMk id="4" creationId="{56567651-8AA4-479B-AC03-821AC799E926}"/>
          </ac:spMkLst>
        </pc:spChg>
      </pc:sldChg>
      <pc:sldChg chg="modSp mod">
        <pc:chgData name="Tammy Pankey" userId="89b84b47-0384-4d66-b56e-dc00ebdb68cf" providerId="ADAL" clId="{9AFE6FAF-7F4B-45EE-BDFF-E821D7AC0439}" dt="2023-07-05T20:34:16.342" v="18" actId="2711"/>
        <pc:sldMkLst>
          <pc:docMk/>
          <pc:sldMk cId="1066983044" sldId="327"/>
        </pc:sldMkLst>
        <pc:spChg chg="mod">
          <ac:chgData name="Tammy Pankey" userId="89b84b47-0384-4d66-b56e-dc00ebdb68cf" providerId="ADAL" clId="{9AFE6FAF-7F4B-45EE-BDFF-E821D7AC0439}" dt="2023-07-05T20:34:16.342" v="18" actId="2711"/>
          <ac:spMkLst>
            <pc:docMk/>
            <pc:sldMk cId="1066983044" sldId="327"/>
            <ac:spMk id="2" creationId="{687D7AD4-EE25-42E6-A3F2-C658860DB740}"/>
          </ac:spMkLst>
        </pc:spChg>
        <pc:spChg chg="mod">
          <ac:chgData name="Tammy Pankey" userId="89b84b47-0384-4d66-b56e-dc00ebdb68cf" providerId="ADAL" clId="{9AFE6FAF-7F4B-45EE-BDFF-E821D7AC0439}" dt="2023-07-05T20:34:16.342" v="18" actId="2711"/>
          <ac:spMkLst>
            <pc:docMk/>
            <pc:sldMk cId="1066983044" sldId="327"/>
            <ac:spMk id="4" creationId="{56567651-8AA4-479B-AC03-821AC799E926}"/>
          </ac:spMkLst>
        </pc:spChg>
      </pc:sldChg>
      <pc:sldChg chg="modSp mod">
        <pc:chgData name="Tammy Pankey" userId="89b84b47-0384-4d66-b56e-dc00ebdb68cf" providerId="ADAL" clId="{9AFE6FAF-7F4B-45EE-BDFF-E821D7AC0439}" dt="2023-07-05T20:34:19.814" v="19" actId="2711"/>
        <pc:sldMkLst>
          <pc:docMk/>
          <pc:sldMk cId="2541524612" sldId="328"/>
        </pc:sldMkLst>
        <pc:spChg chg="mod">
          <ac:chgData name="Tammy Pankey" userId="89b84b47-0384-4d66-b56e-dc00ebdb68cf" providerId="ADAL" clId="{9AFE6FAF-7F4B-45EE-BDFF-E821D7AC0439}" dt="2023-07-05T20:34:19.814" v="19" actId="2711"/>
          <ac:spMkLst>
            <pc:docMk/>
            <pc:sldMk cId="2541524612" sldId="328"/>
            <ac:spMk id="2" creationId="{687D7AD4-EE25-42E6-A3F2-C658860DB740}"/>
          </ac:spMkLst>
        </pc:spChg>
        <pc:spChg chg="mod">
          <ac:chgData name="Tammy Pankey" userId="89b84b47-0384-4d66-b56e-dc00ebdb68cf" providerId="ADAL" clId="{9AFE6FAF-7F4B-45EE-BDFF-E821D7AC0439}" dt="2023-07-05T20:34:19.814" v="19" actId="2711"/>
          <ac:spMkLst>
            <pc:docMk/>
            <pc:sldMk cId="2541524612" sldId="328"/>
            <ac:spMk id="4" creationId="{56567651-8AA4-479B-AC03-821AC799E926}"/>
          </ac:spMkLst>
        </pc:spChg>
      </pc:sldChg>
      <pc:sldChg chg="modSp mod">
        <pc:chgData name="Tammy Pankey" userId="89b84b47-0384-4d66-b56e-dc00ebdb68cf" providerId="ADAL" clId="{9AFE6FAF-7F4B-45EE-BDFF-E821D7AC0439}" dt="2023-07-05T20:34:50.168" v="22" actId="2711"/>
        <pc:sldMkLst>
          <pc:docMk/>
          <pc:sldMk cId="4237486572" sldId="329"/>
        </pc:sldMkLst>
        <pc:spChg chg="mod">
          <ac:chgData name="Tammy Pankey" userId="89b84b47-0384-4d66-b56e-dc00ebdb68cf" providerId="ADAL" clId="{9AFE6FAF-7F4B-45EE-BDFF-E821D7AC0439}" dt="2023-07-05T20:34:50.168" v="22" actId="2711"/>
          <ac:spMkLst>
            <pc:docMk/>
            <pc:sldMk cId="4237486572" sldId="329"/>
            <ac:spMk id="2" creationId="{687D7AD4-EE25-42E6-A3F2-C658860DB740}"/>
          </ac:spMkLst>
        </pc:spChg>
        <pc:spChg chg="mod">
          <ac:chgData name="Tammy Pankey" userId="89b84b47-0384-4d66-b56e-dc00ebdb68cf" providerId="ADAL" clId="{9AFE6FAF-7F4B-45EE-BDFF-E821D7AC0439}" dt="2023-07-05T20:34:50.168" v="22" actId="2711"/>
          <ac:spMkLst>
            <pc:docMk/>
            <pc:sldMk cId="4237486572" sldId="329"/>
            <ac:spMk id="4" creationId="{56567651-8AA4-479B-AC03-821AC799E926}"/>
          </ac:spMkLst>
        </pc:spChg>
        <pc:spChg chg="mod">
          <ac:chgData name="Tammy Pankey" userId="89b84b47-0384-4d66-b56e-dc00ebdb68cf" providerId="ADAL" clId="{9AFE6FAF-7F4B-45EE-BDFF-E821D7AC0439}" dt="2023-07-05T20:34:50.168" v="22" actId="2711"/>
          <ac:spMkLst>
            <pc:docMk/>
            <pc:sldMk cId="4237486572" sldId="329"/>
            <ac:spMk id="5" creationId="{302F8B30-99DF-4AFC-A217-03A6B4B0D784}"/>
          </ac:spMkLst>
        </pc:spChg>
      </pc:sldChg>
      <pc:sldChg chg="modSp mod">
        <pc:chgData name="Tammy Pankey" userId="89b84b47-0384-4d66-b56e-dc00ebdb68cf" providerId="ADAL" clId="{9AFE6FAF-7F4B-45EE-BDFF-E821D7AC0439}" dt="2023-07-05T20:34:54.211" v="23" actId="2711"/>
        <pc:sldMkLst>
          <pc:docMk/>
          <pc:sldMk cId="2220185363" sldId="330"/>
        </pc:sldMkLst>
        <pc:spChg chg="mod">
          <ac:chgData name="Tammy Pankey" userId="89b84b47-0384-4d66-b56e-dc00ebdb68cf" providerId="ADAL" clId="{9AFE6FAF-7F4B-45EE-BDFF-E821D7AC0439}" dt="2023-07-05T20:34:54.211" v="23" actId="2711"/>
          <ac:spMkLst>
            <pc:docMk/>
            <pc:sldMk cId="2220185363" sldId="330"/>
            <ac:spMk id="2" creationId="{687D7AD4-EE25-42E6-A3F2-C658860DB740}"/>
          </ac:spMkLst>
        </pc:spChg>
        <pc:spChg chg="mod">
          <ac:chgData name="Tammy Pankey" userId="89b84b47-0384-4d66-b56e-dc00ebdb68cf" providerId="ADAL" clId="{9AFE6FAF-7F4B-45EE-BDFF-E821D7AC0439}" dt="2023-07-05T20:34:54.211" v="23" actId="2711"/>
          <ac:spMkLst>
            <pc:docMk/>
            <pc:sldMk cId="2220185363" sldId="330"/>
            <ac:spMk id="4" creationId="{56567651-8AA4-479B-AC03-821AC799E926}"/>
          </ac:spMkLst>
        </pc:spChg>
        <pc:spChg chg="mod">
          <ac:chgData name="Tammy Pankey" userId="89b84b47-0384-4d66-b56e-dc00ebdb68cf" providerId="ADAL" clId="{9AFE6FAF-7F4B-45EE-BDFF-E821D7AC0439}" dt="2023-07-05T20:34:54.211" v="23" actId="2711"/>
          <ac:spMkLst>
            <pc:docMk/>
            <pc:sldMk cId="2220185363" sldId="330"/>
            <ac:spMk id="5" creationId="{99DD8D6A-447D-4110-8507-7700AA32504E}"/>
          </ac:spMkLst>
        </pc:spChg>
      </pc:sldChg>
      <pc:sldChg chg="modSp mod">
        <pc:chgData name="Tammy Pankey" userId="89b84b47-0384-4d66-b56e-dc00ebdb68cf" providerId="ADAL" clId="{9AFE6FAF-7F4B-45EE-BDFF-E821D7AC0439}" dt="2023-07-05T20:34:58.289" v="24" actId="2711"/>
        <pc:sldMkLst>
          <pc:docMk/>
          <pc:sldMk cId="918929089" sldId="331"/>
        </pc:sldMkLst>
        <pc:spChg chg="mod">
          <ac:chgData name="Tammy Pankey" userId="89b84b47-0384-4d66-b56e-dc00ebdb68cf" providerId="ADAL" clId="{9AFE6FAF-7F4B-45EE-BDFF-E821D7AC0439}" dt="2023-07-05T20:34:58.289" v="24" actId="2711"/>
          <ac:spMkLst>
            <pc:docMk/>
            <pc:sldMk cId="918929089" sldId="331"/>
            <ac:spMk id="2" creationId="{687D7AD4-EE25-42E6-A3F2-C658860DB740}"/>
          </ac:spMkLst>
        </pc:spChg>
        <pc:spChg chg="mod">
          <ac:chgData name="Tammy Pankey" userId="89b84b47-0384-4d66-b56e-dc00ebdb68cf" providerId="ADAL" clId="{9AFE6FAF-7F4B-45EE-BDFF-E821D7AC0439}" dt="2023-07-05T20:34:58.289" v="24" actId="2711"/>
          <ac:spMkLst>
            <pc:docMk/>
            <pc:sldMk cId="918929089" sldId="331"/>
            <ac:spMk id="4" creationId="{56567651-8AA4-479B-AC03-821AC799E926}"/>
          </ac:spMkLst>
        </pc:spChg>
        <pc:spChg chg="mod">
          <ac:chgData name="Tammy Pankey" userId="89b84b47-0384-4d66-b56e-dc00ebdb68cf" providerId="ADAL" clId="{9AFE6FAF-7F4B-45EE-BDFF-E821D7AC0439}" dt="2023-07-05T20:34:58.289" v="24" actId="2711"/>
          <ac:spMkLst>
            <pc:docMk/>
            <pc:sldMk cId="918929089" sldId="331"/>
            <ac:spMk id="5" creationId="{99DD8D6A-447D-4110-8507-7700AA32504E}"/>
          </ac:spMkLst>
        </pc:spChg>
      </pc:sldChg>
      <pc:sldChg chg="delSp modSp mod">
        <pc:chgData name="Tammy Pankey" userId="89b84b47-0384-4d66-b56e-dc00ebdb68cf" providerId="ADAL" clId="{9AFE6FAF-7F4B-45EE-BDFF-E821D7AC0439}" dt="2023-07-05T20:35:21.178" v="29" actId="478"/>
        <pc:sldMkLst>
          <pc:docMk/>
          <pc:sldMk cId="2593203779" sldId="333"/>
        </pc:sldMkLst>
        <pc:spChg chg="mod">
          <ac:chgData name="Tammy Pankey" userId="89b84b47-0384-4d66-b56e-dc00ebdb68cf" providerId="ADAL" clId="{9AFE6FAF-7F4B-45EE-BDFF-E821D7AC0439}" dt="2023-07-05T20:35:19.148" v="28" actId="2711"/>
          <ac:spMkLst>
            <pc:docMk/>
            <pc:sldMk cId="2593203779" sldId="333"/>
            <ac:spMk id="2" creationId="{687D7AD4-EE25-42E6-A3F2-C658860DB740}"/>
          </ac:spMkLst>
        </pc:spChg>
        <pc:spChg chg="del mod">
          <ac:chgData name="Tammy Pankey" userId="89b84b47-0384-4d66-b56e-dc00ebdb68cf" providerId="ADAL" clId="{9AFE6FAF-7F4B-45EE-BDFF-E821D7AC0439}" dt="2023-07-05T20:35:21.178" v="29" actId="478"/>
          <ac:spMkLst>
            <pc:docMk/>
            <pc:sldMk cId="2593203779" sldId="333"/>
            <ac:spMk id="8" creationId="{4720B1F0-CE95-DAEF-C90B-880372A2CF05}"/>
          </ac:spMkLst>
        </pc:spChg>
        <pc:spChg chg="mod">
          <ac:chgData name="Tammy Pankey" userId="89b84b47-0384-4d66-b56e-dc00ebdb68cf" providerId="ADAL" clId="{9AFE6FAF-7F4B-45EE-BDFF-E821D7AC0439}" dt="2023-07-05T20:35:19.148" v="28" actId="2711"/>
          <ac:spMkLst>
            <pc:docMk/>
            <pc:sldMk cId="2593203779" sldId="333"/>
            <ac:spMk id="9" creationId="{5421FB2A-5DE8-002B-5B25-B417B7505D08}"/>
          </ac:spMkLst>
        </pc:spChg>
      </pc:sldChg>
      <pc:sldChg chg="delSp modSp mod">
        <pc:chgData name="Tammy Pankey" userId="89b84b47-0384-4d66-b56e-dc00ebdb68cf" providerId="ADAL" clId="{9AFE6FAF-7F4B-45EE-BDFF-E821D7AC0439}" dt="2023-07-05T20:35:29.705" v="31" actId="2711"/>
        <pc:sldMkLst>
          <pc:docMk/>
          <pc:sldMk cId="1378544596" sldId="335"/>
        </pc:sldMkLst>
        <pc:spChg chg="mod">
          <ac:chgData name="Tammy Pankey" userId="89b84b47-0384-4d66-b56e-dc00ebdb68cf" providerId="ADAL" clId="{9AFE6FAF-7F4B-45EE-BDFF-E821D7AC0439}" dt="2023-07-05T20:35:29.705" v="31" actId="2711"/>
          <ac:spMkLst>
            <pc:docMk/>
            <pc:sldMk cId="1378544596" sldId="335"/>
            <ac:spMk id="2" creationId="{687D7AD4-EE25-42E6-A3F2-C658860DB740}"/>
          </ac:spMkLst>
        </pc:spChg>
        <pc:spChg chg="del">
          <ac:chgData name="Tammy Pankey" userId="89b84b47-0384-4d66-b56e-dc00ebdb68cf" providerId="ADAL" clId="{9AFE6FAF-7F4B-45EE-BDFF-E821D7AC0439}" dt="2023-07-05T20:35:25.839" v="30" actId="478"/>
          <ac:spMkLst>
            <pc:docMk/>
            <pc:sldMk cId="1378544596" sldId="335"/>
            <ac:spMk id="8" creationId="{4720B1F0-CE95-DAEF-C90B-880372A2CF05}"/>
          </ac:spMkLst>
        </pc:spChg>
        <pc:spChg chg="mod">
          <ac:chgData name="Tammy Pankey" userId="89b84b47-0384-4d66-b56e-dc00ebdb68cf" providerId="ADAL" clId="{9AFE6FAF-7F4B-45EE-BDFF-E821D7AC0439}" dt="2023-07-05T20:35:29.705" v="31" actId="2711"/>
          <ac:spMkLst>
            <pc:docMk/>
            <pc:sldMk cId="1378544596" sldId="335"/>
            <ac:spMk id="9" creationId="{5421FB2A-5DE8-002B-5B25-B417B7505D0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13F5F3-06B3-EE47-BF43-708E2593BF64}" type="datetimeFigureOut">
              <a:rPr lang="en-US" smtClean="0"/>
              <a:t>6/10/2024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B8CF6-C2C2-924C-96EF-0C0C9E05FEB2}" type="slidenum">
              <a:rPr lang="en-US" smtClean="0"/>
              <a:t>‹#›</a:t>
            </a:fld>
            <a:endParaRPr lang="en-US" dirty="0"/>
          </a:p>
        </p:txBody>
      </p:sp>
    </p:spTree>
    <p:extLst>
      <p:ext uri="{BB962C8B-B14F-4D97-AF65-F5344CB8AC3E}">
        <p14:creationId xmlns:p14="http://schemas.microsoft.com/office/powerpoint/2010/main" val="29450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ducation.lego.com/en-us/lessons/prime-competition-ready/training-camp-3-react-to-lines#lesson-pl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nam10.safelinks.protection.outlook.com/?url=https%3A%2F%2Fspike.legoeducation.com%2F&amp;data=04%7C01%7Cljackson%40firstinspires.org%7Ca2f69b751f2440fc675608d9db807e99%7C87f3c3bf6dd144ecbd8f99e4e622ef84%7C0%7C0%7C637782167199772092%7CUnknown%7CTWFpbGZsb3d8eyJWIjoiMC4wLjAwMDAiLCJQIjoiV2luMzIiLCJBTiI6Ik1haWwiLCJXVCI6Mn0%3D%7C1000&amp;sdata=u1XHQNw87%2FPKR1MTeb55VdD%2FMgpX2WqlifRkeQQZSEA%3D&amp;reserved=0"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ducation.lego.com/en-us/lessons/prime-competition-ready/training-camp-3-react-to-lines#lesson-pla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nam10.safelinks.protection.outlook.com/?url=https%3A%2F%2Fspike.legoeducation.com%2F&amp;data=04%7C01%7Cljackson%40firstinspires.org%7Ca2f69b751f2440fc675608d9db807e99%7C87f3c3bf6dd144ecbd8f99e4e622ef84%7C0%7C0%7C637782167199772092%7CUnknown%7CTWFpbGZsb3d8eyJWIjoiMC4wLjAwMDAiLCJQIjoiV2luMzIiLCJBTiI6Ik1haWwiLCJXVCI6Mn0%3D%7C1000&amp;sdata=u1XHQNw87%2FPKR1MTeb55VdD%2FMgpX2WqlifRkeQQZSEA%3D&amp;reserved=0"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dirty="0">
                <a:latin typeface="Arial-BoldMT"/>
              </a:rPr>
              <a:t>Facilitator Tips - </a:t>
            </a:r>
            <a:r>
              <a:rPr lang="en-US" sz="1200" b="0" i="0" u="none" strike="noStrike" baseline="0" dirty="0">
                <a:latin typeface="Arial-BoldMT"/>
              </a:rPr>
              <a:t>Team-building activities are great for teams to develop, use their Core Values, and learn how to work together.</a:t>
            </a:r>
          </a:p>
          <a:p>
            <a:pPr algn="l"/>
            <a:endParaRPr lang="en-US" sz="1200" b="0" i="0" u="none" strike="noStrike" baseline="0" dirty="0">
              <a:latin typeface="ArialMT"/>
            </a:endParaRPr>
          </a:p>
          <a:p>
            <a:r>
              <a:rPr lang="en-US" sz="1200" b="1" dirty="0"/>
              <a:t>Session 5 Tips =</a:t>
            </a:r>
          </a:p>
          <a:p>
            <a:pPr marL="228600" indent="-228600">
              <a:buFont typeface="+mj-lt"/>
              <a:buAutoNum type="arabicPeriod"/>
            </a:pPr>
            <a:r>
              <a:rPr lang="en-US" sz="1200" b="0" dirty="0"/>
              <a:t>The team should be able to describe what everyone’s strong points are and why they like working with them.</a:t>
            </a:r>
          </a:p>
          <a:p>
            <a:pPr marL="228600" indent="-228600">
              <a:buFont typeface="+mj-lt"/>
              <a:buAutoNum type="arabicPeriod"/>
            </a:pPr>
            <a:r>
              <a:rPr lang="en-US" sz="1200" b="0" dirty="0"/>
              <a:t>If the team is sharing one robot, they can code on individual devices and then take turns running their programs on the robot.</a:t>
            </a:r>
          </a:p>
          <a:p>
            <a:pPr marL="228600" indent="-228600">
              <a:buFont typeface="+mj-lt"/>
              <a:buAutoNum type="arabicPeriod"/>
            </a:pPr>
            <a:r>
              <a:rPr lang="en-US" sz="1200" b="0" dirty="0"/>
              <a:t>The provided program for the guided mission will not only solve the Theater Scene Change mission but will also be helpful to use on other missions.</a:t>
            </a:r>
          </a:p>
          <a:p>
            <a:pPr marL="228600" indent="-228600">
              <a:buFont typeface="+mj-lt"/>
              <a:buAutoNum type="arabicPeriod"/>
            </a:pPr>
            <a:r>
              <a:rPr lang="en-US" sz="1200" b="0" dirty="0"/>
              <a:t>Remind the team to test program changes in small steps instead of changing the entire program at once.</a:t>
            </a:r>
          </a:p>
          <a:p>
            <a:pPr marL="228600" indent="-228600">
              <a:buFont typeface="+mj-lt"/>
              <a:buAutoNum type="arabicPeriod"/>
            </a:pPr>
            <a:r>
              <a:rPr lang="en-US" sz="1200" b="0" dirty="0"/>
              <a:t>If an attachment is needed for a mission, keep it in a plastic bag labeled with the mission number.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57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1" i="0" u="none" strike="noStrike" baseline="0" dirty="0">
                <a:latin typeface="Arial-BoldMT"/>
              </a:rPr>
              <a:t>Share </a:t>
            </a:r>
            <a:r>
              <a:rPr lang="en-US" sz="4000" b="0" i="0" u="none" strike="noStrike" baseline="0" dirty="0">
                <a:latin typeface="Arial-BoldMT"/>
              </a:rPr>
              <a:t>(10-15 minutes)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1" i="0" u="none" strike="noStrike" baseline="0" dirty="0">
                <a:latin typeface="Arial-BoldMT"/>
              </a:rPr>
              <a:t>Team Tasks </a:t>
            </a:r>
            <a:r>
              <a:rPr lang="en-US" sz="4000" b="0" i="0" u="none" strike="noStrike" baseline="0" dirty="0">
                <a:latin typeface="Arial-BoldMT"/>
              </a:rPr>
              <a:t>(100-120 minutes)</a:t>
            </a:r>
          </a:p>
          <a:p>
            <a:pPr algn="l"/>
            <a:r>
              <a:rPr lang="en-US" sz="4000" b="1" i="0" u="none" strike="noStrike" baseline="0" dirty="0">
                <a:latin typeface="Arial-BoldMT"/>
              </a:rPr>
              <a:t>Session Outcomes</a:t>
            </a:r>
          </a:p>
          <a:p>
            <a:pPr algn="l"/>
            <a:r>
              <a:rPr lang="en-US" sz="4000" b="0" i="0" u="none" strike="noStrike" baseline="0" dirty="0">
                <a:latin typeface="Arial-BoldMT"/>
              </a:rPr>
              <a:t>Apply coding principles to the guided mission.</a:t>
            </a:r>
          </a:p>
          <a:p>
            <a:pPr algn="l"/>
            <a:r>
              <a:rPr lang="en-US" sz="4000" b="0" i="0" u="none" strike="noStrike" baseline="0" dirty="0">
                <a:latin typeface="Arial-BoldMT"/>
              </a:rPr>
              <a:t>Identify their innovation project problem to solve and research solutions. (Revisit page 6 of the Engineering Notebook.)</a:t>
            </a:r>
          </a:p>
          <a:p>
            <a:pPr algn="l"/>
            <a:r>
              <a:rPr lang="en-US" sz="4000" b="1" i="0" u="none" strike="noStrike" baseline="0" dirty="0">
                <a:latin typeface="Arial-BoldMT"/>
              </a:rPr>
              <a:t>Facilitator Tips - </a:t>
            </a:r>
            <a:r>
              <a:rPr lang="en-US" sz="4000" b="0" i="0" u="none" strike="noStrike" baseline="0" dirty="0">
                <a:latin typeface="Arial-BoldMT"/>
              </a:rPr>
              <a:t>Team-building activities are great for teams to develop, use their Core Values, and learn how to work together.</a:t>
            </a:r>
            <a:endParaRPr lang="en-US" sz="4000" b="0" i="0" u="none" strike="noStrike" baseline="0" dirty="0">
              <a:latin typeface="ArialMT"/>
            </a:endParaRPr>
          </a:p>
          <a:p>
            <a:r>
              <a:rPr lang="en-US" sz="4000" b="1" dirty="0"/>
              <a:t>Session 5 Tips =</a:t>
            </a:r>
          </a:p>
          <a:p>
            <a:pPr marL="228600" indent="-228600">
              <a:buFont typeface="+mj-lt"/>
              <a:buAutoNum type="arabicPeriod"/>
            </a:pPr>
            <a:r>
              <a:rPr lang="en-US" sz="4000" b="0" dirty="0"/>
              <a:t>The team should be able to describe how everyone contributes to the team.</a:t>
            </a:r>
          </a:p>
          <a:p>
            <a:pPr marL="228600" indent="-228600">
              <a:buFont typeface="+mj-lt"/>
              <a:buAutoNum type="arabicPeriod"/>
            </a:pPr>
            <a:r>
              <a:rPr lang="en-US" sz="4000" b="0" dirty="0"/>
              <a:t>If the team is sharing one robot, they can code on individual devices and then take turns running their programs on the robot. </a:t>
            </a:r>
          </a:p>
          <a:p>
            <a:pPr marL="228600" indent="-228600">
              <a:buFont typeface="+mj-lt"/>
              <a:buAutoNum type="arabicPeriod"/>
            </a:pPr>
            <a:r>
              <a:rPr lang="en-US" sz="4000" b="0" dirty="0"/>
              <a:t>The provided program for the guided mission will not only solve the “Send over the Submersible” mission but also be helpful to use on other missions.</a:t>
            </a:r>
          </a:p>
          <a:p>
            <a:pPr marL="228600" indent="-228600">
              <a:buFont typeface="+mj-lt"/>
              <a:buAutoNum type="arabicPeriod"/>
            </a:pPr>
            <a:r>
              <a:rPr lang="en-US" sz="4000" b="0" dirty="0"/>
              <a:t>Remind the team to test program changes in small steps instead of changing the entire program at once.</a:t>
            </a:r>
          </a:p>
          <a:p>
            <a:pPr marL="228600" indent="-228600">
              <a:buFont typeface="+mj-lt"/>
              <a:buAutoNum type="arabicPeriod"/>
            </a:pPr>
            <a:r>
              <a:rPr lang="en-US" sz="4000" b="0" dirty="0"/>
              <a:t>If an attachment is needed for a mission, keep it in a plastic bag labeled with the mission number.</a:t>
            </a:r>
          </a:p>
          <a:p>
            <a:pPr marL="228600" indent="-228600">
              <a:buFont typeface="+mj-lt"/>
              <a:buAutoNum type="arabicPeriod"/>
            </a:pPr>
            <a:r>
              <a:rPr lang="en-US" sz="4000" b="0" dirty="0"/>
              <a:t>Teams should be able to clearly define the problem they have chosen. This is evaluated during the judging session at the event.</a:t>
            </a:r>
          </a:p>
          <a:p>
            <a:pPr marL="228600" indent="-228600">
              <a:buFont typeface="+mj-lt"/>
              <a:buAutoNum type="arabicPeriod"/>
            </a:pPr>
            <a:r>
              <a:rPr lang="en-US" sz="4000" b="0" dirty="0"/>
              <a:t>The team will write their problem statement here. Remember, teams can choose one of the problems from the Project Sparks if they are unable to come up with their own idea. If they have multiple ideas, they could use a voting process to narrow it down to one. </a:t>
            </a:r>
          </a:p>
          <a:p>
            <a:pPr marL="228600" indent="-228600">
              <a:buFont typeface="+mj-lt"/>
              <a:buAutoNum type="arabicPeriod"/>
            </a:pPr>
            <a:r>
              <a:rPr lang="en-US" sz="4000" b="0" dirty="0"/>
              <a:t>Project resource examples include websites, videos, books, magazines, personal stories, user experiences, and experts.</a:t>
            </a:r>
          </a:p>
          <a:p>
            <a:pPr marL="228600" indent="-228600">
              <a:buFont typeface="+mj-lt"/>
              <a:buAutoNum type="arabicPeriod"/>
            </a:pPr>
            <a:r>
              <a:rPr lang="en-US" sz="4000" b="0" dirty="0"/>
              <a:t>The team should record what they learn and note any questions that still need to be researched to develop their solution.</a:t>
            </a:r>
            <a:endParaRPr lang="en-US" sz="28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b="0" i="0" u="none" strike="noStrike" baseline="0" dirty="0">
              <a:solidFill>
                <a:srgbClr val="5185C4"/>
              </a:solidFill>
              <a:latin typeface="Chantal Light"/>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10</a:t>
            </a:fld>
            <a:endParaRPr lang="en-US" dirty="0"/>
          </a:p>
        </p:txBody>
      </p:sp>
    </p:spTree>
    <p:extLst>
      <p:ext uri="{BB962C8B-B14F-4D97-AF65-F5344CB8AC3E}">
        <p14:creationId xmlns:p14="http://schemas.microsoft.com/office/powerpoint/2010/main" val="3953118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Choose a relevant, age-appropriate video for your students.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11</a:t>
            </a:fld>
            <a:endParaRPr lang="en-US" dirty="0"/>
          </a:p>
        </p:txBody>
      </p:sp>
    </p:spTree>
    <p:extLst>
      <p:ext uri="{BB962C8B-B14F-4D97-AF65-F5344CB8AC3E}">
        <p14:creationId xmlns:p14="http://schemas.microsoft.com/office/powerpoint/2010/main" val="3476503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11D1E"/>
                </a:solidFill>
                <a:latin typeface="Arial" panose="020B0604020202020204" pitchFamily="34" charset="0"/>
              </a:rPr>
              <a:t>Allow time for cleanup and place any unfinished models and their pieces in a sealed plastic bag.</a:t>
            </a:r>
          </a:p>
          <a:p>
            <a:pPr algn="l"/>
            <a:r>
              <a:rPr lang="en-US" sz="1800" b="1" i="0" u="none" strike="noStrike" baseline="0" dirty="0">
                <a:solidFill>
                  <a:srgbClr val="00963E"/>
                </a:solidFill>
                <a:latin typeface="Arial-BoldMT"/>
              </a:rPr>
              <a:t>Clean Up Pointers</a:t>
            </a:r>
          </a:p>
          <a:p>
            <a:endParaRPr lang="en-US" sz="1800" b="0" i="0" u="none" strike="noStrike" kern="1200" dirty="0">
              <a:solidFill>
                <a:schemeClr val="tx1"/>
              </a:solidFill>
              <a:effectLst/>
              <a:latin typeface="+mn-lt"/>
              <a:ea typeface="+mn-ea"/>
              <a:cs typeface="+mn-cs"/>
            </a:endParaRPr>
          </a:p>
          <a:p>
            <a:r>
              <a:rPr lang="en-US" sz="1800" b="0" i="0" u="none" strike="noStrike" kern="1200" dirty="0">
                <a:solidFill>
                  <a:schemeClr val="tx1"/>
                </a:solidFill>
                <a:effectLst/>
                <a:latin typeface="+mn-lt"/>
                <a:ea typeface="+mn-ea"/>
                <a:cs typeface="+mn-cs"/>
              </a:rPr>
              <a:t>You may wish to play a video or song during clean up time Link on </a:t>
            </a:r>
          </a:p>
          <a:p>
            <a:r>
              <a:rPr lang="en-US" sz="1800" b="0" i="0" u="none" strike="noStrike" kern="1200" dirty="0">
                <a:solidFill>
                  <a:schemeClr val="tx1"/>
                </a:solidFill>
                <a:effectLst/>
                <a:latin typeface="+mn-lt"/>
                <a:ea typeface="+mn-ea"/>
                <a:cs typeface="+mn-cs"/>
              </a:rPr>
              <a:t>GoNoodle:  https://family.gonoodle.com/activities/clean-up  </a:t>
            </a:r>
          </a:p>
          <a:p>
            <a:r>
              <a:rPr lang="en-US" sz="1800" b="0" i="0" u="none" strike="noStrike" kern="1200" dirty="0">
                <a:solidFill>
                  <a:schemeClr val="tx1"/>
                </a:solidFill>
                <a:effectLst/>
                <a:latin typeface="+mn-lt"/>
                <a:ea typeface="+mn-ea"/>
                <a:cs typeface="+mn-cs"/>
              </a:rPr>
              <a:t>Link on YouTube Kids:  https://www.youtubekids.com/watch?v=ZJFk87ZsHn0 </a:t>
            </a:r>
          </a:p>
          <a:p>
            <a:r>
              <a:rPr lang="en-US" sz="1800" b="0" i="0" u="none" strike="noStrike" kern="1200" dirty="0">
                <a:solidFill>
                  <a:schemeClr val="tx1"/>
                </a:solidFill>
                <a:effectLst/>
                <a:latin typeface="+mn-lt"/>
                <a:ea typeface="+mn-ea"/>
                <a:cs typeface="+mn-cs"/>
              </a:rPr>
              <a:t>Link on Youtube:  https://youtu.be/ZJFk87ZsHn0</a:t>
            </a:r>
            <a:r>
              <a:rPr lang="en-US" sz="1800" b="0" i="0" u="none" strike="noStrike" baseline="0" dirty="0">
                <a:solidFill>
                  <a:srgbClr val="211D1E"/>
                </a:solidFill>
                <a:latin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275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latin typeface="Arial-BoldMT"/>
              </a:rPr>
              <a:t>Session Outcomes</a:t>
            </a:r>
          </a:p>
          <a:p>
            <a:pPr algn="l"/>
            <a:r>
              <a:rPr lang="en-US" sz="1800" b="0" i="0" u="none" strike="noStrike" baseline="0" dirty="0">
                <a:latin typeface="Arial-BoldMT"/>
              </a:rPr>
              <a:t>Apply coding principles to the guided mission.</a:t>
            </a:r>
          </a:p>
          <a:p>
            <a:pPr algn="l"/>
            <a:r>
              <a:rPr lang="en-US" sz="1800" b="0" i="0" u="none" strike="noStrike" baseline="0" dirty="0">
                <a:latin typeface="Arial-BoldMT"/>
              </a:rPr>
              <a:t>Identify their innovation project problem to solve and research solutions. (Revisit page 6 of the Engineering Notebook.)</a:t>
            </a:r>
          </a:p>
          <a:p>
            <a:pPr algn="l"/>
            <a:r>
              <a:rPr lang="en-US" sz="1800" b="1" i="0" u="none" strike="noStrike" baseline="0" dirty="0">
                <a:latin typeface="Arial-BoldMT"/>
              </a:rPr>
              <a:t>Facilitator Tips - </a:t>
            </a:r>
            <a:r>
              <a:rPr lang="en-US" sz="1800" b="0" i="0" u="none" strike="noStrike" baseline="0" dirty="0">
                <a:latin typeface="Arial-BoldMT"/>
              </a:rPr>
              <a:t>Team-building activities are great for teams to develop, use their Core Values, and learn how to work together.</a:t>
            </a:r>
            <a:endParaRPr lang="en-US" sz="1800" b="0" i="0" u="none" strike="noStrike" baseline="0" dirty="0">
              <a:latin typeface="ArialMT"/>
            </a:endParaRPr>
          </a:p>
          <a:p>
            <a:r>
              <a:rPr lang="en-US" sz="1800" b="1" dirty="0"/>
              <a:t>Session 5 Tips =</a:t>
            </a:r>
          </a:p>
          <a:p>
            <a:pPr marL="228600" indent="-228600">
              <a:buFont typeface="+mj-lt"/>
              <a:buAutoNum type="arabicPeriod"/>
            </a:pPr>
            <a:r>
              <a:rPr lang="en-US" sz="1800" b="0" dirty="0"/>
              <a:t>The team should be able to describe how everyone contributes to the team.</a:t>
            </a:r>
          </a:p>
          <a:p>
            <a:pPr marL="228600" indent="-228600">
              <a:buFont typeface="+mj-lt"/>
              <a:buAutoNum type="arabicPeriod"/>
            </a:pPr>
            <a:r>
              <a:rPr lang="en-US" sz="1800" b="0" dirty="0"/>
              <a:t>If the team is sharing one robot, they can code on individual devices and then take turns running their programs on the robot. </a:t>
            </a:r>
          </a:p>
          <a:p>
            <a:pPr marL="228600" indent="-228600">
              <a:buFont typeface="+mj-lt"/>
              <a:buAutoNum type="arabicPeriod"/>
            </a:pPr>
            <a:r>
              <a:rPr lang="en-US" sz="1800" b="0" dirty="0"/>
              <a:t>The provided program for the guided mission will not only solve the “Send over the Submersible” mission but also be helpful to use on other missions.</a:t>
            </a:r>
          </a:p>
          <a:p>
            <a:pPr marL="228600" indent="-228600">
              <a:buFont typeface="+mj-lt"/>
              <a:buAutoNum type="arabicPeriod"/>
            </a:pPr>
            <a:r>
              <a:rPr lang="en-US" sz="1800" b="0" dirty="0"/>
              <a:t>Remind the team to test program changes in small steps instead of changing the entire program at once.</a:t>
            </a:r>
          </a:p>
          <a:p>
            <a:pPr marL="228600" indent="-228600">
              <a:buFont typeface="+mj-lt"/>
              <a:buAutoNum type="arabicPeriod"/>
            </a:pPr>
            <a:r>
              <a:rPr lang="en-US" sz="1800" b="0" dirty="0"/>
              <a:t>If an attachment is needed for a mission, keep it in a plastic bag labeled with the mission number.</a:t>
            </a:r>
          </a:p>
          <a:p>
            <a:pPr marL="228600" indent="-228600">
              <a:buFont typeface="+mj-lt"/>
              <a:buAutoNum type="arabicPeriod"/>
            </a:pPr>
            <a:r>
              <a:rPr lang="en-US" sz="1800" b="0" dirty="0"/>
              <a:t>Teams should be able to clearly define the problem they have chosen. This is evaluated during the judging session at the event.</a:t>
            </a:r>
          </a:p>
          <a:p>
            <a:pPr marL="228600" indent="-228600">
              <a:buFont typeface="+mj-lt"/>
              <a:buAutoNum type="arabicPeriod"/>
            </a:pPr>
            <a:r>
              <a:rPr lang="en-US" sz="1800" b="0" dirty="0"/>
              <a:t>The team will write their problem statement here. Remember, teams can choose one of the problems from the Project Sparks if they are unable to come up with their own idea. If they have multiple ideas, they could use a voting process to narrow it down to one. </a:t>
            </a:r>
          </a:p>
          <a:p>
            <a:pPr marL="228600" indent="-228600">
              <a:buFont typeface="+mj-lt"/>
              <a:buAutoNum type="arabicPeriod"/>
            </a:pPr>
            <a:r>
              <a:rPr lang="en-US" sz="1800" b="0" dirty="0"/>
              <a:t>Project resource examples include websites, videos, books, magazines, personal stories, user experiences, and experts.</a:t>
            </a:r>
          </a:p>
          <a:p>
            <a:pPr marL="228600" indent="-228600">
              <a:buFont typeface="+mj-lt"/>
              <a:buAutoNum type="arabicPeriod"/>
            </a:pPr>
            <a:r>
              <a:rPr lang="en-US" sz="1800" b="0" dirty="0"/>
              <a:t>The team should record what they learn and note any questions that still need to be researched to develop their solution.</a:t>
            </a:r>
          </a:p>
        </p:txBody>
      </p:sp>
      <p:sp>
        <p:nvSpPr>
          <p:cNvPr id="4" name="Slide Number Placeholder 3"/>
          <p:cNvSpPr>
            <a:spLocks noGrp="1"/>
          </p:cNvSpPr>
          <p:nvPr>
            <p:ph type="sldNum" sz="quarter" idx="5"/>
          </p:nvPr>
        </p:nvSpPr>
        <p:spPr/>
        <p:txBody>
          <a:bodyPr/>
          <a:lstStyle/>
          <a:p>
            <a:fld id="{447B8CF6-C2C2-924C-96EF-0C0C9E05FEB2}" type="slidenum">
              <a:rPr lang="en-US" smtClean="0"/>
              <a:t>2</a:t>
            </a:fld>
            <a:endParaRPr lang="en-US" dirty="0"/>
          </a:p>
        </p:txBody>
      </p:sp>
    </p:spTree>
    <p:extLst>
      <p:ext uri="{BB962C8B-B14F-4D97-AF65-F5344CB8AC3E}">
        <p14:creationId xmlns:p14="http://schemas.microsoft.com/office/powerpoint/2010/main" val="3126124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latin typeface="Arial-BoldMT"/>
              </a:rPr>
              <a:t>Introduction </a:t>
            </a:r>
            <a:r>
              <a:rPr lang="en-US" sz="1200" b="0" i="0" u="none" strike="noStrike" baseline="0" dirty="0">
                <a:latin typeface="Arial-BoldMT"/>
              </a:rPr>
              <a:t>(10-15 minutes)</a:t>
            </a:r>
          </a:p>
          <a:p>
            <a:pPr algn="l"/>
            <a:r>
              <a:rPr lang="en-US" sz="1200" b="1" i="0" u="none" strike="noStrike" baseline="0" dirty="0">
                <a:latin typeface="Arial-BoldMT"/>
              </a:rPr>
              <a:t>Session Outcomes</a:t>
            </a:r>
          </a:p>
          <a:p>
            <a:pPr algn="l"/>
            <a:r>
              <a:rPr lang="en-US" sz="1200" b="0" i="0" u="none" strike="noStrike" baseline="0" dirty="0">
                <a:latin typeface="Arial-BoldMT"/>
              </a:rPr>
              <a:t>Apply coding principles to the guided mission.</a:t>
            </a:r>
          </a:p>
          <a:p>
            <a:pPr algn="l"/>
            <a:r>
              <a:rPr lang="en-US" sz="1200" b="0" i="0" u="none" strike="noStrike" baseline="0" dirty="0">
                <a:latin typeface="Arial-BoldMT"/>
              </a:rPr>
              <a:t>Identify their innovation project problem to solve and research solutions. (Revisit page 6 of the Engineering Notebook.)</a:t>
            </a:r>
          </a:p>
          <a:p>
            <a:pPr algn="l"/>
            <a:r>
              <a:rPr lang="en-US" sz="1200" b="1" i="0" u="none" strike="noStrike" baseline="0" dirty="0">
                <a:latin typeface="Arial-BoldMT"/>
              </a:rPr>
              <a:t>Facilitator Tips - </a:t>
            </a:r>
            <a:r>
              <a:rPr lang="en-US" sz="1200" b="0" i="0" u="none" strike="noStrike" baseline="0" dirty="0">
                <a:latin typeface="Arial-BoldMT"/>
              </a:rPr>
              <a:t>Team-building activities are great for teams to develop, use their Core Values, and learn how to work together.</a:t>
            </a:r>
            <a:endParaRPr lang="en-US" sz="1200" b="0" i="0" u="none" strike="noStrike" baseline="0" dirty="0">
              <a:latin typeface="ArialMT"/>
            </a:endParaRPr>
          </a:p>
          <a:p>
            <a:r>
              <a:rPr lang="en-US" sz="1200" b="1" dirty="0"/>
              <a:t>Session 5 Tips =</a:t>
            </a:r>
          </a:p>
          <a:p>
            <a:pPr marL="228600" indent="-228600">
              <a:buFont typeface="+mj-lt"/>
              <a:buAutoNum type="arabicPeriod"/>
            </a:pPr>
            <a:r>
              <a:rPr lang="en-US" sz="1200" b="0" dirty="0"/>
              <a:t>The team should be able to describe how everyone contributes to the team.</a:t>
            </a:r>
          </a:p>
          <a:p>
            <a:pPr marL="228600" indent="-228600">
              <a:buFont typeface="+mj-lt"/>
              <a:buAutoNum type="arabicPeriod"/>
            </a:pPr>
            <a:r>
              <a:rPr lang="en-US" sz="1200" b="0" dirty="0"/>
              <a:t>If the team is sharing one robot, they can code on individual devices and then take turns running their programs on the robot. </a:t>
            </a:r>
          </a:p>
          <a:p>
            <a:pPr marL="228600" indent="-228600">
              <a:buFont typeface="+mj-lt"/>
              <a:buAutoNum type="arabicPeriod"/>
            </a:pPr>
            <a:r>
              <a:rPr lang="en-US" sz="1200" b="0" dirty="0"/>
              <a:t>The provided program for the guided mission will not only solve the “Send over the Submersible” mission but also be helpful to use on other missions.</a:t>
            </a:r>
          </a:p>
          <a:p>
            <a:pPr marL="228600" indent="-228600">
              <a:buFont typeface="+mj-lt"/>
              <a:buAutoNum type="arabicPeriod"/>
            </a:pPr>
            <a:r>
              <a:rPr lang="en-US" sz="1200" b="0" dirty="0"/>
              <a:t>Remind the team to test program changes in small steps instead of changing the entire program at once.</a:t>
            </a:r>
          </a:p>
          <a:p>
            <a:pPr marL="228600" indent="-228600">
              <a:buFont typeface="+mj-lt"/>
              <a:buAutoNum type="arabicPeriod"/>
            </a:pPr>
            <a:r>
              <a:rPr lang="en-US" sz="1200" b="0" dirty="0"/>
              <a:t>If an attachment is needed for a mission, keep it in a plastic bag labeled with the mission number.</a:t>
            </a:r>
          </a:p>
          <a:p>
            <a:pPr marL="228600" indent="-228600">
              <a:buFont typeface="+mj-lt"/>
              <a:buAutoNum type="arabicPeriod"/>
            </a:pPr>
            <a:r>
              <a:rPr lang="en-US" sz="1200" b="0" dirty="0"/>
              <a:t>Teams should be able to clearly define the problem they have chosen. This is evaluated during the judging session at the event.</a:t>
            </a:r>
          </a:p>
          <a:p>
            <a:pPr marL="228600" indent="-228600">
              <a:buFont typeface="+mj-lt"/>
              <a:buAutoNum type="arabicPeriod"/>
            </a:pPr>
            <a:r>
              <a:rPr lang="en-US" sz="1200" b="0" dirty="0"/>
              <a:t>The team will write their problem statement here. Remember, teams can choose one of the problems from the Project Sparks if they are unable to come up with their own idea. If they have multiple ideas, they could use a voting process to narrow it down to one. </a:t>
            </a:r>
          </a:p>
          <a:p>
            <a:pPr marL="228600" indent="-228600">
              <a:buFont typeface="+mj-lt"/>
              <a:buAutoNum type="arabicPeriod"/>
            </a:pPr>
            <a:r>
              <a:rPr lang="en-US" sz="1200" b="0" dirty="0"/>
              <a:t>Project resource examples include websites, videos, books, magazines, personal stories, user experiences, and experts.</a:t>
            </a:r>
          </a:p>
          <a:p>
            <a:pPr marL="228600" indent="-228600">
              <a:buFont typeface="+mj-lt"/>
              <a:buAutoNum type="arabicPeriod"/>
            </a:pPr>
            <a:r>
              <a:rPr lang="en-US" sz="1200" b="0" dirty="0"/>
              <a:t>The team should record what they learn and note any questions that still need to be researched to develop their solution.</a:t>
            </a:r>
          </a:p>
        </p:txBody>
      </p:sp>
      <p:sp>
        <p:nvSpPr>
          <p:cNvPr id="4" name="Slide Number Placeholder 3"/>
          <p:cNvSpPr>
            <a:spLocks noGrp="1"/>
          </p:cNvSpPr>
          <p:nvPr>
            <p:ph type="sldNum" sz="quarter" idx="5"/>
          </p:nvPr>
        </p:nvSpPr>
        <p:spPr/>
        <p:txBody>
          <a:bodyPr/>
          <a:lstStyle/>
          <a:p>
            <a:fld id="{447B8CF6-C2C2-924C-96EF-0C0C9E05FEB2}" type="slidenum">
              <a:rPr lang="en-US" smtClean="0"/>
              <a:t>3</a:t>
            </a:fld>
            <a:endParaRPr lang="en-US" dirty="0"/>
          </a:p>
        </p:txBody>
      </p:sp>
    </p:spTree>
    <p:extLst>
      <p:ext uri="{BB962C8B-B14F-4D97-AF65-F5344CB8AC3E}">
        <p14:creationId xmlns:p14="http://schemas.microsoft.com/office/powerpoint/2010/main" val="83759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u="none" strike="noStrike" baseline="0" dirty="0">
                <a:latin typeface="Arial-BoldMT"/>
              </a:rPr>
              <a:t>Team Tasks </a:t>
            </a:r>
            <a:r>
              <a:rPr lang="en-US" sz="1800" b="0" i="0" u="none" strike="noStrike" baseline="0" dirty="0">
                <a:latin typeface="Arial-BoldMT"/>
              </a:rPr>
              <a:t>(100-120 minutes) – </a:t>
            </a:r>
            <a:r>
              <a:rPr lang="en-US" sz="1800" b="1" i="1" dirty="0">
                <a:effectLst/>
                <a:latin typeface="Arial" panose="020B0604020202020204" pitchFamily="34" charset="0"/>
                <a:ea typeface="Calibri" panose="020F0502020204030204" pitchFamily="34" charset="0"/>
                <a:cs typeface="Times New Roman" panose="02020603050405020304" pitchFamily="18" charset="0"/>
              </a:rPr>
              <a:t>The Guided Mission </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https://education.lego.com/en-us/lessons/prime-competition-ready</a:t>
            </a:r>
            <a:endPar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0" dirty="0">
                <a:effectLst/>
                <a:latin typeface="Arial" panose="020B0604020202020204" pitchFamily="34" charset="0"/>
                <a:ea typeface="Calibri" panose="020F0502020204030204" pitchFamily="34" charset="0"/>
                <a:cs typeface="Times New Roman" panose="02020603050405020304" pitchFamily="18" charset="0"/>
              </a:rPr>
              <a:t>URL for SPIKE on-line: </a:t>
            </a:r>
            <a:r>
              <a:rPr lang="en-GB" sz="2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4"/>
              </a:rPr>
              <a:t>https://spike.legoeducation.com</a:t>
            </a:r>
            <a:r>
              <a:rPr lang="en-US" sz="2800" dirty="0">
                <a:effectLst/>
                <a:latin typeface="Arial" panose="020B0604020202020204" pitchFamily="34" charset="0"/>
                <a:ea typeface="Calibri" panose="020F0502020204030204" pitchFamily="34" charset="0"/>
                <a:cs typeface="Times New Roman" panose="02020603050405020304" pitchFamily="18" charset="0"/>
              </a:rPr>
              <a:t> </a:t>
            </a:r>
            <a:r>
              <a:rPr lang="en-GB" sz="2800" dirty="0">
                <a:effectLst/>
                <a:latin typeface="Arial" panose="020B0604020202020204" pitchFamily="34" charset="0"/>
                <a:ea typeface="Calibri" panose="020F0502020204030204" pitchFamily="34" charset="0"/>
                <a:cs typeface="Times New Roman" panose="02020603050405020304" pitchFamily="18" charset="0"/>
              </a:rPr>
              <a:t>(remember to use a Chrome browser)</a:t>
            </a:r>
            <a:endParaRPr lang="en-US" sz="2800" b="1" i="0" u="none" strike="noStrike" baseline="0" dirty="0">
              <a:latin typeface="Arial-BoldMT"/>
            </a:endParaRPr>
          </a:p>
          <a:p>
            <a:pPr algn="l"/>
            <a:r>
              <a:rPr lang="en-US" sz="2800" b="1" i="0" u="none" strike="noStrike" baseline="0" dirty="0">
                <a:latin typeface="Arial-BoldMT"/>
              </a:rPr>
              <a:t>Session Outcomes</a:t>
            </a:r>
          </a:p>
          <a:p>
            <a:pPr algn="l"/>
            <a:r>
              <a:rPr lang="en-US" sz="2800" b="0" i="0" u="none" strike="noStrike" baseline="0" dirty="0">
                <a:latin typeface="Arial-BoldMT"/>
              </a:rPr>
              <a:t>Apply coding principles to the guided mission.</a:t>
            </a:r>
          </a:p>
          <a:p>
            <a:pPr algn="l"/>
            <a:r>
              <a:rPr lang="en-US" sz="2800" b="0" i="0" u="none" strike="noStrike" baseline="0" dirty="0">
                <a:latin typeface="Arial-BoldMT"/>
              </a:rPr>
              <a:t>Identify their innovation project problem to solve and research solutions. (Revisit page 6 of the Engineering Notebook.)</a:t>
            </a:r>
          </a:p>
          <a:p>
            <a:pPr algn="l"/>
            <a:r>
              <a:rPr lang="en-US" sz="2800" b="1" i="0" u="none" strike="noStrike" baseline="0" dirty="0">
                <a:latin typeface="Arial-BoldMT"/>
              </a:rPr>
              <a:t>Facilitator Tips - </a:t>
            </a:r>
            <a:r>
              <a:rPr lang="en-US" sz="2800" b="0" i="0" u="none" strike="noStrike" baseline="0" dirty="0">
                <a:latin typeface="Arial-BoldMT"/>
              </a:rPr>
              <a:t>Team-building activities are great for teams to develop, use their Core Values, and learn how to work together.</a:t>
            </a:r>
            <a:endParaRPr lang="en-US" sz="2800" b="0" i="0" u="none" strike="noStrike" baseline="0" dirty="0">
              <a:latin typeface="ArialMT"/>
            </a:endParaRPr>
          </a:p>
          <a:p>
            <a:r>
              <a:rPr lang="en-US" sz="2800" b="1" dirty="0"/>
              <a:t>Session 5 Tips =</a:t>
            </a:r>
          </a:p>
          <a:p>
            <a:pPr marL="228600" indent="-228600">
              <a:buFont typeface="+mj-lt"/>
              <a:buAutoNum type="arabicPeriod"/>
            </a:pPr>
            <a:r>
              <a:rPr lang="en-US" sz="2800" b="0" dirty="0"/>
              <a:t>The team should be able to describe how everyone contributes to the team.</a:t>
            </a:r>
          </a:p>
          <a:p>
            <a:pPr marL="228600" indent="-228600">
              <a:buFont typeface="+mj-lt"/>
              <a:buAutoNum type="arabicPeriod"/>
            </a:pPr>
            <a:r>
              <a:rPr lang="en-US" sz="2800" b="0" dirty="0"/>
              <a:t>If the team is sharing one robot, they can code on individual devices and then take turns running their programs on the robot. </a:t>
            </a:r>
          </a:p>
          <a:p>
            <a:pPr marL="228600" indent="-228600">
              <a:buFont typeface="+mj-lt"/>
              <a:buAutoNum type="arabicPeriod"/>
            </a:pPr>
            <a:r>
              <a:rPr lang="en-US" sz="2800" b="0" dirty="0"/>
              <a:t>The provided program for the guided mission will not only solve the “Send over the Submersible” mission but also be helpful to use on other missions.</a:t>
            </a:r>
          </a:p>
          <a:p>
            <a:pPr marL="228600" indent="-228600">
              <a:buFont typeface="+mj-lt"/>
              <a:buAutoNum type="arabicPeriod"/>
            </a:pPr>
            <a:r>
              <a:rPr lang="en-US" sz="2800" b="0" dirty="0"/>
              <a:t>Remind the team to test program changes in small steps instead of changing the entire program at once.</a:t>
            </a:r>
          </a:p>
          <a:p>
            <a:pPr marL="228600" indent="-228600">
              <a:buFont typeface="+mj-lt"/>
              <a:buAutoNum type="arabicPeriod"/>
            </a:pPr>
            <a:r>
              <a:rPr lang="en-US" sz="2800" b="0" dirty="0"/>
              <a:t>If an attachment is needed for a mission, keep it in a plastic bag labeled with the mission number.</a:t>
            </a:r>
          </a:p>
          <a:p>
            <a:pPr marL="228600" indent="-228600">
              <a:buFont typeface="+mj-lt"/>
              <a:buAutoNum type="arabicPeriod"/>
            </a:pPr>
            <a:r>
              <a:rPr lang="en-US" sz="2800" b="0" dirty="0"/>
              <a:t>Teams should be able to clearly define the problem they have chosen. This is evaluated during the judging session at the event.</a:t>
            </a:r>
          </a:p>
          <a:p>
            <a:pPr marL="228600" indent="-228600">
              <a:buFont typeface="+mj-lt"/>
              <a:buAutoNum type="arabicPeriod"/>
            </a:pPr>
            <a:r>
              <a:rPr lang="en-US" sz="2800" b="0" dirty="0"/>
              <a:t>The team will write their problem statement here. Remember, teams can choose one of the problems from the Project Sparks if they are unable to come up with their own idea. If they have multiple ideas, they could use a voting process to narrow it down to one. </a:t>
            </a:r>
          </a:p>
          <a:p>
            <a:pPr marL="228600" indent="-228600">
              <a:buFont typeface="+mj-lt"/>
              <a:buAutoNum type="arabicPeriod"/>
            </a:pPr>
            <a:r>
              <a:rPr lang="en-US" sz="2800" b="0" dirty="0"/>
              <a:t>Project resource examples include websites, videos, books, magazines, personal stories, user experiences, and experts.</a:t>
            </a:r>
          </a:p>
          <a:p>
            <a:pPr marL="228600" indent="-228600">
              <a:buFont typeface="+mj-lt"/>
              <a:buAutoNum type="arabicPeriod"/>
            </a:pPr>
            <a:r>
              <a:rPr lang="en-US" sz="2800" b="0" dirty="0"/>
              <a:t>The team should record what they learn and note any questions that still need to be researched to develop their solution.</a:t>
            </a:r>
          </a:p>
        </p:txBody>
      </p:sp>
      <p:sp>
        <p:nvSpPr>
          <p:cNvPr id="4" name="Slide Number Placeholder 3"/>
          <p:cNvSpPr>
            <a:spLocks noGrp="1"/>
          </p:cNvSpPr>
          <p:nvPr>
            <p:ph type="sldNum" sz="quarter" idx="5"/>
          </p:nvPr>
        </p:nvSpPr>
        <p:spPr/>
        <p:txBody>
          <a:bodyPr/>
          <a:lstStyle/>
          <a:p>
            <a:fld id="{447B8CF6-C2C2-924C-96EF-0C0C9E05FEB2}" type="slidenum">
              <a:rPr lang="en-US" smtClean="0"/>
              <a:t>4</a:t>
            </a:fld>
            <a:endParaRPr lang="en-US" dirty="0"/>
          </a:p>
        </p:txBody>
      </p:sp>
    </p:spTree>
    <p:extLst>
      <p:ext uri="{BB962C8B-B14F-4D97-AF65-F5344CB8AC3E}">
        <p14:creationId xmlns:p14="http://schemas.microsoft.com/office/powerpoint/2010/main" val="1994550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Tx/>
              <a:buNone/>
            </a:pPr>
            <a:r>
              <a:rPr lang="en-US" sz="1800" i="1" u="none" strike="noStrike" baseline="0" dirty="0">
                <a:latin typeface="Arial" panose="020B0604020202020204" pitchFamily="34" charset="0"/>
                <a:cs typeface="Arial" panose="020B0604020202020204" pitchFamily="34" charset="0"/>
              </a:rPr>
              <a:t>To help you learn about navigating and interacting with a model, complete this guided mission.</a:t>
            </a:r>
          </a:p>
          <a:p>
            <a:pPr marL="0" indent="0" algn="l">
              <a:buFontTx/>
              <a:buNone/>
            </a:pPr>
            <a:r>
              <a:rPr lang="en-US" sz="1800" i="1" u="none" strike="noStrike" baseline="0" dirty="0">
                <a:latin typeface="Arial" panose="020B0604020202020204" pitchFamily="34" charset="0"/>
                <a:cs typeface="Arial" panose="020B0604020202020204" pitchFamily="34" charset="0"/>
              </a:rPr>
              <a:t>In the app, download the program that solves this mission.</a:t>
            </a:r>
          </a:p>
          <a:p>
            <a:pPr marL="0" indent="0" algn="l">
              <a:buFontTx/>
              <a:buNone/>
            </a:pPr>
            <a:r>
              <a:rPr lang="en-US" sz="1800" i="1" u="none" strike="noStrike" baseline="0" dirty="0">
                <a:latin typeface="Arial" panose="020B0604020202020204" pitchFamily="34" charset="0"/>
                <a:cs typeface="Arial" panose="020B0604020202020204" pitchFamily="34" charset="0"/>
              </a:rPr>
              <a:t>Start your robot in the correct position in the left launch area. Run your robot and watch it complete the mission and score the points.</a:t>
            </a:r>
          </a:p>
          <a:p>
            <a:pPr marL="0" indent="0" algn="l">
              <a:buFontTx/>
              <a:buNone/>
            </a:pPr>
            <a:r>
              <a:rPr lang="en-US" sz="1800" i="1" u="none" strike="noStrike" baseline="0" dirty="0">
                <a:latin typeface="Arial" panose="020B0604020202020204" pitchFamily="34" charset="0"/>
                <a:cs typeface="Arial" panose="020B0604020202020204" pitchFamily="34" charset="0"/>
              </a:rPr>
              <a:t>Like all the mission models, Mission 10: “Send over the Submersible” might inspire you to think of a solution for your innovation project.</a:t>
            </a:r>
          </a:p>
          <a:p>
            <a:pPr marL="0" indent="0" algn="l">
              <a:buFontTx/>
              <a:buNone/>
            </a:pPr>
            <a:r>
              <a:rPr lang="en-US" sz="1800" i="1" u="none" strike="noStrike" baseline="0" dirty="0">
                <a:latin typeface="Arial" panose="020B0604020202020204" pitchFamily="34" charset="0"/>
                <a:cs typeface="Arial" panose="020B0604020202020204" pitchFamily="34" charset="0"/>
              </a:rPr>
              <a:t>Think about how to incorporate the Submersible mission into your mission strategy. </a:t>
            </a:r>
          </a:p>
          <a:p>
            <a:pPr marL="0" indent="0" algn="l">
              <a:buFontTx/>
              <a:buNone/>
            </a:pPr>
            <a:r>
              <a:rPr lang="en-US" sz="1800" i="1" u="none" strike="noStrike" baseline="0" dirty="0">
                <a:latin typeface="Arial" panose="020B0604020202020204" pitchFamily="34" charset="0"/>
                <a:cs typeface="Arial" panose="020B0604020202020204" pitchFamily="34" charset="0"/>
              </a:rPr>
              <a:t>Apply your new line-following skill to a different mission model.</a:t>
            </a:r>
          </a:p>
        </p:txBody>
      </p:sp>
      <p:sp>
        <p:nvSpPr>
          <p:cNvPr id="4" name="Slide Number Placeholder 3"/>
          <p:cNvSpPr>
            <a:spLocks noGrp="1"/>
          </p:cNvSpPr>
          <p:nvPr>
            <p:ph type="sldNum" sz="quarter" idx="5"/>
          </p:nvPr>
        </p:nvSpPr>
        <p:spPr/>
        <p:txBody>
          <a:bodyPr/>
          <a:lstStyle/>
          <a:p>
            <a:fld id="{447B8CF6-C2C2-924C-96EF-0C0C9E05FEB2}" type="slidenum">
              <a:rPr lang="en-US" smtClean="0"/>
              <a:t>5</a:t>
            </a:fld>
            <a:endParaRPr lang="en-US" dirty="0"/>
          </a:p>
        </p:txBody>
      </p:sp>
    </p:spTree>
    <p:extLst>
      <p:ext uri="{BB962C8B-B14F-4D97-AF65-F5344CB8AC3E}">
        <p14:creationId xmlns:p14="http://schemas.microsoft.com/office/powerpoint/2010/main" val="2009473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baseline="0" dirty="0">
                <a:latin typeface="Arial-BoldMT"/>
              </a:rPr>
              <a:t>Team Tasks </a:t>
            </a:r>
            <a:r>
              <a:rPr lang="en-US" sz="1200" b="0" i="0" u="none" strike="noStrike" baseline="0" dirty="0">
                <a:latin typeface="Arial-BoldMT"/>
              </a:rPr>
              <a:t>(100-120 minutes) – </a:t>
            </a:r>
            <a:r>
              <a:rPr lang="en-US" sz="1200" b="1" i="1" dirty="0">
                <a:effectLst/>
                <a:latin typeface="Arial" panose="020B0604020202020204" pitchFamily="34" charset="0"/>
                <a:ea typeface="Calibri" panose="020F0502020204030204" pitchFamily="34" charset="0"/>
                <a:cs typeface="Times New Roman" panose="02020603050405020304" pitchFamily="18" charset="0"/>
              </a:rPr>
              <a:t>The Guided Mission </a:t>
            </a:r>
            <a:r>
              <a:rPr lang="en-US" sz="1200" dirty="0">
                <a:effectLst/>
                <a:latin typeface="Arial" panose="020B0604020202020204" pitchFamily="34" charset="0"/>
                <a:ea typeface="Calibri" panose="020F0502020204030204" pitchFamily="34" charset="0"/>
                <a:cs typeface="Times New Roman" panose="02020603050405020304" pitchFamily="18" charset="0"/>
              </a:rPr>
              <a:t>– </a:t>
            </a:r>
            <a:r>
              <a:rPr lang="en-US" sz="12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https://education.lego.com/en-us/lessons/prime-competition-ready</a:t>
            </a:r>
            <a:endParaRPr lang="en-US" sz="12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dirty="0">
                <a:effectLst/>
                <a:latin typeface="Arial" panose="020B0604020202020204" pitchFamily="34" charset="0"/>
                <a:ea typeface="Calibri" panose="020F0502020204030204" pitchFamily="34" charset="0"/>
                <a:cs typeface="Times New Roman" panose="02020603050405020304" pitchFamily="18" charset="0"/>
              </a:rPr>
              <a:t>URL for SPIKE on-line: </a:t>
            </a:r>
            <a:r>
              <a:rPr lang="en-GB"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4"/>
              </a:rPr>
              <a:t>https://spike.legoeducation.com</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dirty="0">
                <a:effectLst/>
                <a:latin typeface="Arial" panose="020B0604020202020204" pitchFamily="34" charset="0"/>
                <a:ea typeface="Calibri" panose="020F0502020204030204" pitchFamily="34" charset="0"/>
                <a:cs typeface="Times New Roman" panose="02020603050405020304" pitchFamily="18" charset="0"/>
              </a:rPr>
              <a:t>(remember to use a Chrome browser)</a:t>
            </a:r>
            <a:endParaRPr lang="en-US" sz="1800" b="1" i="0" u="none" strike="noStrike" baseline="0" dirty="0">
              <a:latin typeface="Arial-BoldMT"/>
            </a:endParaRPr>
          </a:p>
          <a:p>
            <a:pPr algn="l"/>
            <a:r>
              <a:rPr lang="en-US" sz="1800" b="1" i="0" u="none" strike="noStrike" baseline="0" dirty="0">
                <a:latin typeface="Arial-BoldMT"/>
              </a:rPr>
              <a:t>Session Outcomes</a:t>
            </a:r>
          </a:p>
          <a:p>
            <a:pPr algn="l"/>
            <a:r>
              <a:rPr lang="en-US" sz="1800" b="0" i="0" u="none" strike="noStrike" baseline="0" dirty="0">
                <a:latin typeface="Arial-BoldMT"/>
              </a:rPr>
              <a:t>Apply coding principles to the guided mission.</a:t>
            </a:r>
          </a:p>
          <a:p>
            <a:pPr algn="l"/>
            <a:r>
              <a:rPr lang="en-US" sz="1800" b="0" i="0" u="none" strike="noStrike" baseline="0" dirty="0">
                <a:latin typeface="Arial-BoldMT"/>
              </a:rPr>
              <a:t>Identify their innovation project problem to solve and research solutions. (Revisit page 6 of the Engineering Notebook.)</a:t>
            </a:r>
          </a:p>
          <a:p>
            <a:pPr algn="l"/>
            <a:r>
              <a:rPr lang="en-US" sz="1800" b="1" i="0" u="none" strike="noStrike" baseline="0" dirty="0">
                <a:latin typeface="Arial-BoldMT"/>
              </a:rPr>
              <a:t>Facilitator Tips - </a:t>
            </a:r>
            <a:r>
              <a:rPr lang="en-US" sz="1800" b="0" i="0" u="none" strike="noStrike" baseline="0" dirty="0">
                <a:latin typeface="Arial-BoldMT"/>
              </a:rPr>
              <a:t>Team-building activities are great for teams to develop, use their Core Values, and learn how to work together.</a:t>
            </a:r>
            <a:endParaRPr lang="en-US" sz="1800" b="0" i="0" u="none" strike="noStrike" baseline="0" dirty="0">
              <a:latin typeface="ArialMT"/>
            </a:endParaRPr>
          </a:p>
          <a:p>
            <a:r>
              <a:rPr lang="en-US" sz="1800" b="1" dirty="0"/>
              <a:t>Session 5 Tips =</a:t>
            </a:r>
          </a:p>
          <a:p>
            <a:pPr marL="228600" indent="-228600">
              <a:buFont typeface="+mj-lt"/>
              <a:buAutoNum type="arabicPeriod"/>
            </a:pPr>
            <a:r>
              <a:rPr lang="en-US" sz="1800" b="0" dirty="0"/>
              <a:t>The team should be able to describe how everyone contributes to the team.</a:t>
            </a:r>
          </a:p>
          <a:p>
            <a:pPr marL="228600" indent="-228600">
              <a:buFont typeface="+mj-lt"/>
              <a:buAutoNum type="arabicPeriod"/>
            </a:pPr>
            <a:r>
              <a:rPr lang="en-US" sz="1800" b="0" dirty="0"/>
              <a:t>If the team is sharing one robot, they can code on individual devices and then take turns running their programs on the robot. </a:t>
            </a:r>
          </a:p>
          <a:p>
            <a:pPr marL="228600" indent="-228600">
              <a:buFont typeface="+mj-lt"/>
              <a:buAutoNum type="arabicPeriod"/>
            </a:pPr>
            <a:r>
              <a:rPr lang="en-US" sz="1800" b="0" dirty="0"/>
              <a:t>The provided program for the guided mission will not only solve the “Send over the Submersible” mission but also be helpful to use on other missions.</a:t>
            </a:r>
          </a:p>
          <a:p>
            <a:pPr marL="228600" indent="-228600">
              <a:buFont typeface="+mj-lt"/>
              <a:buAutoNum type="arabicPeriod"/>
            </a:pPr>
            <a:r>
              <a:rPr lang="en-US" sz="1800" b="0" dirty="0"/>
              <a:t>Remind the team to test program changes in small steps instead of changing the entire program at once.</a:t>
            </a:r>
          </a:p>
          <a:p>
            <a:pPr marL="228600" indent="-228600">
              <a:buFont typeface="+mj-lt"/>
              <a:buAutoNum type="arabicPeriod"/>
            </a:pPr>
            <a:r>
              <a:rPr lang="en-US" sz="1800" b="0" dirty="0"/>
              <a:t>If an attachment is needed for a mission, keep it in a plastic bag labeled with the mission number.</a:t>
            </a:r>
          </a:p>
          <a:p>
            <a:pPr marL="228600" indent="-228600">
              <a:buFont typeface="+mj-lt"/>
              <a:buAutoNum type="arabicPeriod"/>
            </a:pPr>
            <a:r>
              <a:rPr lang="en-US" sz="1800" b="0" dirty="0"/>
              <a:t>Teams should be able to clearly define the problem they have chosen. This is evaluated during the judging session at the event.</a:t>
            </a:r>
          </a:p>
          <a:p>
            <a:pPr marL="228600" indent="-228600">
              <a:buFont typeface="+mj-lt"/>
              <a:buAutoNum type="arabicPeriod"/>
            </a:pPr>
            <a:r>
              <a:rPr lang="en-US" sz="1800" b="0" dirty="0"/>
              <a:t>The team will write their problem statement here. Remember, teams can choose one of the problems from the Project Sparks if they are unable to come up with their own idea. If they have multiple ideas, they could use a voting process to narrow it down to one. </a:t>
            </a:r>
          </a:p>
          <a:p>
            <a:pPr marL="228600" indent="-228600">
              <a:buFont typeface="+mj-lt"/>
              <a:buAutoNum type="arabicPeriod"/>
            </a:pPr>
            <a:r>
              <a:rPr lang="en-US" sz="1800" b="0" dirty="0"/>
              <a:t>Project resource examples include websites, videos, books, magazines, personal stories, user experiences, and experts.</a:t>
            </a:r>
          </a:p>
          <a:p>
            <a:pPr marL="228600" indent="-228600">
              <a:buFont typeface="+mj-lt"/>
              <a:buAutoNum type="arabicPeriod"/>
            </a:pPr>
            <a:r>
              <a:rPr lang="en-US" sz="1800" b="0" dirty="0"/>
              <a:t>The team should record what they learn and note any questions that still need to be researched to develop their solution.</a:t>
            </a:r>
          </a:p>
        </p:txBody>
      </p:sp>
      <p:sp>
        <p:nvSpPr>
          <p:cNvPr id="4" name="Slide Number Placeholder 3"/>
          <p:cNvSpPr>
            <a:spLocks noGrp="1"/>
          </p:cNvSpPr>
          <p:nvPr>
            <p:ph type="sldNum" sz="quarter" idx="5"/>
          </p:nvPr>
        </p:nvSpPr>
        <p:spPr/>
        <p:txBody>
          <a:bodyPr/>
          <a:lstStyle/>
          <a:p>
            <a:fld id="{447B8CF6-C2C2-924C-96EF-0C0C9E05FEB2}" type="slidenum">
              <a:rPr lang="en-US" smtClean="0"/>
              <a:t>6</a:t>
            </a:fld>
            <a:endParaRPr lang="en-US" dirty="0"/>
          </a:p>
        </p:txBody>
      </p:sp>
    </p:spTree>
    <p:extLst>
      <p:ext uri="{BB962C8B-B14F-4D97-AF65-F5344CB8AC3E}">
        <p14:creationId xmlns:p14="http://schemas.microsoft.com/office/powerpoint/2010/main" val="1425102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1" i="0" u="none" strike="noStrike" baseline="0" dirty="0">
                <a:latin typeface="Arial-BoldMT"/>
              </a:rPr>
              <a:t>Team Tasks </a:t>
            </a:r>
            <a:r>
              <a:rPr lang="en-US" sz="2800" b="0" i="0" u="none" strike="noStrike" baseline="0" dirty="0">
                <a:latin typeface="Arial-BoldMT"/>
              </a:rPr>
              <a:t>(100-120 minutes)</a:t>
            </a:r>
          </a:p>
          <a:p>
            <a:pPr algn="l"/>
            <a:r>
              <a:rPr lang="en-US" sz="2800" b="1" i="0" u="none" strike="noStrike" baseline="0" dirty="0">
                <a:latin typeface="Arial-BoldMT"/>
              </a:rPr>
              <a:t>Session Outcomes</a:t>
            </a:r>
          </a:p>
          <a:p>
            <a:pPr algn="l"/>
            <a:r>
              <a:rPr lang="en-US" sz="2800" b="0" i="0" u="none" strike="noStrike" baseline="0" dirty="0">
                <a:latin typeface="Arial-BoldMT"/>
              </a:rPr>
              <a:t>Apply coding principles to the guided mission.</a:t>
            </a:r>
          </a:p>
          <a:p>
            <a:pPr algn="l"/>
            <a:r>
              <a:rPr lang="en-US" sz="2800" b="0" i="0" u="none" strike="noStrike" baseline="0" dirty="0">
                <a:latin typeface="Arial-BoldMT"/>
              </a:rPr>
              <a:t>Identify their innovation project problem to solve and research solutions. (Revisit page 6 of the Engineering Notebook.)</a:t>
            </a:r>
          </a:p>
          <a:p>
            <a:pPr algn="l"/>
            <a:r>
              <a:rPr lang="en-US" sz="2800" b="1" i="0" u="none" strike="noStrike" baseline="0" dirty="0">
                <a:latin typeface="Arial-BoldMT"/>
              </a:rPr>
              <a:t>Facilitator Tips - </a:t>
            </a:r>
            <a:r>
              <a:rPr lang="en-US" sz="2800" b="0" i="0" u="none" strike="noStrike" baseline="0" dirty="0">
                <a:latin typeface="Arial-BoldMT"/>
              </a:rPr>
              <a:t>Team-building activities are great for teams to develop, use their Core Values, and learn how to work together.</a:t>
            </a:r>
            <a:endParaRPr lang="en-US" sz="2800" b="0" i="0" u="none" strike="noStrike" baseline="0" dirty="0">
              <a:latin typeface="ArialMT"/>
            </a:endParaRPr>
          </a:p>
          <a:p>
            <a:r>
              <a:rPr lang="en-US" sz="2800" b="1" dirty="0"/>
              <a:t>Session 5 Tips =</a:t>
            </a:r>
          </a:p>
          <a:p>
            <a:pPr marL="228600" indent="-228600">
              <a:buFont typeface="+mj-lt"/>
              <a:buAutoNum type="arabicPeriod"/>
            </a:pPr>
            <a:r>
              <a:rPr lang="en-US" sz="2800" b="0" dirty="0"/>
              <a:t>The team should be able to describe how everyone contributes to the team.</a:t>
            </a:r>
          </a:p>
          <a:p>
            <a:pPr marL="228600" indent="-228600">
              <a:buFont typeface="+mj-lt"/>
              <a:buAutoNum type="arabicPeriod"/>
            </a:pPr>
            <a:r>
              <a:rPr lang="en-US" sz="2800" b="0" dirty="0"/>
              <a:t>If the team is sharing one robot, they can code on individual devices and then take turns running their programs on the robot. </a:t>
            </a:r>
          </a:p>
          <a:p>
            <a:pPr marL="228600" indent="-228600">
              <a:buFont typeface="+mj-lt"/>
              <a:buAutoNum type="arabicPeriod"/>
            </a:pPr>
            <a:r>
              <a:rPr lang="en-US" sz="2800" b="0" dirty="0"/>
              <a:t>The provided program for the guided mission will not only solve the “Send over the Submersible” mission but also be helpful to use on other missions.</a:t>
            </a:r>
          </a:p>
          <a:p>
            <a:pPr marL="228600" indent="-228600">
              <a:buFont typeface="+mj-lt"/>
              <a:buAutoNum type="arabicPeriod"/>
            </a:pPr>
            <a:r>
              <a:rPr lang="en-US" sz="2800" b="0" dirty="0"/>
              <a:t>Remind the team to test program changes in small steps instead of changing the entire program at once.</a:t>
            </a:r>
          </a:p>
          <a:p>
            <a:pPr marL="228600" indent="-228600">
              <a:buFont typeface="+mj-lt"/>
              <a:buAutoNum type="arabicPeriod"/>
            </a:pPr>
            <a:r>
              <a:rPr lang="en-US" sz="2800" b="0" dirty="0"/>
              <a:t>If an attachment is needed for a mission, keep it in a plastic bag labeled with the mission number.</a:t>
            </a:r>
          </a:p>
          <a:p>
            <a:pPr marL="228600" indent="-228600">
              <a:buFont typeface="+mj-lt"/>
              <a:buAutoNum type="arabicPeriod"/>
            </a:pPr>
            <a:r>
              <a:rPr lang="en-US" sz="2800" b="0" dirty="0"/>
              <a:t>Teams should be able to clearly define the problem they have chosen. This is evaluated during the judging session at the event.</a:t>
            </a:r>
          </a:p>
          <a:p>
            <a:pPr marL="228600" indent="-228600">
              <a:buFont typeface="+mj-lt"/>
              <a:buAutoNum type="arabicPeriod"/>
            </a:pPr>
            <a:r>
              <a:rPr lang="en-US" sz="2800" b="0" dirty="0"/>
              <a:t>The team will write their problem statement here. Remember, teams can choose one of the problems from the Project Sparks if they are unable to come up with their own idea. If they have multiple ideas, they could use a voting process to narrow it down to one. </a:t>
            </a:r>
          </a:p>
          <a:p>
            <a:pPr marL="228600" indent="-228600">
              <a:buFont typeface="+mj-lt"/>
              <a:buAutoNum type="arabicPeriod"/>
            </a:pPr>
            <a:r>
              <a:rPr lang="en-US" sz="2800" b="0" dirty="0"/>
              <a:t>Project resource examples include websites, videos, books, magazines, personal stories, user experiences, and experts.</a:t>
            </a:r>
          </a:p>
          <a:p>
            <a:pPr marL="228600" indent="-228600">
              <a:buFont typeface="+mj-lt"/>
              <a:buAutoNum type="arabicPeriod"/>
            </a:pPr>
            <a:r>
              <a:rPr lang="en-US" sz="2800" b="0" dirty="0"/>
              <a:t>The team should record what they learn and note any questions that still need to be researched to develop their solution.</a:t>
            </a:r>
            <a:endParaRPr lang="en-US" sz="1800" dirty="0"/>
          </a:p>
        </p:txBody>
      </p:sp>
      <p:sp>
        <p:nvSpPr>
          <p:cNvPr id="4" name="Slide Number Placeholder 3"/>
          <p:cNvSpPr>
            <a:spLocks noGrp="1"/>
          </p:cNvSpPr>
          <p:nvPr>
            <p:ph type="sldNum" sz="quarter" idx="5"/>
          </p:nvPr>
        </p:nvSpPr>
        <p:spPr/>
        <p:txBody>
          <a:bodyPr/>
          <a:lstStyle/>
          <a:p>
            <a:fld id="{447B8CF6-C2C2-924C-96EF-0C0C9E05FEB2}" type="slidenum">
              <a:rPr lang="en-US" smtClean="0"/>
              <a:t>7</a:t>
            </a:fld>
            <a:endParaRPr lang="en-US" dirty="0"/>
          </a:p>
        </p:txBody>
      </p:sp>
    </p:spTree>
    <p:extLst>
      <p:ext uri="{BB962C8B-B14F-4D97-AF65-F5344CB8AC3E}">
        <p14:creationId xmlns:p14="http://schemas.microsoft.com/office/powerpoint/2010/main" val="3634583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1" i="0" u="none" strike="noStrike" baseline="0" dirty="0">
                <a:latin typeface="Arial-BoldMT"/>
              </a:rPr>
              <a:t>Team Tasks </a:t>
            </a:r>
            <a:r>
              <a:rPr lang="en-US" sz="2800" b="0" i="0" u="none" strike="noStrike" baseline="0" dirty="0">
                <a:latin typeface="Arial-BoldMT"/>
              </a:rPr>
              <a:t>(100-120 minutes)</a:t>
            </a:r>
          </a:p>
          <a:p>
            <a:pPr algn="l"/>
            <a:r>
              <a:rPr lang="en-US" sz="2800" b="1" i="0" u="none" strike="noStrike" baseline="0" dirty="0">
                <a:latin typeface="Arial-BoldMT"/>
              </a:rPr>
              <a:t>Session Outcomes</a:t>
            </a:r>
          </a:p>
          <a:p>
            <a:pPr algn="l"/>
            <a:r>
              <a:rPr lang="en-US" sz="2800" b="0" i="0" u="none" strike="noStrike" baseline="0" dirty="0">
                <a:latin typeface="Arial-BoldMT"/>
              </a:rPr>
              <a:t>Apply coding principles to the guided mission.</a:t>
            </a:r>
          </a:p>
          <a:p>
            <a:pPr algn="l"/>
            <a:r>
              <a:rPr lang="en-US" sz="2800" b="0" i="0" u="none" strike="noStrike" baseline="0" dirty="0">
                <a:latin typeface="Arial-BoldMT"/>
              </a:rPr>
              <a:t>Identify their innovation project problem to solve and research solutions. (Revisit page 6 of the Engineering Notebook.)</a:t>
            </a:r>
          </a:p>
          <a:p>
            <a:pPr algn="l"/>
            <a:r>
              <a:rPr lang="en-US" sz="2800" b="1" i="0" u="none" strike="noStrike" baseline="0" dirty="0">
                <a:latin typeface="Arial-BoldMT"/>
              </a:rPr>
              <a:t>Facilitator Tips - </a:t>
            </a:r>
            <a:r>
              <a:rPr lang="en-US" sz="2800" b="0" i="0" u="none" strike="noStrike" baseline="0" dirty="0">
                <a:latin typeface="Arial-BoldMT"/>
              </a:rPr>
              <a:t>Team-building activities are great for teams to develop, use their Core Values, and learn how to work together.</a:t>
            </a:r>
            <a:endParaRPr lang="en-US" sz="2800" b="0" i="0" u="none" strike="noStrike" baseline="0" dirty="0">
              <a:latin typeface="ArialMT"/>
            </a:endParaRPr>
          </a:p>
          <a:p>
            <a:r>
              <a:rPr lang="en-US" sz="2800" b="1" dirty="0"/>
              <a:t>Session 5 Tips =</a:t>
            </a:r>
          </a:p>
          <a:p>
            <a:pPr marL="228600" indent="-228600">
              <a:buFont typeface="+mj-lt"/>
              <a:buAutoNum type="arabicPeriod"/>
            </a:pPr>
            <a:r>
              <a:rPr lang="en-US" sz="2800" b="0" dirty="0"/>
              <a:t>The team should be able to describe how everyone contributes to the team.</a:t>
            </a:r>
          </a:p>
          <a:p>
            <a:pPr marL="228600" indent="-228600">
              <a:buFont typeface="+mj-lt"/>
              <a:buAutoNum type="arabicPeriod"/>
            </a:pPr>
            <a:r>
              <a:rPr lang="en-US" sz="2800" b="0" dirty="0"/>
              <a:t>If the team is sharing one robot, they can code on individual devices and then take turns running their programs on the robot. </a:t>
            </a:r>
          </a:p>
          <a:p>
            <a:pPr marL="228600" indent="-228600">
              <a:buFont typeface="+mj-lt"/>
              <a:buAutoNum type="arabicPeriod"/>
            </a:pPr>
            <a:r>
              <a:rPr lang="en-US" sz="2800" b="0" dirty="0"/>
              <a:t>The provided program for the guided mission will not only solve the “Send over the Submersible” mission but also be helpful to use on other missions.</a:t>
            </a:r>
          </a:p>
          <a:p>
            <a:pPr marL="228600" indent="-228600">
              <a:buFont typeface="+mj-lt"/>
              <a:buAutoNum type="arabicPeriod"/>
            </a:pPr>
            <a:r>
              <a:rPr lang="en-US" sz="2800" b="0" dirty="0"/>
              <a:t>Remind the team to test program changes in small steps instead of changing the entire program at once.</a:t>
            </a:r>
          </a:p>
          <a:p>
            <a:pPr marL="228600" indent="-228600">
              <a:buFont typeface="+mj-lt"/>
              <a:buAutoNum type="arabicPeriod"/>
            </a:pPr>
            <a:r>
              <a:rPr lang="en-US" sz="2800" b="0" dirty="0"/>
              <a:t>If an attachment is needed for a mission, keep it in a plastic bag labeled with the mission number.</a:t>
            </a:r>
          </a:p>
          <a:p>
            <a:pPr marL="228600" indent="-228600">
              <a:buFont typeface="+mj-lt"/>
              <a:buAutoNum type="arabicPeriod"/>
            </a:pPr>
            <a:r>
              <a:rPr lang="en-US" sz="2800" b="0" dirty="0"/>
              <a:t>Teams should be able to clearly define the problem they have chosen. This is evaluated during the judging session at the event.</a:t>
            </a:r>
          </a:p>
          <a:p>
            <a:pPr marL="228600" indent="-228600">
              <a:buFont typeface="+mj-lt"/>
              <a:buAutoNum type="arabicPeriod"/>
            </a:pPr>
            <a:r>
              <a:rPr lang="en-US" sz="2800" b="0" dirty="0"/>
              <a:t>The team will write their problem statement here. Remember, teams can choose one of the problems from the Project Sparks if they are unable to come up with their own idea. If they have multiple ideas, they could use a voting process to narrow it down to one. </a:t>
            </a:r>
          </a:p>
          <a:p>
            <a:pPr marL="228600" indent="-228600">
              <a:buFont typeface="+mj-lt"/>
              <a:buAutoNum type="arabicPeriod"/>
            </a:pPr>
            <a:r>
              <a:rPr lang="en-US" sz="2800" b="0" dirty="0"/>
              <a:t>Project resource examples include websites, videos, books, magazines, personal stories, user experiences, and experts.</a:t>
            </a:r>
          </a:p>
          <a:p>
            <a:pPr marL="228600" indent="-228600">
              <a:buFont typeface="+mj-lt"/>
              <a:buAutoNum type="arabicPeriod"/>
            </a:pPr>
            <a:r>
              <a:rPr lang="en-US" sz="2800" b="0" dirty="0"/>
              <a:t>The team should record what they learn and note any questions that still need to be researched to develop their solution.</a:t>
            </a:r>
            <a:endParaRPr lang="en-US" sz="1800" dirty="0"/>
          </a:p>
        </p:txBody>
      </p:sp>
      <p:sp>
        <p:nvSpPr>
          <p:cNvPr id="4" name="Slide Number Placeholder 3"/>
          <p:cNvSpPr>
            <a:spLocks noGrp="1"/>
          </p:cNvSpPr>
          <p:nvPr>
            <p:ph type="sldNum" sz="quarter" idx="5"/>
          </p:nvPr>
        </p:nvSpPr>
        <p:spPr/>
        <p:txBody>
          <a:bodyPr/>
          <a:lstStyle/>
          <a:p>
            <a:fld id="{447B8CF6-C2C2-924C-96EF-0C0C9E05FEB2}" type="slidenum">
              <a:rPr lang="en-US" smtClean="0"/>
              <a:t>8</a:t>
            </a:fld>
            <a:endParaRPr lang="en-US" dirty="0"/>
          </a:p>
        </p:txBody>
      </p:sp>
    </p:spTree>
    <p:extLst>
      <p:ext uri="{BB962C8B-B14F-4D97-AF65-F5344CB8AC3E}">
        <p14:creationId xmlns:p14="http://schemas.microsoft.com/office/powerpoint/2010/main" val="1184891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1" i="0" u="none" strike="noStrike" baseline="0" dirty="0">
                <a:latin typeface="Arial-BoldMT"/>
              </a:rPr>
              <a:t>Share </a:t>
            </a:r>
            <a:r>
              <a:rPr lang="en-US" sz="4000" b="0" i="0" u="none" strike="noStrike" baseline="0" dirty="0">
                <a:latin typeface="Arial-BoldMT"/>
              </a:rPr>
              <a:t>(10-15 minutes)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1" i="0" u="none" strike="noStrike" baseline="0" dirty="0">
                <a:latin typeface="Arial-BoldMT"/>
              </a:rPr>
              <a:t>Team Tasks </a:t>
            </a:r>
            <a:r>
              <a:rPr lang="en-US" sz="4000" b="0" i="0" u="none" strike="noStrike" baseline="0" dirty="0">
                <a:latin typeface="Arial-BoldMT"/>
              </a:rPr>
              <a:t>(100-120 minutes)</a:t>
            </a:r>
          </a:p>
          <a:p>
            <a:pPr algn="l"/>
            <a:r>
              <a:rPr lang="en-US" sz="4000" b="1" i="0" u="none" strike="noStrike" baseline="0" dirty="0">
                <a:latin typeface="Arial-BoldMT"/>
              </a:rPr>
              <a:t>Session Outcomes</a:t>
            </a:r>
          </a:p>
          <a:p>
            <a:pPr algn="l"/>
            <a:r>
              <a:rPr lang="en-US" sz="4000" b="0" i="0" u="none" strike="noStrike" baseline="0" dirty="0">
                <a:latin typeface="Arial-BoldMT"/>
              </a:rPr>
              <a:t>Apply coding principles to the guided mission.</a:t>
            </a:r>
          </a:p>
          <a:p>
            <a:pPr algn="l"/>
            <a:r>
              <a:rPr lang="en-US" sz="4000" b="0" i="0" u="none" strike="noStrike" baseline="0" dirty="0">
                <a:latin typeface="Arial-BoldMT"/>
              </a:rPr>
              <a:t>Identify their innovation project problem to solve and research solutions. (Revisit page 6 of the Engineering Notebook.)</a:t>
            </a:r>
          </a:p>
          <a:p>
            <a:pPr algn="l"/>
            <a:r>
              <a:rPr lang="en-US" sz="4000" b="1" i="0" u="none" strike="noStrike" baseline="0" dirty="0">
                <a:latin typeface="Arial-BoldMT"/>
              </a:rPr>
              <a:t>Facilitator Tips - </a:t>
            </a:r>
            <a:r>
              <a:rPr lang="en-US" sz="4000" b="0" i="0" u="none" strike="noStrike" baseline="0" dirty="0">
                <a:latin typeface="Arial-BoldMT"/>
              </a:rPr>
              <a:t>Team-building activities are great for teams to develop, use their Core Values, and learn how to work together.</a:t>
            </a:r>
            <a:endParaRPr lang="en-US" sz="4000" b="0" i="0" u="none" strike="noStrike" baseline="0" dirty="0">
              <a:latin typeface="ArialMT"/>
            </a:endParaRPr>
          </a:p>
          <a:p>
            <a:r>
              <a:rPr lang="en-US" sz="4000" b="1" dirty="0"/>
              <a:t>Session 5 Tips =</a:t>
            </a:r>
          </a:p>
          <a:p>
            <a:pPr marL="228600" indent="-228600">
              <a:buFont typeface="+mj-lt"/>
              <a:buAutoNum type="arabicPeriod"/>
            </a:pPr>
            <a:r>
              <a:rPr lang="en-US" sz="4000" b="0" dirty="0"/>
              <a:t>The team should be able to describe how everyone contributes to the team.</a:t>
            </a:r>
          </a:p>
          <a:p>
            <a:pPr marL="228600" indent="-228600">
              <a:buFont typeface="+mj-lt"/>
              <a:buAutoNum type="arabicPeriod"/>
            </a:pPr>
            <a:r>
              <a:rPr lang="en-US" sz="4000" b="0" dirty="0"/>
              <a:t>If the team is sharing one robot, they can code on individual devices and then take turns running their programs on the robot. </a:t>
            </a:r>
          </a:p>
          <a:p>
            <a:pPr marL="228600" indent="-228600">
              <a:buFont typeface="+mj-lt"/>
              <a:buAutoNum type="arabicPeriod"/>
            </a:pPr>
            <a:r>
              <a:rPr lang="en-US" sz="4000" b="0" dirty="0"/>
              <a:t>The provided program for the guided mission will not only solve the “Send over the Submersible” mission but also be helpful to use on other missions.</a:t>
            </a:r>
          </a:p>
          <a:p>
            <a:pPr marL="228600" indent="-228600">
              <a:buFont typeface="+mj-lt"/>
              <a:buAutoNum type="arabicPeriod"/>
            </a:pPr>
            <a:r>
              <a:rPr lang="en-US" sz="4000" b="0" dirty="0"/>
              <a:t>Remind the team to test program changes in small steps instead of changing the entire program at once.</a:t>
            </a:r>
          </a:p>
          <a:p>
            <a:pPr marL="228600" indent="-228600">
              <a:buFont typeface="+mj-lt"/>
              <a:buAutoNum type="arabicPeriod"/>
            </a:pPr>
            <a:r>
              <a:rPr lang="en-US" sz="4000" b="0" dirty="0"/>
              <a:t>If an attachment is needed for a mission, keep it in a plastic bag labeled with the mission number.</a:t>
            </a:r>
          </a:p>
          <a:p>
            <a:pPr marL="228600" indent="-228600">
              <a:buFont typeface="+mj-lt"/>
              <a:buAutoNum type="arabicPeriod"/>
            </a:pPr>
            <a:r>
              <a:rPr lang="en-US" sz="4000" b="0" dirty="0"/>
              <a:t>Teams should be able to clearly define the problem they have chosen. This is evaluated during the judging session at the event.</a:t>
            </a:r>
          </a:p>
          <a:p>
            <a:pPr marL="228600" indent="-228600">
              <a:buFont typeface="+mj-lt"/>
              <a:buAutoNum type="arabicPeriod"/>
            </a:pPr>
            <a:r>
              <a:rPr lang="en-US" sz="4000" b="0" dirty="0"/>
              <a:t>The team will write their problem statement here. Remember, teams can choose one of the problems from the Project Sparks if they are unable to come up with their own idea. If they have multiple ideas, they could use a voting process to narrow it down to one. </a:t>
            </a:r>
          </a:p>
          <a:p>
            <a:pPr marL="228600" indent="-228600">
              <a:buFont typeface="+mj-lt"/>
              <a:buAutoNum type="arabicPeriod"/>
            </a:pPr>
            <a:r>
              <a:rPr lang="en-US" sz="4000" b="0" dirty="0"/>
              <a:t>Project resource examples include websites, videos, books, magazines, personal stories, user experiences, and experts.</a:t>
            </a:r>
          </a:p>
          <a:p>
            <a:pPr marL="228600" indent="-228600">
              <a:buFont typeface="+mj-lt"/>
              <a:buAutoNum type="arabicPeriod"/>
            </a:pPr>
            <a:r>
              <a:rPr lang="en-US" sz="4000" b="0" dirty="0"/>
              <a:t>The team should record what they learn and note any questions that still need to be researched to develop their solution.</a:t>
            </a:r>
            <a:endParaRPr lang="en-US" sz="28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b="0" i="0" u="none" strike="noStrike" baseline="0" dirty="0">
              <a:solidFill>
                <a:srgbClr val="5185C4"/>
              </a:solidFill>
              <a:latin typeface="Chantal Light"/>
            </a:endParaRPr>
          </a:p>
        </p:txBody>
      </p:sp>
      <p:sp>
        <p:nvSpPr>
          <p:cNvPr id="4" name="Slide Number Placeholder 3"/>
          <p:cNvSpPr>
            <a:spLocks noGrp="1"/>
          </p:cNvSpPr>
          <p:nvPr>
            <p:ph type="sldNum" sz="quarter" idx="5"/>
          </p:nvPr>
        </p:nvSpPr>
        <p:spPr/>
        <p:txBody>
          <a:bodyPr/>
          <a:lstStyle/>
          <a:p>
            <a:fld id="{447B8CF6-C2C2-924C-96EF-0C0C9E05FEB2}" type="slidenum">
              <a:rPr lang="en-US" smtClean="0"/>
              <a:t>9</a:t>
            </a:fld>
            <a:endParaRPr lang="en-US" dirty="0"/>
          </a:p>
        </p:txBody>
      </p:sp>
    </p:spTree>
    <p:extLst>
      <p:ext uri="{BB962C8B-B14F-4D97-AF65-F5344CB8AC3E}">
        <p14:creationId xmlns:p14="http://schemas.microsoft.com/office/powerpoint/2010/main" val="24923770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1.xml"/><Relationship Id="rId5" Type="http://schemas.openxmlformats.org/officeDocument/2006/relationships/image" Target="../media/image22.emf"/><Relationship Id="rId4" Type="http://schemas.openxmlformats.org/officeDocument/2006/relationships/image" Target="../media/image21.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n-FIRST Title 1">
    <p:spTree>
      <p:nvGrpSpPr>
        <p:cNvPr id="1" name=""/>
        <p:cNvGrpSpPr/>
        <p:nvPr/>
      </p:nvGrpSpPr>
      <p:grpSpPr>
        <a:xfrm>
          <a:off x="0" y="0"/>
          <a:ext cx="0" cy="0"/>
          <a:chOff x="0" y="0"/>
          <a:chExt cx="0" cy="0"/>
        </a:xfrm>
      </p:grpSpPr>
      <p:pic>
        <p:nvPicPr>
          <p:cNvPr id="8" name="Picture 7" descr="A group of people posing for the camera&#10;&#10;Description automatically generated">
            <a:extLst>
              <a:ext uri="{FF2B5EF4-FFF2-40B4-BE49-F238E27FC236}">
                <a16:creationId xmlns:a16="http://schemas.microsoft.com/office/drawing/2014/main" id="{AE46A625-A699-8146-B1EC-AD3911BAB555}"/>
              </a:ext>
            </a:extLst>
          </p:cNvPr>
          <p:cNvPicPr>
            <a:picLocks noChangeAspect="1"/>
          </p:cNvPicPr>
          <p:nvPr userDrawn="1"/>
        </p:nvPicPr>
        <p:blipFill>
          <a:blip r:embed="rId2"/>
          <a:stretch>
            <a:fillRect/>
          </a:stretch>
        </p:blipFill>
        <p:spPr>
          <a:xfrm>
            <a:off x="743" y="0"/>
            <a:ext cx="9142514" cy="6859116"/>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6148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n-FIRST Split 2">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163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4315919" y="6233945"/>
            <a:ext cx="46198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erson looking at the camera&#10;&#10;Description automatically generated">
            <a:extLst>
              <a:ext uri="{FF2B5EF4-FFF2-40B4-BE49-F238E27FC236}">
                <a16:creationId xmlns:a16="http://schemas.microsoft.com/office/drawing/2014/main" id="{6EAB375D-E9AC-F74F-9547-C4E3B1C07DC7}"/>
              </a:ext>
            </a:extLst>
          </p:cNvPr>
          <p:cNvPicPr>
            <a:picLocks noChangeAspect="1"/>
          </p:cNvPicPr>
          <p:nvPr userDrawn="1"/>
        </p:nvPicPr>
        <p:blipFill>
          <a:blip r:embed="rId3"/>
          <a:stretch>
            <a:fillRect/>
          </a:stretch>
        </p:blipFill>
        <p:spPr>
          <a:xfrm>
            <a:off x="0" y="0"/>
            <a:ext cx="4132613" cy="6858000"/>
          </a:xfrm>
          <a:prstGeom prst="rect">
            <a:avLst/>
          </a:prstGeom>
        </p:spPr>
      </p:pic>
      <p:sp>
        <p:nvSpPr>
          <p:cNvPr id="13" name="Text Placeholder 14">
            <a:extLst>
              <a:ext uri="{FF2B5EF4-FFF2-40B4-BE49-F238E27FC236}">
                <a16:creationId xmlns:a16="http://schemas.microsoft.com/office/drawing/2014/main" id="{5783DE5F-FA27-C947-8F3B-D58816221EBE}"/>
              </a:ext>
            </a:extLst>
          </p:cNvPr>
          <p:cNvSpPr>
            <a:spLocks noGrp="1"/>
          </p:cNvSpPr>
          <p:nvPr>
            <p:ph type="body" sz="quarter" idx="14"/>
          </p:nvPr>
        </p:nvSpPr>
        <p:spPr>
          <a:xfrm>
            <a:off x="454342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A8D2D575-FED2-7A4B-9D93-E1A5AF56636F}"/>
              </a:ext>
            </a:extLst>
          </p:cNvPr>
          <p:cNvSpPr>
            <a:spLocks noGrp="1"/>
          </p:cNvSpPr>
          <p:nvPr>
            <p:ph type="title" hasCustomPrompt="1"/>
          </p:nvPr>
        </p:nvSpPr>
        <p:spPr>
          <a:xfrm>
            <a:off x="454342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0FA5253B-966D-5740-8D64-97195692D6EC}"/>
              </a:ext>
            </a:extLst>
          </p:cNvPr>
          <p:cNvSpPr>
            <a:spLocks noGrp="1"/>
          </p:cNvSpPr>
          <p:nvPr>
            <p:ph type="body" sz="quarter" idx="13" hasCustomPrompt="1"/>
          </p:nvPr>
        </p:nvSpPr>
        <p:spPr>
          <a:xfrm>
            <a:off x="454342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088793698"/>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5760" userDrawn="1">
          <p15:clr>
            <a:srgbClr val="FBAE40"/>
          </p15:clr>
        </p15:guide>
        <p15:guide id="5" pos="56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n-FIRST + Programs Split 1">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55201" y="6193049"/>
            <a:ext cx="3172246"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180799" y="6233945"/>
            <a:ext cx="1373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group of people sitting at a table with a computer&#10;&#10;Description automatically generated">
            <a:extLst>
              <a:ext uri="{FF2B5EF4-FFF2-40B4-BE49-F238E27FC236}">
                <a16:creationId xmlns:a16="http://schemas.microsoft.com/office/drawing/2014/main" id="{E054C8D7-8B56-5144-8673-F8E05FFA647D}"/>
              </a:ext>
            </a:extLst>
          </p:cNvPr>
          <p:cNvPicPr>
            <a:picLocks noChangeAspect="1"/>
          </p:cNvPicPr>
          <p:nvPr userDrawn="1"/>
        </p:nvPicPr>
        <p:blipFill>
          <a:blip r:embed="rId4"/>
          <a:stretch>
            <a:fillRect/>
          </a:stretch>
        </p:blipFill>
        <p:spPr>
          <a:xfrm>
            <a:off x="5047548" y="0"/>
            <a:ext cx="4132613" cy="6858000"/>
          </a:xfrm>
          <a:prstGeom prst="rect">
            <a:avLst/>
          </a:prstGeom>
        </p:spPr>
      </p:pic>
      <p:sp>
        <p:nvSpPr>
          <p:cNvPr id="14" name="Text Placeholder 14">
            <a:extLst>
              <a:ext uri="{FF2B5EF4-FFF2-40B4-BE49-F238E27FC236}">
                <a16:creationId xmlns:a16="http://schemas.microsoft.com/office/drawing/2014/main" id="{D624270F-D211-8945-B722-3DCD4A3D2CA3}"/>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1">
            <a:extLst>
              <a:ext uri="{FF2B5EF4-FFF2-40B4-BE49-F238E27FC236}">
                <a16:creationId xmlns:a16="http://schemas.microsoft.com/office/drawing/2014/main" id="{187118A1-AF1D-E749-93B2-605B63A6ADE8}"/>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6" name="Text Placeholder 12">
            <a:extLst>
              <a:ext uri="{FF2B5EF4-FFF2-40B4-BE49-F238E27FC236}">
                <a16:creationId xmlns:a16="http://schemas.microsoft.com/office/drawing/2014/main" id="{E130E79E-11D8-4242-869F-F180954F907B}"/>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334202626"/>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n-FIRST + Programs Split 2">
    <p:spTree>
      <p:nvGrpSpPr>
        <p:cNvPr id="1" name=""/>
        <p:cNvGrpSpPr/>
        <p:nvPr/>
      </p:nvGrpSpPr>
      <p:grpSpPr>
        <a:xfrm>
          <a:off x="0" y="0"/>
          <a:ext cx="0" cy="0"/>
          <a:chOff x="0" y="0"/>
          <a:chExt cx="0" cy="0"/>
        </a:xfrm>
      </p:grpSpPr>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0481" y="6193049"/>
            <a:ext cx="3172246"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76291" y="6360269"/>
            <a:ext cx="1304089"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4326079" y="6233945"/>
            <a:ext cx="1373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person, man, boy, child&#10;&#10;Description automatically generated">
            <a:extLst>
              <a:ext uri="{FF2B5EF4-FFF2-40B4-BE49-F238E27FC236}">
                <a16:creationId xmlns:a16="http://schemas.microsoft.com/office/drawing/2014/main" id="{FE8B0E00-B69A-C44F-8C68-EADD8546F9F0}"/>
              </a:ext>
            </a:extLst>
          </p:cNvPr>
          <p:cNvPicPr>
            <a:picLocks noChangeAspect="1"/>
          </p:cNvPicPr>
          <p:nvPr userDrawn="1"/>
        </p:nvPicPr>
        <p:blipFill>
          <a:blip r:embed="rId4"/>
          <a:stretch>
            <a:fillRect/>
          </a:stretch>
        </p:blipFill>
        <p:spPr>
          <a:xfrm>
            <a:off x="0" y="0"/>
            <a:ext cx="4132613" cy="6858000"/>
          </a:xfrm>
          <a:prstGeom prst="rect">
            <a:avLst/>
          </a:prstGeom>
        </p:spPr>
      </p:pic>
      <p:sp>
        <p:nvSpPr>
          <p:cNvPr id="9" name="Text Placeholder 14">
            <a:extLst>
              <a:ext uri="{FF2B5EF4-FFF2-40B4-BE49-F238E27FC236}">
                <a16:creationId xmlns:a16="http://schemas.microsoft.com/office/drawing/2014/main" id="{3E82C88F-7666-274A-BDC2-114AC2227F8A}"/>
              </a:ext>
            </a:extLst>
          </p:cNvPr>
          <p:cNvSpPr>
            <a:spLocks noGrp="1"/>
          </p:cNvSpPr>
          <p:nvPr>
            <p:ph type="body" sz="quarter" idx="14"/>
          </p:nvPr>
        </p:nvSpPr>
        <p:spPr>
          <a:xfrm>
            <a:off x="454342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5B5AAF13-D01E-F44C-B49D-74EC4B6C4443}"/>
              </a:ext>
            </a:extLst>
          </p:cNvPr>
          <p:cNvSpPr>
            <a:spLocks noGrp="1"/>
          </p:cNvSpPr>
          <p:nvPr>
            <p:ph type="title" hasCustomPrompt="1"/>
          </p:nvPr>
        </p:nvSpPr>
        <p:spPr>
          <a:xfrm>
            <a:off x="454342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2" name="Text Placeholder 12">
            <a:extLst>
              <a:ext uri="{FF2B5EF4-FFF2-40B4-BE49-F238E27FC236}">
                <a16:creationId xmlns:a16="http://schemas.microsoft.com/office/drawing/2014/main" id="{91125EE1-2060-344C-BF2E-99D1B900E241}"/>
              </a:ext>
            </a:extLst>
          </p:cNvPr>
          <p:cNvSpPr>
            <a:spLocks noGrp="1"/>
          </p:cNvSpPr>
          <p:nvPr>
            <p:ph type="body" sz="quarter" idx="13" hasCustomPrompt="1"/>
          </p:nvPr>
        </p:nvSpPr>
        <p:spPr>
          <a:xfrm>
            <a:off x="454342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406931731"/>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guide id="3" pos="27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LL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a:stretch>
            <a:fillRect/>
          </a:stretch>
        </p:blipFill>
        <p:spPr>
          <a:xfrm>
            <a:off x="3224530" y="5512080"/>
            <a:ext cx="2694941" cy="845857"/>
          </a:xfrm>
          <a:prstGeom prst="rect">
            <a:avLst/>
          </a:prstGeom>
        </p:spPr>
      </p:pic>
    </p:spTree>
    <p:extLst>
      <p:ext uri="{BB962C8B-B14F-4D97-AF65-F5344CB8AC3E}">
        <p14:creationId xmlns:p14="http://schemas.microsoft.com/office/powerpoint/2010/main" val="1500242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LL Title + Divisions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641630"/>
            <a:ext cx="2282190" cy="716307"/>
          </a:xfrm>
          <a:prstGeom prst="rect">
            <a:avLst/>
          </a:prstGeom>
        </p:spPr>
      </p:pic>
      <p:pic>
        <p:nvPicPr>
          <p:cNvPr id="6" name="Picture 5">
            <a:extLst>
              <a:ext uri="{FF2B5EF4-FFF2-40B4-BE49-F238E27FC236}">
                <a16:creationId xmlns:a16="http://schemas.microsoft.com/office/drawing/2014/main" id="{269F6F20-F848-DB40-8DA0-0987DC399D01}"/>
              </a:ext>
            </a:extLst>
          </p:cNvPr>
          <p:cNvPicPr>
            <a:picLocks noChangeAspect="1"/>
          </p:cNvPicPr>
          <p:nvPr userDrawn="1"/>
        </p:nvPicPr>
        <p:blipFill>
          <a:blip r:embed="rId4"/>
          <a:stretch>
            <a:fillRect/>
          </a:stretch>
        </p:blipFill>
        <p:spPr>
          <a:xfrm>
            <a:off x="4746193" y="5486454"/>
            <a:ext cx="3971087" cy="1052577"/>
          </a:xfrm>
          <a:prstGeom prst="rect">
            <a:avLst/>
          </a:prstGeom>
        </p:spPr>
      </p:pic>
    </p:spTree>
    <p:extLst>
      <p:ext uri="{BB962C8B-B14F-4D97-AF65-F5344CB8AC3E}">
        <p14:creationId xmlns:p14="http://schemas.microsoft.com/office/powerpoint/2010/main" val="3623693392"/>
      </p:ext>
    </p:extLst>
  </p:cSld>
  <p:clrMapOvr>
    <a:masterClrMapping/>
  </p:clrMapOvr>
  <p:extLst>
    <p:ext uri="{DCECCB84-F9BA-43D5-87BE-67443E8EF086}">
      <p15:sldGuideLst xmlns:p15="http://schemas.microsoft.com/office/powerpoint/2012/main">
        <p15:guide id="1" orient="horz" pos="3552" userDrawn="1">
          <p15:clr>
            <a:srgbClr val="FBAE40"/>
          </p15:clr>
        </p15:guide>
        <p15:guide id="2" pos="54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LL Content Split">
    <p:spTree>
      <p:nvGrpSpPr>
        <p:cNvPr id="1" name=""/>
        <p:cNvGrpSpPr/>
        <p:nvPr/>
      </p:nvGrpSpPr>
      <p:grpSpPr>
        <a:xfrm>
          <a:off x="0" y="0"/>
          <a:ext cx="0" cy="0"/>
          <a:chOff x="0" y="0"/>
          <a:chExt cx="0" cy="0"/>
        </a:xfrm>
      </p:grpSpPr>
      <p:pic>
        <p:nvPicPr>
          <p:cNvPr id="4" name="Picture 3" descr="A girl sitting on a table&#10;&#10;Description automatically generated">
            <a:extLst>
              <a:ext uri="{FF2B5EF4-FFF2-40B4-BE49-F238E27FC236}">
                <a16:creationId xmlns:a16="http://schemas.microsoft.com/office/drawing/2014/main" id="{7C80CD5D-3A4C-C245-A099-FFB3D35CA45E}"/>
              </a:ext>
            </a:extLst>
          </p:cNvPr>
          <p:cNvPicPr>
            <a:picLocks noChangeAspect="1"/>
          </p:cNvPicPr>
          <p:nvPr userDrawn="1"/>
        </p:nvPicPr>
        <p:blipFill>
          <a:blip r:embed="rId2"/>
          <a:stretch>
            <a:fillRect/>
          </a:stretch>
        </p:blipFill>
        <p:spPr>
          <a:xfrm>
            <a:off x="5011387" y="0"/>
            <a:ext cx="4132613" cy="6858000"/>
          </a:xfrm>
          <a:prstGeom prst="rect">
            <a:avLst/>
          </a:prstGeom>
        </p:spPr>
      </p:pic>
      <p:cxnSp>
        <p:nvCxnSpPr>
          <p:cNvPr id="10" name="Straight Connector 9">
            <a:extLst>
              <a:ext uri="{FF2B5EF4-FFF2-40B4-BE49-F238E27FC236}">
                <a16:creationId xmlns:a16="http://schemas.microsoft.com/office/drawing/2014/main" id="{4C4F22EC-9664-A64A-9E1D-9B596EE72190}"/>
              </a:ext>
            </a:extLst>
          </p:cNvPr>
          <p:cNvCxnSpPr>
            <a:cxnSpLocks/>
          </p:cNvCxnSpPr>
          <p:nvPr userDrawn="1"/>
        </p:nvCxnSpPr>
        <p:spPr>
          <a:xfrm>
            <a:off x="180799" y="6159514"/>
            <a:ext cx="4628818"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71C7DCC-A3D2-5745-943D-BB500C27C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15" name="Picture 14">
            <a:extLst>
              <a:ext uri="{FF2B5EF4-FFF2-40B4-BE49-F238E27FC236}">
                <a16:creationId xmlns:a16="http://schemas.microsoft.com/office/drawing/2014/main" id="{5474F916-BB50-8E4B-B980-844F0A5373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37919" y="6288708"/>
            <a:ext cx="567209" cy="450144"/>
          </a:xfrm>
          <a:prstGeom prst="rect">
            <a:avLst/>
          </a:prstGeom>
        </p:spPr>
      </p:pic>
      <p:pic>
        <p:nvPicPr>
          <p:cNvPr id="16" name="Picture 15">
            <a:extLst>
              <a:ext uri="{FF2B5EF4-FFF2-40B4-BE49-F238E27FC236}">
                <a16:creationId xmlns:a16="http://schemas.microsoft.com/office/drawing/2014/main" id="{B799BB98-B5D9-FD4D-A9B7-A46046DC3C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242775" y="6289812"/>
            <a:ext cx="566842" cy="449039"/>
          </a:xfrm>
          <a:prstGeom prst="rect">
            <a:avLst/>
          </a:prstGeom>
        </p:spPr>
      </p:pic>
      <p:pic>
        <p:nvPicPr>
          <p:cNvPr id="17" name="Picture 16">
            <a:extLst>
              <a:ext uri="{FF2B5EF4-FFF2-40B4-BE49-F238E27FC236}">
                <a16:creationId xmlns:a16="http://schemas.microsoft.com/office/drawing/2014/main" id="{488FD695-7368-F74F-A96C-1D6C2EB4799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633065" y="6289813"/>
            <a:ext cx="567208" cy="449039"/>
          </a:xfrm>
          <a:prstGeom prst="rect">
            <a:avLst/>
          </a:prstGeom>
        </p:spPr>
      </p:pic>
      <p:sp>
        <p:nvSpPr>
          <p:cNvPr id="18" name="Text Placeholder 14">
            <a:extLst>
              <a:ext uri="{FF2B5EF4-FFF2-40B4-BE49-F238E27FC236}">
                <a16:creationId xmlns:a16="http://schemas.microsoft.com/office/drawing/2014/main" id="{209ACF38-2E26-AD4A-85B8-9D81426E60CB}"/>
              </a:ext>
            </a:extLst>
          </p:cNvPr>
          <p:cNvSpPr>
            <a:spLocks noGrp="1"/>
          </p:cNvSpPr>
          <p:nvPr>
            <p:ph type="body" sz="quarter" idx="14"/>
          </p:nvPr>
        </p:nvSpPr>
        <p:spPr>
          <a:xfrm>
            <a:off x="409575" y="1909763"/>
            <a:ext cx="4171950" cy="406998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Placeholder 1">
            <a:extLst>
              <a:ext uri="{FF2B5EF4-FFF2-40B4-BE49-F238E27FC236}">
                <a16:creationId xmlns:a16="http://schemas.microsoft.com/office/drawing/2014/main" id="{35EBEBE3-32A2-3C42-B4C1-9DDFBAEDC241}"/>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20" name="Text Placeholder 12">
            <a:extLst>
              <a:ext uri="{FF2B5EF4-FFF2-40B4-BE49-F238E27FC236}">
                <a16:creationId xmlns:a16="http://schemas.microsoft.com/office/drawing/2014/main" id="{5CDA0C67-0D8E-C541-A589-A6B786712E3C}"/>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204917711"/>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LL + Divisions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87727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7" name="Picture 6">
            <a:extLst>
              <a:ext uri="{FF2B5EF4-FFF2-40B4-BE49-F238E27FC236}">
                <a16:creationId xmlns:a16="http://schemas.microsoft.com/office/drawing/2014/main" id="{EA02194A-C2C7-D346-B573-EA1DEFD4BA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29199" y="6288708"/>
            <a:ext cx="567209" cy="450144"/>
          </a:xfrm>
          <a:prstGeom prst="rect">
            <a:avLst/>
          </a:prstGeom>
        </p:spPr>
      </p:pic>
      <p:pic>
        <p:nvPicPr>
          <p:cNvPr id="10" name="Picture 9">
            <a:extLst>
              <a:ext uri="{FF2B5EF4-FFF2-40B4-BE49-F238E27FC236}">
                <a16:creationId xmlns:a16="http://schemas.microsoft.com/office/drawing/2014/main" id="{55D83CE0-34B8-7D40-AFBF-6AD24461EB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34055" y="6289812"/>
            <a:ext cx="566842" cy="449039"/>
          </a:xfrm>
          <a:prstGeom prst="rect">
            <a:avLst/>
          </a:prstGeom>
        </p:spPr>
      </p:pic>
      <p:pic>
        <p:nvPicPr>
          <p:cNvPr id="11" name="Picture 10">
            <a:extLst>
              <a:ext uri="{FF2B5EF4-FFF2-40B4-BE49-F238E27FC236}">
                <a16:creationId xmlns:a16="http://schemas.microsoft.com/office/drawing/2014/main" id="{A447F00E-80D8-5D4C-8E65-67C41ED58F4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24345" y="6289813"/>
            <a:ext cx="567208" cy="449039"/>
          </a:xfrm>
          <a:prstGeom prst="rect">
            <a:avLst/>
          </a:prstGeom>
        </p:spPr>
      </p:pic>
      <p:sp>
        <p:nvSpPr>
          <p:cNvPr id="12" name="Text Placeholder 14">
            <a:extLst>
              <a:ext uri="{FF2B5EF4-FFF2-40B4-BE49-F238E27FC236}">
                <a16:creationId xmlns:a16="http://schemas.microsoft.com/office/drawing/2014/main" id="{E2FECD85-B06E-0645-8F2F-1286F6E97A39}"/>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45ECF86C-28F9-2C49-9A2E-EAAB44D8AB92}"/>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9C00856B-D2C0-EE4A-B31E-4CA8A8334D43}"/>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586553534"/>
      </p:ext>
    </p:extLst>
  </p:cSld>
  <p:clrMapOvr>
    <a:masterClrMapping/>
  </p:clrMapOvr>
  <p:extLst>
    <p:ext uri="{DCECCB84-F9BA-43D5-87BE-67443E8EF086}">
      <p15:sldGuideLst xmlns:p15="http://schemas.microsoft.com/office/powerpoint/2012/main">
        <p15:guide id="1" orient="horz" pos="4176">
          <p15:clr>
            <a:srgbClr val="FBAE40"/>
          </p15:clr>
        </p15:guide>
        <p15:guide id="2" pos="56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LL Discover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8" name="Picture 7">
            <a:extLst>
              <a:ext uri="{FF2B5EF4-FFF2-40B4-BE49-F238E27FC236}">
                <a16:creationId xmlns:a16="http://schemas.microsoft.com/office/drawing/2014/main" id="{591D8A5E-035A-404B-BF58-7E6F26A15A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13369" y="6289813"/>
            <a:ext cx="567208" cy="449039"/>
          </a:xfrm>
          <a:prstGeom prst="rect">
            <a:avLst/>
          </a:prstGeom>
        </p:spPr>
      </p:pic>
      <p:sp>
        <p:nvSpPr>
          <p:cNvPr id="9" name="Rectangle 8">
            <a:extLst>
              <a:ext uri="{FF2B5EF4-FFF2-40B4-BE49-F238E27FC236}">
                <a16:creationId xmlns:a16="http://schemas.microsoft.com/office/drawing/2014/main" id="{A702E0E6-D5D1-6942-A6EB-83707AEFA9CB}"/>
              </a:ext>
            </a:extLst>
          </p:cNvPr>
          <p:cNvSpPr/>
          <p:nvPr userDrawn="1"/>
        </p:nvSpPr>
        <p:spPr>
          <a:xfrm>
            <a:off x="7958361" y="6139370"/>
            <a:ext cx="878284" cy="45719"/>
          </a:xfrm>
          <a:prstGeom prst="rect">
            <a:avLst/>
          </a:prstGeom>
          <a:solidFill>
            <a:srgbClr val="66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4">
            <a:extLst>
              <a:ext uri="{FF2B5EF4-FFF2-40B4-BE49-F238E27FC236}">
                <a16:creationId xmlns:a16="http://schemas.microsoft.com/office/drawing/2014/main" id="{7FC62050-E6BD-5B4A-BC22-93EAE91A75DB}"/>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0FD8D974-B3E7-5D42-8C11-96FAB1B9CB93}"/>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3745604E-7440-E54B-AC0F-287B8FA39199}"/>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379125180"/>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FF1096-3169-EE4B-8934-C3FB782637A7}"/>
              </a:ext>
            </a:extLst>
          </p:cNvPr>
          <p:cNvSpPr/>
          <p:nvPr userDrawn="1"/>
        </p:nvSpPr>
        <p:spPr>
          <a:xfrm>
            <a:off x="7958361" y="6139370"/>
            <a:ext cx="878284" cy="45719"/>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890C33C2-6CD3-9547-B7C0-310F735C71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3368" y="6288708"/>
            <a:ext cx="567209" cy="450144"/>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sp>
        <p:nvSpPr>
          <p:cNvPr id="13" name="Text Placeholder 14">
            <a:extLst>
              <a:ext uri="{FF2B5EF4-FFF2-40B4-BE49-F238E27FC236}">
                <a16:creationId xmlns:a16="http://schemas.microsoft.com/office/drawing/2014/main" id="{E86BD933-7ECD-DB44-A5D3-0CA3A0BC9477}"/>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154C9013-0D60-994B-9DA0-2156E8F77415}"/>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5" name="Text Placeholder 12">
            <a:extLst>
              <a:ext uri="{FF2B5EF4-FFF2-40B4-BE49-F238E27FC236}">
                <a16:creationId xmlns:a16="http://schemas.microsoft.com/office/drawing/2014/main" id="{171F26ED-0509-D14C-96DF-C0C59D829CEF}"/>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028720161"/>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LL Challenge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6D1B90-0E65-9F46-B5CA-31D21D7C3B70}"/>
              </a:ext>
            </a:extLst>
          </p:cNvPr>
          <p:cNvSpPr/>
          <p:nvPr userDrawn="1"/>
        </p:nvSpPr>
        <p:spPr>
          <a:xfrm>
            <a:off x="7958361" y="6139370"/>
            <a:ext cx="878284" cy="45719"/>
          </a:xfrm>
          <a:prstGeom prst="rect">
            <a:avLst/>
          </a:prstGeom>
          <a:solidFill>
            <a:srgbClr val="EE3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B9876EC-A9F7-9F45-AE59-5ECBB1FC43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4082" y="6289812"/>
            <a:ext cx="566842" cy="449039"/>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sp>
        <p:nvSpPr>
          <p:cNvPr id="9" name="Text Placeholder 14">
            <a:extLst>
              <a:ext uri="{FF2B5EF4-FFF2-40B4-BE49-F238E27FC236}">
                <a16:creationId xmlns:a16="http://schemas.microsoft.com/office/drawing/2014/main" id="{32D004C9-1722-3C49-AA73-B0A2E47BECEF}"/>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F0294C1F-B68B-4946-B2C2-B402D357890C}"/>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C596ABF9-6C2C-754C-9957-63121EA440F3}"/>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04925573"/>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n-FIRST Title 2">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F439B386-C6A8-8B40-AE60-3A1F71C51F44}"/>
              </a:ext>
            </a:extLst>
          </p:cNvPr>
          <p:cNvPicPr>
            <a:picLocks noChangeAspect="1"/>
          </p:cNvPicPr>
          <p:nvPr userDrawn="1"/>
        </p:nvPicPr>
        <p:blipFill>
          <a:blip r:embed="rId2"/>
          <a:stretch>
            <a:fillRect/>
          </a:stretch>
        </p:blipFill>
        <p:spPr>
          <a:xfrm>
            <a:off x="0" y="0"/>
            <a:ext cx="9144000" cy="686023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2972960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TC Title">
    <p:spTree>
      <p:nvGrpSpPr>
        <p:cNvPr id="1" name=""/>
        <p:cNvGrpSpPr/>
        <p:nvPr/>
      </p:nvGrpSpPr>
      <p:grpSpPr>
        <a:xfrm>
          <a:off x="0" y="0"/>
          <a:ext cx="0" cy="0"/>
          <a:chOff x="0" y="0"/>
          <a:chExt cx="0" cy="0"/>
        </a:xfrm>
      </p:grpSpPr>
      <p:pic>
        <p:nvPicPr>
          <p:cNvPr id="4" name="Picture 3" descr="A group of people standing in a room&#10;&#10;Description automatically generated">
            <a:extLst>
              <a:ext uri="{FF2B5EF4-FFF2-40B4-BE49-F238E27FC236}">
                <a16:creationId xmlns:a16="http://schemas.microsoft.com/office/drawing/2014/main" id="{AB96C312-9228-F146-9D4D-ED39000206FB}"/>
              </a:ext>
            </a:extLst>
          </p:cNvPr>
          <p:cNvPicPr>
            <a:picLocks noChangeAspect="1"/>
          </p:cNvPicPr>
          <p:nvPr userDrawn="1"/>
        </p:nvPicPr>
        <p:blipFill>
          <a:blip r:embed="rId2"/>
          <a:stretch>
            <a:fillRect/>
          </a:stretch>
        </p:blipFill>
        <p:spPr>
          <a:xfrm>
            <a:off x="1486" y="0"/>
            <a:ext cx="9141027" cy="6858000"/>
          </a:xfrm>
          <a:prstGeom prst="rect">
            <a:avLst/>
          </a:prstGeom>
        </p:spPr>
      </p:pic>
      <p:pic>
        <p:nvPicPr>
          <p:cNvPr id="11" name="Picture 10">
            <a:extLst>
              <a:ext uri="{FF2B5EF4-FFF2-40B4-BE49-F238E27FC236}">
                <a16:creationId xmlns:a16="http://schemas.microsoft.com/office/drawing/2014/main" id="{6FAC7D3B-293E-F844-ACC7-2EDE6C923403}"/>
              </a:ext>
            </a:extLst>
          </p:cNvPr>
          <p:cNvPicPr>
            <a:picLocks noChangeAspect="1"/>
          </p:cNvPicPr>
          <p:nvPr userDrawn="1"/>
        </p:nvPicPr>
        <p:blipFill>
          <a:blip r:embed="rId3"/>
          <a:stretch>
            <a:fillRect/>
          </a:stretch>
        </p:blipFill>
        <p:spPr>
          <a:xfrm>
            <a:off x="1549190" y="5184912"/>
            <a:ext cx="6045620" cy="1165041"/>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spTree>
    <p:extLst>
      <p:ext uri="{BB962C8B-B14F-4D97-AF65-F5344CB8AC3E}">
        <p14:creationId xmlns:p14="http://schemas.microsoft.com/office/powerpoint/2010/main" val="3633195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TC Split Content">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BB86ADDC-C5CE-D145-9B24-4927989EDC10}"/>
              </a:ext>
            </a:extLst>
          </p:cNvPr>
          <p:cNvPicPr>
            <a:picLocks noChangeAspect="1"/>
          </p:cNvPicPr>
          <p:nvPr userDrawn="1"/>
        </p:nvPicPr>
        <p:blipFill>
          <a:blip r:embed="rId2"/>
          <a:stretch>
            <a:fillRect/>
          </a:stretch>
        </p:blipFill>
        <p:spPr>
          <a:xfrm>
            <a:off x="5011387" y="0"/>
            <a:ext cx="4132613" cy="6858000"/>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34971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7B5E5A-8C74-4F43-906F-1C9502959F76}"/>
              </a:ext>
            </a:extLst>
          </p:cNvPr>
          <p:cNvPicPr>
            <a:picLocks noChangeAspect="1"/>
          </p:cNvPicPr>
          <p:nvPr userDrawn="1"/>
        </p:nvPicPr>
        <p:blipFill>
          <a:blip r:embed="rId4"/>
          <a:stretch>
            <a:fillRect/>
          </a:stretch>
        </p:blipFill>
        <p:spPr>
          <a:xfrm>
            <a:off x="3932868" y="6370429"/>
            <a:ext cx="806850" cy="373906"/>
          </a:xfrm>
          <a:prstGeom prst="rect">
            <a:avLst/>
          </a:prstGeom>
        </p:spPr>
      </p:pic>
      <p:sp>
        <p:nvSpPr>
          <p:cNvPr id="6" name="Rectangle 5">
            <a:extLst>
              <a:ext uri="{FF2B5EF4-FFF2-40B4-BE49-F238E27FC236}">
                <a16:creationId xmlns:a16="http://schemas.microsoft.com/office/drawing/2014/main" id="{E508BDC1-04F1-E147-A19E-F0708D7C4AE0}"/>
              </a:ext>
            </a:extLst>
          </p:cNvPr>
          <p:cNvSpPr/>
          <p:nvPr userDrawn="1"/>
        </p:nvSpPr>
        <p:spPr>
          <a:xfrm>
            <a:off x="3857801" y="621698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4">
            <a:extLst>
              <a:ext uri="{FF2B5EF4-FFF2-40B4-BE49-F238E27FC236}">
                <a16:creationId xmlns:a16="http://schemas.microsoft.com/office/drawing/2014/main" id="{9ED5DBD5-1D44-A349-997C-B8B186AF16A5}"/>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1">
            <a:extLst>
              <a:ext uri="{FF2B5EF4-FFF2-40B4-BE49-F238E27FC236}">
                <a16:creationId xmlns:a16="http://schemas.microsoft.com/office/drawing/2014/main" id="{CBD62BA6-9822-1742-8046-63189E63A29D}"/>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7" name="Text Placeholder 12">
            <a:extLst>
              <a:ext uri="{FF2B5EF4-FFF2-40B4-BE49-F238E27FC236}">
                <a16:creationId xmlns:a16="http://schemas.microsoft.com/office/drawing/2014/main" id="{04E1C05B-7DEB-6B4A-B702-88ECD0BB368B}"/>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4026505429"/>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TC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7469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pic>
        <p:nvPicPr>
          <p:cNvPr id="5" name="Picture 4">
            <a:extLst>
              <a:ext uri="{FF2B5EF4-FFF2-40B4-BE49-F238E27FC236}">
                <a16:creationId xmlns:a16="http://schemas.microsoft.com/office/drawing/2014/main" id="{7D5DF282-9FFB-8343-9583-E56497D9A38F}"/>
              </a:ext>
            </a:extLst>
          </p:cNvPr>
          <p:cNvPicPr>
            <a:picLocks noChangeAspect="1"/>
          </p:cNvPicPr>
          <p:nvPr userDrawn="1"/>
        </p:nvPicPr>
        <p:blipFill>
          <a:blip r:embed="rId3"/>
          <a:stretch>
            <a:fillRect/>
          </a:stretch>
        </p:blipFill>
        <p:spPr>
          <a:xfrm>
            <a:off x="7874948" y="6370429"/>
            <a:ext cx="806850" cy="373906"/>
          </a:xfrm>
          <a:prstGeom prst="rect">
            <a:avLst/>
          </a:prstGeom>
        </p:spPr>
      </p:pic>
      <p:sp>
        <p:nvSpPr>
          <p:cNvPr id="6" name="Rectangle 5">
            <a:extLst>
              <a:ext uri="{FF2B5EF4-FFF2-40B4-BE49-F238E27FC236}">
                <a16:creationId xmlns:a16="http://schemas.microsoft.com/office/drawing/2014/main" id="{7C080252-F820-DB47-845D-2D64213173B5}"/>
              </a:ext>
            </a:extLst>
          </p:cNvPr>
          <p:cNvSpPr/>
          <p:nvPr userDrawn="1"/>
        </p:nvSpPr>
        <p:spPr>
          <a:xfrm>
            <a:off x="7799881" y="621698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4">
            <a:extLst>
              <a:ext uri="{FF2B5EF4-FFF2-40B4-BE49-F238E27FC236}">
                <a16:creationId xmlns:a16="http://schemas.microsoft.com/office/drawing/2014/main" id="{267380B0-7C21-8241-AA1C-D36A47093862}"/>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8CF55798-5B07-BC47-AF64-590FB385F1F2}"/>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2">
            <a:extLst>
              <a:ext uri="{FF2B5EF4-FFF2-40B4-BE49-F238E27FC236}">
                <a16:creationId xmlns:a16="http://schemas.microsoft.com/office/drawing/2014/main" id="{02FD4638-C49D-8B48-A189-9195A84D0DAC}"/>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371891976"/>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RC Title">
    <p:spTree>
      <p:nvGrpSpPr>
        <p:cNvPr id="1" name=""/>
        <p:cNvGrpSpPr/>
        <p:nvPr/>
      </p:nvGrpSpPr>
      <p:grpSpPr>
        <a:xfrm>
          <a:off x="0" y="0"/>
          <a:ext cx="0" cy="0"/>
          <a:chOff x="0" y="0"/>
          <a:chExt cx="0" cy="0"/>
        </a:xfrm>
      </p:grpSpPr>
      <p:pic>
        <p:nvPicPr>
          <p:cNvPr id="6" name="Picture 5" descr="A group of people standing in front of a store&#10;&#10;Description automatically generated">
            <a:extLst>
              <a:ext uri="{FF2B5EF4-FFF2-40B4-BE49-F238E27FC236}">
                <a16:creationId xmlns:a16="http://schemas.microsoft.com/office/drawing/2014/main" id="{553D7561-24EC-CA46-8738-D6F0A5CB4AEF}"/>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2" name="Picture 11">
            <a:extLst>
              <a:ext uri="{FF2B5EF4-FFF2-40B4-BE49-F238E27FC236}">
                <a16:creationId xmlns:a16="http://schemas.microsoft.com/office/drawing/2014/main" id="{CB9A6731-E8CF-354D-A9B3-4C8279C84B11}"/>
              </a:ext>
            </a:extLst>
          </p:cNvPr>
          <p:cNvPicPr>
            <a:picLocks noChangeAspect="1"/>
          </p:cNvPicPr>
          <p:nvPr userDrawn="1"/>
        </p:nvPicPr>
        <p:blipFill>
          <a:blip r:embed="rId3"/>
          <a:stretch>
            <a:fillRect/>
          </a:stretch>
        </p:blipFill>
        <p:spPr>
          <a:xfrm>
            <a:off x="1423241" y="5184912"/>
            <a:ext cx="6297519" cy="1165041"/>
          </a:xfrm>
          <a:prstGeom prst="rect">
            <a:avLst/>
          </a:prstGeom>
        </p:spPr>
      </p:pic>
    </p:spTree>
    <p:extLst>
      <p:ext uri="{BB962C8B-B14F-4D97-AF65-F5344CB8AC3E}">
        <p14:creationId xmlns:p14="http://schemas.microsoft.com/office/powerpoint/2010/main" val="520920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RC Content Split">
    <p:spTree>
      <p:nvGrpSpPr>
        <p:cNvPr id="1" name=""/>
        <p:cNvGrpSpPr/>
        <p:nvPr/>
      </p:nvGrpSpPr>
      <p:grpSpPr>
        <a:xfrm>
          <a:off x="0" y="0"/>
          <a:ext cx="0" cy="0"/>
          <a:chOff x="0" y="0"/>
          <a:chExt cx="0" cy="0"/>
        </a:xfrm>
      </p:grpSpPr>
      <p:pic>
        <p:nvPicPr>
          <p:cNvPr id="3" name="Picture 2" descr="A picture containing person, outdoor, man, people&#10;&#10;Description automatically generated">
            <a:extLst>
              <a:ext uri="{FF2B5EF4-FFF2-40B4-BE49-F238E27FC236}">
                <a16:creationId xmlns:a16="http://schemas.microsoft.com/office/drawing/2014/main" id="{6ACECBEB-E200-5C48-BD42-BCA9AD284BDD}"/>
              </a:ext>
            </a:extLst>
          </p:cNvPr>
          <p:cNvPicPr>
            <a:picLocks noChangeAspect="1"/>
          </p:cNvPicPr>
          <p:nvPr userDrawn="1"/>
        </p:nvPicPr>
        <p:blipFill>
          <a:blip r:embed="rId2"/>
          <a:stretch>
            <a:fillRect/>
          </a:stretch>
        </p:blipFill>
        <p:spPr>
          <a:xfrm>
            <a:off x="5011387" y="0"/>
            <a:ext cx="4132613" cy="6858000"/>
          </a:xfrm>
          <a:prstGeom prst="rect">
            <a:avLst/>
          </a:prstGeom>
        </p:spPr>
      </p:pic>
      <p:sp>
        <p:nvSpPr>
          <p:cNvPr id="10" name="Rectangle 9">
            <a:extLst>
              <a:ext uri="{FF2B5EF4-FFF2-40B4-BE49-F238E27FC236}">
                <a16:creationId xmlns:a16="http://schemas.microsoft.com/office/drawing/2014/main" id="{B5C310FE-A61B-8440-BF86-3883B3A76181}"/>
              </a:ext>
            </a:extLst>
          </p:cNvPr>
          <p:cNvSpPr/>
          <p:nvPr userDrawn="1"/>
        </p:nvSpPr>
        <p:spPr>
          <a:xfrm>
            <a:off x="3856102" y="6216985"/>
            <a:ext cx="956984" cy="45719"/>
          </a:xfrm>
          <a:prstGeom prst="rect">
            <a:avLst/>
          </a:prstGeom>
          <a:solidFill>
            <a:srgbClr val="00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CDAEFEB-E8F2-814A-919E-471B2CA9BB02}"/>
              </a:ext>
            </a:extLst>
          </p:cNvPr>
          <p:cNvPicPr>
            <a:picLocks noChangeAspect="1"/>
          </p:cNvPicPr>
          <p:nvPr userDrawn="1"/>
        </p:nvPicPr>
        <p:blipFill>
          <a:blip r:embed="rId3"/>
          <a:stretch>
            <a:fillRect/>
          </a:stretch>
        </p:blipFill>
        <p:spPr>
          <a:xfrm>
            <a:off x="3870467" y="6365047"/>
            <a:ext cx="928255" cy="379287"/>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12" name="Straight Connector 11">
            <a:extLst>
              <a:ext uri="{FF2B5EF4-FFF2-40B4-BE49-F238E27FC236}">
                <a16:creationId xmlns:a16="http://schemas.microsoft.com/office/drawing/2014/main" id="{9A4D9B68-9D04-0F44-8881-B4385DCBE5E2}"/>
              </a:ext>
            </a:extLst>
          </p:cNvPr>
          <p:cNvCxnSpPr>
            <a:cxnSpLocks/>
          </p:cNvCxnSpPr>
          <p:nvPr userDrawn="1"/>
        </p:nvCxnSpPr>
        <p:spPr>
          <a:xfrm>
            <a:off x="180799" y="6233945"/>
            <a:ext cx="34971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5994B31E-674E-9342-937C-035E48EA85C7}"/>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482B953B-2758-3B46-921D-4E4EB5C34D3F}"/>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DB5A34C5-15AB-9948-9572-30DBEA0E463D}"/>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576773171"/>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RC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58DF4A-4D15-AE46-BCF3-490865FEB3D0}"/>
              </a:ext>
            </a:extLst>
          </p:cNvPr>
          <p:cNvSpPr/>
          <p:nvPr userDrawn="1"/>
        </p:nvSpPr>
        <p:spPr>
          <a:xfrm>
            <a:off x="7747382" y="6216985"/>
            <a:ext cx="956984" cy="45719"/>
          </a:xfrm>
          <a:prstGeom prst="rect">
            <a:avLst/>
          </a:prstGeom>
          <a:solidFill>
            <a:srgbClr val="00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877C3726-FAD5-7C44-94E3-C4E81D788217}"/>
              </a:ext>
            </a:extLst>
          </p:cNvPr>
          <p:cNvPicPr>
            <a:picLocks noChangeAspect="1"/>
          </p:cNvPicPr>
          <p:nvPr userDrawn="1"/>
        </p:nvPicPr>
        <p:blipFill>
          <a:blip r:embed="rId2"/>
          <a:stretch>
            <a:fillRect/>
          </a:stretch>
        </p:blipFill>
        <p:spPr>
          <a:xfrm>
            <a:off x="7761747" y="6365047"/>
            <a:ext cx="928255" cy="379287"/>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73884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sp>
        <p:nvSpPr>
          <p:cNvPr id="11" name="Text Placeholder 14">
            <a:extLst>
              <a:ext uri="{FF2B5EF4-FFF2-40B4-BE49-F238E27FC236}">
                <a16:creationId xmlns:a16="http://schemas.microsoft.com/office/drawing/2014/main" id="{09735B6C-CF20-9E43-BC94-65F0C1B34F2C}"/>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
            <a:extLst>
              <a:ext uri="{FF2B5EF4-FFF2-40B4-BE49-F238E27FC236}">
                <a16:creationId xmlns:a16="http://schemas.microsoft.com/office/drawing/2014/main" id="{A4819B2A-8C28-D84D-BF09-2EE03659561D}"/>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020C6DBA-7784-2C40-A0FD-B5E5C80AEC3F}"/>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7646936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724925"/>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n-FIRST Title 3">
    <p:spTree>
      <p:nvGrpSpPr>
        <p:cNvPr id="1" name=""/>
        <p:cNvGrpSpPr/>
        <p:nvPr/>
      </p:nvGrpSpPr>
      <p:grpSpPr>
        <a:xfrm>
          <a:off x="0" y="0"/>
          <a:ext cx="0" cy="0"/>
          <a:chOff x="0" y="0"/>
          <a:chExt cx="0" cy="0"/>
        </a:xfrm>
      </p:grpSpPr>
      <p:pic>
        <p:nvPicPr>
          <p:cNvPr id="4" name="Picture 3" descr="A group of people standing in front of a crowd&#10;&#10;Description automatically generated">
            <a:extLst>
              <a:ext uri="{FF2B5EF4-FFF2-40B4-BE49-F238E27FC236}">
                <a16:creationId xmlns:a16="http://schemas.microsoft.com/office/drawing/2014/main" id="{39DED77A-CA14-A247-870A-C5C8EA681C4B}"/>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109939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n-FIRST Title 4">
    <p:spTree>
      <p:nvGrpSpPr>
        <p:cNvPr id="1" name=""/>
        <p:cNvGrpSpPr/>
        <p:nvPr/>
      </p:nvGrpSpPr>
      <p:grpSpPr>
        <a:xfrm>
          <a:off x="0" y="0"/>
          <a:ext cx="0" cy="0"/>
          <a:chOff x="0" y="0"/>
          <a:chExt cx="0" cy="0"/>
        </a:xfrm>
      </p:grpSpPr>
      <p:pic>
        <p:nvPicPr>
          <p:cNvPr id="3" name="Picture 2" descr="A picture containing indoor, store, people, man&#10;&#10;Description automatically generated">
            <a:extLst>
              <a:ext uri="{FF2B5EF4-FFF2-40B4-BE49-F238E27FC236}">
                <a16:creationId xmlns:a16="http://schemas.microsoft.com/office/drawing/2014/main" id="{ECD47285-B1D5-EF41-B498-C70FA477979E}"/>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2640282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n-FIRST Title 5">
    <p:spTree>
      <p:nvGrpSpPr>
        <p:cNvPr id="1" name=""/>
        <p:cNvGrpSpPr/>
        <p:nvPr/>
      </p:nvGrpSpPr>
      <p:grpSpPr>
        <a:xfrm>
          <a:off x="0" y="0"/>
          <a:ext cx="0" cy="0"/>
          <a:chOff x="0" y="0"/>
          <a:chExt cx="0" cy="0"/>
        </a:xfrm>
      </p:grpSpPr>
      <p:pic>
        <p:nvPicPr>
          <p:cNvPr id="4" name="Picture 3" descr="A person standing in front of a crowd&#10;&#10;Description automatically generated">
            <a:extLst>
              <a:ext uri="{FF2B5EF4-FFF2-40B4-BE49-F238E27FC236}">
                <a16:creationId xmlns:a16="http://schemas.microsoft.com/office/drawing/2014/main" id="{4FABAD6A-6588-E541-8FD5-DD8A3BFB9599}"/>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233691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n-FIRST Built Better Together Title">
    <p:spTree>
      <p:nvGrpSpPr>
        <p:cNvPr id="1" name=""/>
        <p:cNvGrpSpPr/>
        <p:nvPr/>
      </p:nvGrpSpPr>
      <p:grpSpPr>
        <a:xfrm>
          <a:off x="0" y="0"/>
          <a:ext cx="0" cy="0"/>
          <a:chOff x="0" y="0"/>
          <a:chExt cx="0" cy="0"/>
        </a:xfrm>
      </p:grpSpPr>
      <p:pic>
        <p:nvPicPr>
          <p:cNvPr id="3" name="Picture 2" descr="A picture containing bird&#10;&#10;Description automatically generated">
            <a:extLst>
              <a:ext uri="{FF2B5EF4-FFF2-40B4-BE49-F238E27FC236}">
                <a16:creationId xmlns:a16="http://schemas.microsoft.com/office/drawing/2014/main" id="{DFFEBD19-C7F9-364D-AC14-202929C8DA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4000" cy="6899643"/>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50504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56879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8" name="Picture 7">
            <a:extLst>
              <a:ext uri="{FF2B5EF4-FFF2-40B4-BE49-F238E27FC236}">
                <a16:creationId xmlns:a16="http://schemas.microsoft.com/office/drawing/2014/main" id="{DBEA6D01-5E9C-DE46-94F8-EDAC89A95C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3408"/>
            <a:ext cx="7928752" cy="944837"/>
          </a:xfrm>
          <a:prstGeom prst="rect">
            <a:avLst/>
          </a:prstGeom>
        </p:spPr>
      </p:pic>
    </p:spTree>
    <p:extLst>
      <p:ext uri="{BB962C8B-B14F-4D97-AF65-F5344CB8AC3E}">
        <p14:creationId xmlns:p14="http://schemas.microsoft.com/office/powerpoint/2010/main" val="2594802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n-FIRST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8782402"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sp>
        <p:nvSpPr>
          <p:cNvPr id="17" name="Text Placeholder 14">
            <a:extLst>
              <a:ext uri="{FF2B5EF4-FFF2-40B4-BE49-F238E27FC236}">
                <a16:creationId xmlns:a16="http://schemas.microsoft.com/office/drawing/2014/main" id="{8015FCC8-578F-F448-956B-12F9CC61C3C7}"/>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a:extLst>
              <a:ext uri="{FF2B5EF4-FFF2-40B4-BE49-F238E27FC236}">
                <a16:creationId xmlns:a16="http://schemas.microsoft.com/office/drawing/2014/main" id="{50870A3B-A479-304E-9979-5AE06B0E34F9}"/>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9" name="Text Placeholder 12">
            <a:extLst>
              <a:ext uri="{FF2B5EF4-FFF2-40B4-BE49-F238E27FC236}">
                <a16:creationId xmlns:a16="http://schemas.microsoft.com/office/drawing/2014/main" id="{42BA1346-FCA4-6645-AD56-6D0F731B5927}"/>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337114412"/>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n-FIRST + Programs Conten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0819DE0D-8BCD-E84C-964A-F2259FACAEB8}"/>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dirty="0"/>
          </a:p>
        </p:txBody>
      </p:sp>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52243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36321" y="6193049"/>
            <a:ext cx="3172246" cy="550869"/>
          </a:xfrm>
          <a:prstGeom prst="rect">
            <a:avLst/>
          </a:prstGeom>
        </p:spPr>
      </p:pic>
      <p:sp>
        <p:nvSpPr>
          <p:cNvPr id="11" name="Title Placeholder 1">
            <a:extLst>
              <a:ext uri="{FF2B5EF4-FFF2-40B4-BE49-F238E27FC236}">
                <a16:creationId xmlns:a16="http://schemas.microsoft.com/office/drawing/2014/main" id="{6555E7D4-A808-DE4B-A41C-026E2451EED0}"/>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816FE883-6A33-C746-B87C-BF6A87DCA396}"/>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877286486"/>
      </p:ext>
    </p:extLst>
  </p:cSld>
  <p:clrMapOvr>
    <a:masterClrMapping/>
  </p:clrMapOvr>
  <p:extLst>
    <p:ext uri="{DCECCB84-F9BA-43D5-87BE-67443E8EF086}">
      <p15:sldGuideLst xmlns:p15="http://schemas.microsoft.com/office/powerpoint/2012/main">
        <p15:guide id="1" orient="horz" pos="4248" userDrawn="1">
          <p15:clr>
            <a:srgbClr val="FBAE40"/>
          </p15:clr>
        </p15:guide>
        <p15:guide id="2" pos="56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n-FIRST Split 1">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46198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group of people standing in front of a crowd&#10;&#10;Description automatically generated">
            <a:extLst>
              <a:ext uri="{FF2B5EF4-FFF2-40B4-BE49-F238E27FC236}">
                <a16:creationId xmlns:a16="http://schemas.microsoft.com/office/drawing/2014/main" id="{374EEA14-F8F4-E24C-ADCD-5E2EDCBDE112}"/>
              </a:ext>
            </a:extLst>
          </p:cNvPr>
          <p:cNvPicPr>
            <a:picLocks noChangeAspect="1"/>
          </p:cNvPicPr>
          <p:nvPr userDrawn="1"/>
        </p:nvPicPr>
        <p:blipFill>
          <a:blip r:embed="rId3"/>
          <a:stretch>
            <a:fillRect/>
          </a:stretch>
        </p:blipFill>
        <p:spPr>
          <a:xfrm>
            <a:off x="5011387" y="0"/>
            <a:ext cx="4132613" cy="6858000"/>
          </a:xfrm>
          <a:prstGeom prst="rect">
            <a:avLst/>
          </a:prstGeom>
        </p:spPr>
      </p:pic>
      <p:sp>
        <p:nvSpPr>
          <p:cNvPr id="13" name="Text Placeholder 14">
            <a:extLst>
              <a:ext uri="{FF2B5EF4-FFF2-40B4-BE49-F238E27FC236}">
                <a16:creationId xmlns:a16="http://schemas.microsoft.com/office/drawing/2014/main" id="{8F3E1952-98E0-404A-8CC9-042549C3F414}"/>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8241B465-8B17-724B-9E1C-5A2FADE1E189}"/>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1C59280F-898E-3A46-A483-9189A6391E4A}"/>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4262011977"/>
      </p:ext>
    </p:extLst>
  </p:cSld>
  <p:clrMapOvr>
    <a:masterClrMapping/>
  </p:clrMapOvr>
  <p:extLst>
    <p:ext uri="{DCECCB84-F9BA-43D5-87BE-67443E8EF086}">
      <p15:sldGuideLst xmlns:p15="http://schemas.microsoft.com/office/powerpoint/2012/main">
        <p15:guide id="1" orient="horz" pos="4176">
          <p15:clr>
            <a:srgbClr val="FBAE40"/>
          </p15:clr>
        </p15:guide>
        <p15:guide id="2" pos="24" userDrawn="1">
          <p15:clr>
            <a:srgbClr val="FBAE40"/>
          </p15:clr>
        </p15:guide>
        <p15:guide id="3" pos="120" userDrawn="1">
          <p15:clr>
            <a:srgbClr val="FBAE40"/>
          </p15:clr>
        </p15:guide>
        <p15:guide id="4" pos="3144" userDrawn="1">
          <p15:clr>
            <a:srgbClr val="FBAE40"/>
          </p15:clr>
        </p15:guide>
        <p15:guide id="5" pos="30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950719"/>
            <a:ext cx="7886700" cy="4226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AEB161-7E7A-5042-BCF6-95F27F8C571E}" type="datetime1">
              <a:rPr lang="en-US" smtClean="0"/>
              <a:t>6/10/2024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53052E6-E16C-A04B-8192-1DB31D569F09}" type="slidenum">
              <a:rPr lang="en-US" smtClean="0"/>
              <a:pPr/>
              <a:t>‹#›</a:t>
            </a:fld>
            <a:endParaRPr lang="en-US" dirty="0"/>
          </a:p>
        </p:txBody>
      </p:sp>
    </p:spTree>
    <p:extLst>
      <p:ext uri="{BB962C8B-B14F-4D97-AF65-F5344CB8AC3E}">
        <p14:creationId xmlns:p14="http://schemas.microsoft.com/office/powerpoint/2010/main" val="133488940"/>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7" r:id="rId6"/>
    <p:sldLayoutId id="2147483664" r:id="rId7"/>
    <p:sldLayoutId id="2147483678" r:id="rId8"/>
    <p:sldLayoutId id="2147483680" r:id="rId9"/>
    <p:sldLayoutId id="2147483681" r:id="rId10"/>
    <p:sldLayoutId id="2147483679" r:id="rId11"/>
    <p:sldLayoutId id="2147483682" r:id="rId12"/>
    <p:sldLayoutId id="2147483683" r:id="rId13"/>
    <p:sldLayoutId id="2147483684" r:id="rId14"/>
    <p:sldLayoutId id="2147483695" r:id="rId15"/>
    <p:sldLayoutId id="2147483685" r:id="rId16"/>
    <p:sldLayoutId id="2147483686" r:id="rId17"/>
    <p:sldLayoutId id="2147483687" r:id="rId18"/>
    <p:sldLayoutId id="2147483688" r:id="rId19"/>
    <p:sldLayoutId id="2147483689" r:id="rId20"/>
    <p:sldLayoutId id="2147483691" r:id="rId21"/>
    <p:sldLayoutId id="2147483690" r:id="rId22"/>
    <p:sldLayoutId id="2147483692" r:id="rId23"/>
    <p:sldLayoutId id="2147483694" r:id="rId24"/>
    <p:sldLayoutId id="2147483693" r:id="rId25"/>
  </p:sldLayoutIdLst>
  <p:hf hdr="0" ftr="0" dt="0"/>
  <p:txStyles>
    <p:title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234141"/>
      </p:ext>
    </p:extLst>
  </p:cSld>
  <p:clrMap bg1="lt1" tx1="dk1" bg2="lt2" tx2="dk2" accent1="accent1" accent2="accent2" accent3="accent3" accent4="accent4" accent5="accent5" accent6="accent6" hlink="hlink" folHlink="folHlink"/>
  <p:sldLayoutIdLst>
    <p:sldLayoutId id="2147483697" r:id="rId1"/>
  </p:sldLayoutIdLst>
  <p:hf hdr="0" ftr="0" dt="0"/>
  <p:txStyles>
    <p:title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45.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9461470-2C49-0B4A-AFF2-693C58AC2F9F}"/>
              </a:ext>
            </a:extLst>
          </p:cNvPr>
          <p:cNvSpPr/>
          <p:nvPr/>
        </p:nvSpPr>
        <p:spPr>
          <a:xfrm>
            <a:off x="4148152" y="0"/>
            <a:ext cx="4995848" cy="6858000"/>
          </a:xfrm>
          <a:custGeom>
            <a:avLst/>
            <a:gdLst>
              <a:gd name="connsiteX0" fmla="*/ 810930 w 4995848"/>
              <a:gd name="connsiteY0" fmla="*/ 0 h 6857999"/>
              <a:gd name="connsiteX1" fmla="*/ 4995848 w 4995848"/>
              <a:gd name="connsiteY1" fmla="*/ 0 h 6857999"/>
              <a:gd name="connsiteX2" fmla="*/ 4995848 w 4995848"/>
              <a:gd name="connsiteY2" fmla="*/ 6857999 h 6857999"/>
              <a:gd name="connsiteX3" fmla="*/ 810929 w 4995848"/>
              <a:gd name="connsiteY3" fmla="*/ 6857999 h 6857999"/>
              <a:gd name="connsiteX4" fmla="*/ 772675 w 4995848"/>
              <a:gd name="connsiteY4" fmla="*/ 6790558 h 6857999"/>
              <a:gd name="connsiteX5" fmla="*/ 0 w 4995848"/>
              <a:gd name="connsiteY5" fmla="*/ 3429001 h 6857999"/>
              <a:gd name="connsiteX6" fmla="*/ 772675 w 4995848"/>
              <a:gd name="connsiteY6" fmla="*/ 6744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95848" h="6857999">
                <a:moveTo>
                  <a:pt x="810930" y="0"/>
                </a:moveTo>
                <a:lnTo>
                  <a:pt x="4995848" y="0"/>
                </a:lnTo>
                <a:lnTo>
                  <a:pt x="4995848" y="6857999"/>
                </a:lnTo>
                <a:lnTo>
                  <a:pt x="810929" y="6857999"/>
                </a:lnTo>
                <a:lnTo>
                  <a:pt x="772675" y="6790558"/>
                </a:lnTo>
                <a:cubicBezTo>
                  <a:pt x="292599" y="5902709"/>
                  <a:pt x="0" y="4723291"/>
                  <a:pt x="0" y="3429001"/>
                </a:cubicBezTo>
                <a:cubicBezTo>
                  <a:pt x="0" y="2134711"/>
                  <a:pt x="292599" y="955293"/>
                  <a:pt x="772675" y="67445"/>
                </a:cubicBezTo>
                <a:close/>
              </a:path>
            </a:pathLst>
          </a:custGeom>
          <a:solidFill>
            <a:srgbClr val="EC202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F3B760C1-7E25-45A7-B891-53C58D074EA2}"/>
              </a:ext>
            </a:extLst>
          </p:cNvPr>
          <p:cNvSpPr>
            <a:spLocks noGrp="1"/>
          </p:cNvSpPr>
          <p:nvPr>
            <p:ph type="body" sz="quarter" idx="4294967295"/>
          </p:nvPr>
        </p:nvSpPr>
        <p:spPr>
          <a:xfrm>
            <a:off x="4292600" y="2514601"/>
            <a:ext cx="4775200" cy="2311400"/>
          </a:xfrm>
          <a:prstGeom prst="rect">
            <a:avLst/>
          </a:prstGeom>
        </p:spPr>
        <p:txBody>
          <a:bodyPr>
            <a:noAutofit/>
          </a:bodyPr>
          <a:lstStyle/>
          <a:p>
            <a:pPr marL="0" indent="0">
              <a:buNone/>
            </a:pPr>
            <a:r>
              <a:rPr lang="en-US" sz="7200" dirty="0">
                <a:solidFill>
                  <a:schemeClr val="bg1"/>
                </a:solidFill>
                <a:effectLst>
                  <a:outerShdw dist="56557" dir="8100000" algn="tr" rotWithShape="0">
                    <a:srgbClr val="A7161B"/>
                  </a:outerShdw>
                </a:effectLst>
                <a:latin typeface="Roboto" panose="02000000000000000000" pitchFamily="2" charset="0"/>
                <a:ea typeface="Roboto" panose="02000000000000000000" pitchFamily="2" charset="0"/>
                <a:cs typeface="Roboto" panose="02000000000000000000" pitchFamily="2" charset="0"/>
              </a:rPr>
              <a:t>Investigate Ideas</a:t>
            </a:r>
          </a:p>
        </p:txBody>
      </p:sp>
      <p:sp>
        <p:nvSpPr>
          <p:cNvPr id="6" name="Title 3">
            <a:extLst>
              <a:ext uri="{FF2B5EF4-FFF2-40B4-BE49-F238E27FC236}">
                <a16:creationId xmlns:a16="http://schemas.microsoft.com/office/drawing/2014/main" id="{B6ADE897-E12C-4A20-B842-CD64CC495BD3}"/>
              </a:ext>
            </a:extLst>
          </p:cNvPr>
          <p:cNvSpPr txBox="1">
            <a:spLocks/>
          </p:cNvSpPr>
          <p:nvPr/>
        </p:nvSpPr>
        <p:spPr>
          <a:xfrm>
            <a:off x="343072" y="341368"/>
            <a:ext cx="2857328" cy="4654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spc="250" dirty="0">
                <a:solidFill>
                  <a:srgbClr val="EC2027"/>
                </a:solidFill>
                <a:latin typeface="Roboto" panose="02000000000000000000" pitchFamily="2" charset="0"/>
                <a:ea typeface="Roboto" panose="02000000000000000000" pitchFamily="2" charset="0"/>
                <a:cs typeface="Roboto" panose="02000000000000000000" pitchFamily="2" charset="0"/>
              </a:rPr>
              <a:t>Session 5</a:t>
            </a:r>
            <a:endParaRPr kumimoji="0" lang="en-US" sz="2400" b="1" i="0" u="none" kern="1200" cap="none" spc="250" normalizeH="0" baseline="0" noProof="0" dirty="0">
              <a:ln>
                <a:noFill/>
              </a:ln>
              <a:solidFill>
                <a:srgbClr val="EC2027"/>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2" name="Picture 1">
            <a:extLst>
              <a:ext uri="{FF2B5EF4-FFF2-40B4-BE49-F238E27FC236}">
                <a16:creationId xmlns:a16="http://schemas.microsoft.com/office/drawing/2014/main" id="{B920E222-D725-774B-BAC1-8FA15FE917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5665" y="5751186"/>
            <a:ext cx="1492587" cy="827984"/>
          </a:xfrm>
          <a:prstGeom prst="rect">
            <a:avLst/>
          </a:prstGeom>
        </p:spPr>
      </p:pic>
      <p:pic>
        <p:nvPicPr>
          <p:cNvPr id="7" name="Picture 6" descr="A white number on a black background&#10;&#10;Description automatically generated">
            <a:extLst>
              <a:ext uri="{FF2B5EF4-FFF2-40B4-BE49-F238E27FC236}">
                <a16:creationId xmlns:a16="http://schemas.microsoft.com/office/drawing/2014/main" id="{BA82D796-40D4-4639-9125-0755B8715C0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09577" y="5841203"/>
            <a:ext cx="3720051" cy="651936"/>
          </a:xfrm>
          <a:prstGeom prst="rect">
            <a:avLst/>
          </a:prstGeom>
        </p:spPr>
      </p:pic>
      <p:pic>
        <p:nvPicPr>
          <p:cNvPr id="9" name="Picture 8" descr="A logo with a submarine&#10;&#10;Description automatically generated">
            <a:extLst>
              <a:ext uri="{FF2B5EF4-FFF2-40B4-BE49-F238E27FC236}">
                <a16:creationId xmlns:a16="http://schemas.microsoft.com/office/drawing/2014/main" id="{216BDD6A-19EB-F6E9-3246-4B84CAD5736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256296" y="5337149"/>
            <a:ext cx="1371193" cy="1371600"/>
          </a:xfrm>
          <a:prstGeom prst="rect">
            <a:avLst/>
          </a:prstGeom>
        </p:spPr>
      </p:pic>
      <p:pic>
        <p:nvPicPr>
          <p:cNvPr id="10" name="Picture 9" descr="A cardboard box with toys and a map&#10;&#10;Description automatically generated">
            <a:extLst>
              <a:ext uri="{FF2B5EF4-FFF2-40B4-BE49-F238E27FC236}">
                <a16:creationId xmlns:a16="http://schemas.microsoft.com/office/drawing/2014/main" id="{309BA019-A11A-9549-9A43-64282F02DFB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35413" y="1948294"/>
            <a:ext cx="3855879" cy="2409428"/>
          </a:xfrm>
          <a:prstGeom prst="rect">
            <a:avLst/>
          </a:prstGeom>
        </p:spPr>
      </p:pic>
    </p:spTree>
    <p:extLst>
      <p:ext uri="{BB962C8B-B14F-4D97-AF65-F5344CB8AC3E}">
        <p14:creationId xmlns:p14="http://schemas.microsoft.com/office/powerpoint/2010/main" val="3891411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10</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Reflection Questions</a:t>
            </a:r>
          </a:p>
        </p:txBody>
      </p:sp>
      <p:sp>
        <p:nvSpPr>
          <p:cNvPr id="13" name="Text Placeholder 4">
            <a:extLst>
              <a:ext uri="{FF2B5EF4-FFF2-40B4-BE49-F238E27FC236}">
                <a16:creationId xmlns:a16="http://schemas.microsoft.com/office/drawing/2014/main" id="{4FF6F6FD-B23D-2243-19A1-4466DE33E4F5}"/>
              </a:ext>
            </a:extLst>
          </p:cNvPr>
          <p:cNvSpPr txBox="1">
            <a:spLocks/>
          </p:cNvSpPr>
          <p:nvPr/>
        </p:nvSpPr>
        <p:spPr>
          <a:xfrm>
            <a:off x="548640" y="1245686"/>
            <a:ext cx="7886700" cy="15356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a:latin typeface="Roboto" panose="02000000000000000000" pitchFamily="2" charset="0"/>
                <a:ea typeface="Roboto" panose="02000000000000000000" pitchFamily="2" charset="0"/>
                <a:cs typeface="Roboto" panose="02000000000000000000" pitchFamily="2" charset="0"/>
              </a:rPr>
              <a:t>What problem did you decide to solve?</a:t>
            </a:r>
          </a:p>
          <a:p>
            <a:r>
              <a:rPr lang="en-US" sz="3000" dirty="0">
                <a:latin typeface="Roboto" panose="02000000000000000000" pitchFamily="2" charset="0"/>
                <a:ea typeface="Roboto" panose="02000000000000000000" pitchFamily="2" charset="0"/>
                <a:cs typeface="Roboto" panose="02000000000000000000" pitchFamily="2" charset="0"/>
              </a:rPr>
              <a:t>Is there someone you can talk to that is knowledgeable about the problem?</a:t>
            </a:r>
          </a:p>
        </p:txBody>
      </p:sp>
      <p:pic>
        <p:nvPicPr>
          <p:cNvPr id="5" name="Picture 4">
            <a:extLst>
              <a:ext uri="{FF2B5EF4-FFF2-40B4-BE49-F238E27FC236}">
                <a16:creationId xmlns:a16="http://schemas.microsoft.com/office/drawing/2014/main" id="{52044D5F-A6E8-54B3-10BB-D14AB3862AB2}"/>
              </a:ext>
            </a:extLst>
          </p:cNvPr>
          <p:cNvPicPr>
            <a:picLocks noChangeAspect="1"/>
          </p:cNvPicPr>
          <p:nvPr/>
        </p:nvPicPr>
        <p:blipFill>
          <a:blip r:embed="rId3"/>
          <a:stretch>
            <a:fillRect/>
          </a:stretch>
        </p:blipFill>
        <p:spPr>
          <a:xfrm>
            <a:off x="1131640" y="3059480"/>
            <a:ext cx="6880719" cy="739040"/>
          </a:xfrm>
          <a:prstGeom prst="rect">
            <a:avLst/>
          </a:prstGeom>
        </p:spPr>
      </p:pic>
      <p:pic>
        <p:nvPicPr>
          <p:cNvPr id="7" name="Picture 6">
            <a:extLst>
              <a:ext uri="{FF2B5EF4-FFF2-40B4-BE49-F238E27FC236}">
                <a16:creationId xmlns:a16="http://schemas.microsoft.com/office/drawing/2014/main" id="{2BB4326F-4037-F0BB-0119-D09C5617C56B}"/>
              </a:ext>
            </a:extLst>
          </p:cNvPr>
          <p:cNvPicPr>
            <a:picLocks noChangeAspect="1"/>
          </p:cNvPicPr>
          <p:nvPr/>
        </p:nvPicPr>
        <p:blipFill>
          <a:blip r:embed="rId4"/>
          <a:stretch>
            <a:fillRect/>
          </a:stretch>
        </p:blipFill>
        <p:spPr>
          <a:xfrm>
            <a:off x="7278832" y="4583470"/>
            <a:ext cx="733527" cy="1028844"/>
          </a:xfrm>
          <a:prstGeom prst="rect">
            <a:avLst/>
          </a:prstGeom>
        </p:spPr>
      </p:pic>
    </p:spTree>
    <p:extLst>
      <p:ext uri="{BB962C8B-B14F-4D97-AF65-F5344CB8AC3E}">
        <p14:creationId xmlns:p14="http://schemas.microsoft.com/office/powerpoint/2010/main" val="2937528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11</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13" name="Title 3">
            <a:extLst>
              <a:ext uri="{FF2B5EF4-FFF2-40B4-BE49-F238E27FC236}">
                <a16:creationId xmlns:a16="http://schemas.microsoft.com/office/drawing/2014/main" id="{79E1ECC3-F162-4E13-A48B-FE68FA7D1D1C}"/>
              </a:ext>
            </a:extLst>
          </p:cNvPr>
          <p:cNvSpPr>
            <a:spLocks noGrp="1"/>
          </p:cNvSpPr>
          <p:nvPr>
            <p:ph type="title"/>
          </p:nvPr>
        </p:nvSpPr>
        <p:spPr/>
        <p:txBody>
          <a:bodyPr>
            <a:normAutofit/>
          </a:bodyPr>
          <a:lstStyle/>
          <a:p>
            <a:r>
              <a:rPr lang="en-US" sz="2400" dirty="0">
                <a:solidFill>
                  <a:schemeClr val="tx1"/>
                </a:solidFill>
                <a:latin typeface="Roboto" panose="02000000000000000000" pitchFamily="2" charset="0"/>
                <a:ea typeface="Roboto" panose="02000000000000000000" pitchFamily="2" charset="0"/>
                <a:cs typeface="Roboto" panose="02000000000000000000" pitchFamily="2" charset="0"/>
              </a:rPr>
              <a:t>Multimedia Resources</a:t>
            </a:r>
            <a:endParaRPr lang="en-US" sz="2400" b="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9" name="Rectangle: Rounded Corners 8">
            <a:extLst>
              <a:ext uri="{FF2B5EF4-FFF2-40B4-BE49-F238E27FC236}">
                <a16:creationId xmlns:a16="http://schemas.microsoft.com/office/drawing/2014/main" id="{5F78A9DB-E5AA-4B24-9F57-3E0E955F5A92}"/>
              </a:ext>
            </a:extLst>
          </p:cNvPr>
          <p:cNvSpPr/>
          <p:nvPr/>
        </p:nvSpPr>
        <p:spPr>
          <a:xfrm>
            <a:off x="1018902" y="1058090"/>
            <a:ext cx="7106194" cy="4741818"/>
          </a:xfrm>
          <a:prstGeom prst="roundRect">
            <a:avLst/>
          </a:prstGeom>
          <a:solidFill>
            <a:schemeClr val="bg1">
              <a:lumMod val="9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cs typeface="Roboto" panose="02000000000000000000" pitchFamily="2" charset="0"/>
            </a:endParaRPr>
          </a:p>
        </p:txBody>
      </p:sp>
      <p:pic>
        <p:nvPicPr>
          <p:cNvPr id="10" name="Picture 9" descr="A picture containing text, toy, doll&#10;&#10;Description automatically generated">
            <a:extLst>
              <a:ext uri="{FF2B5EF4-FFF2-40B4-BE49-F238E27FC236}">
                <a16:creationId xmlns:a16="http://schemas.microsoft.com/office/drawing/2014/main" id="{3BAF43A5-3242-4612-A086-EC34A875CE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8967" y="1200183"/>
            <a:ext cx="3866063" cy="3866063"/>
          </a:xfrm>
          <a:prstGeom prst="rect">
            <a:avLst/>
          </a:prstGeom>
        </p:spPr>
      </p:pic>
      <p:sp>
        <p:nvSpPr>
          <p:cNvPr id="11" name="TextBox 10">
            <a:extLst>
              <a:ext uri="{FF2B5EF4-FFF2-40B4-BE49-F238E27FC236}">
                <a16:creationId xmlns:a16="http://schemas.microsoft.com/office/drawing/2014/main" id="{36F64D3A-075E-49C2-9842-F32E7A65343B}"/>
              </a:ext>
            </a:extLst>
          </p:cNvPr>
          <p:cNvSpPr txBox="1"/>
          <p:nvPr/>
        </p:nvSpPr>
        <p:spPr>
          <a:xfrm>
            <a:off x="1175655" y="5112245"/>
            <a:ext cx="6792686" cy="646331"/>
          </a:xfrm>
          <a:prstGeom prst="rect">
            <a:avLst/>
          </a:prstGeom>
          <a:noFill/>
        </p:spPr>
        <p:txBody>
          <a:bodyPr wrap="square" rtlCol="0">
            <a:spAutoFit/>
          </a:bodyPr>
          <a:lstStyle/>
          <a:p>
            <a:pPr algn="ctr"/>
            <a:r>
              <a:rPr lang="en-US" i="1" dirty="0">
                <a:highlight>
                  <a:srgbClr val="FFFF00"/>
                </a:highlight>
                <a:latin typeface="Roboto" panose="02000000000000000000" pitchFamily="2" charset="0"/>
                <a:ea typeface="Roboto" panose="02000000000000000000" pitchFamily="2" charset="0"/>
                <a:cs typeface="Roboto" panose="02000000000000000000" pitchFamily="2" charset="0"/>
              </a:rPr>
              <a:t>You may wish to embed a relevant, age-appropriate video for your students here</a:t>
            </a:r>
            <a:r>
              <a:rPr lang="en-US" i="1">
                <a:highlight>
                  <a:srgbClr val="FFFF00"/>
                </a:highlight>
                <a:latin typeface="Roboto" panose="02000000000000000000" pitchFamily="2" charset="0"/>
                <a:ea typeface="Roboto" panose="02000000000000000000" pitchFamily="2" charset="0"/>
                <a:cs typeface="Roboto" panose="02000000000000000000" pitchFamily="2" charset="0"/>
              </a:rPr>
              <a:t>.  </a:t>
            </a:r>
            <a:endParaRPr lang="en-US" i="1" dirty="0">
              <a:highlight>
                <a:srgbClr val="FFFF00"/>
              </a:highlight>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597112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dirty="0">
                <a:solidFill>
                  <a:srgbClr val="FF0000"/>
                </a:solidFill>
                <a:latin typeface="Roboto" panose="02000000000000000000" pitchFamily="2" charset="0"/>
                <a:ea typeface="Roboto" panose="02000000000000000000" pitchFamily="2" charset="0"/>
                <a:cs typeface="Roboto" panose="02000000000000000000" pitchFamily="2" charset="0"/>
              </a:rPr>
              <a:t>Clean Up</a:t>
            </a:r>
          </a:p>
        </p:txBody>
      </p:sp>
      <p:pic>
        <p:nvPicPr>
          <p:cNvPr id="5" name="Picture 4" descr="A picture containing tool, brush&#10;&#10;Description automatically generated">
            <a:extLst>
              <a:ext uri="{FF2B5EF4-FFF2-40B4-BE49-F238E27FC236}">
                <a16:creationId xmlns:a16="http://schemas.microsoft.com/office/drawing/2014/main" id="{8C54FEE0-F358-43D4-9A72-77A42640E5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1874" y="1127761"/>
            <a:ext cx="7340252" cy="4913722"/>
          </a:xfrm>
          <a:prstGeom prst="rect">
            <a:avLst/>
          </a:prstGeom>
        </p:spPr>
      </p:pic>
    </p:spTree>
    <p:extLst>
      <p:ext uri="{BB962C8B-B14F-4D97-AF65-F5344CB8AC3E}">
        <p14:creationId xmlns:p14="http://schemas.microsoft.com/office/powerpoint/2010/main" val="1754274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91256E-55E4-4477-949F-AB7E827AA79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3052E6-E16C-A04B-8192-1DB31D569F09}" type="slidenum">
              <a:rPr kumimoji="0" lang="en-US" sz="1000" b="0" i="0" u="none" strike="noStrike" kern="1200" cap="none" spc="0" normalizeH="0" baseline="0" noProof="0" smtClean="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prstClr val="black">
                  <a:tint val="7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7" name="Picture 6" descr="Logo, company name&#10;&#10;Description automatically generated">
            <a:extLst>
              <a:ext uri="{FF2B5EF4-FFF2-40B4-BE49-F238E27FC236}">
                <a16:creationId xmlns:a16="http://schemas.microsoft.com/office/drawing/2014/main" id="{13444D4A-68DF-42DE-9D61-3697B9E5E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4244" y="1384630"/>
            <a:ext cx="3634725" cy="2286000"/>
          </a:xfrm>
          <a:prstGeom prst="rect">
            <a:avLst/>
          </a:prstGeom>
        </p:spPr>
      </p:pic>
      <p:sp>
        <p:nvSpPr>
          <p:cNvPr id="6" name="Text Placeholder 2">
            <a:extLst>
              <a:ext uri="{FF2B5EF4-FFF2-40B4-BE49-F238E27FC236}">
                <a16:creationId xmlns:a16="http://schemas.microsoft.com/office/drawing/2014/main" id="{F9F190F5-48CA-7338-5B66-FE34826BEE59}"/>
              </a:ext>
            </a:extLst>
          </p:cNvPr>
          <p:cNvSpPr>
            <a:spLocks noGrp="1"/>
          </p:cNvSpPr>
          <p:nvPr>
            <p:ph type="body" sz="quarter" idx="14"/>
          </p:nvPr>
        </p:nvSpPr>
        <p:spPr>
          <a:xfrm>
            <a:off x="215153" y="4869180"/>
            <a:ext cx="8627633" cy="1187374"/>
          </a:xfrm>
        </p:spPr>
        <p:txBody>
          <a:bodyPr>
            <a:noAutofit/>
          </a:bodyPr>
          <a:lstStyle/>
          <a:p>
            <a:pPr marL="0" indent="0">
              <a:buNone/>
            </a:pPr>
            <a:r>
              <a:rPr lang="en-US" sz="1200" dirty="0">
                <a:effectLst/>
                <a:latin typeface="Roboto" panose="02000000000000000000" pitchFamily="2" charset="0"/>
                <a:ea typeface="Roboto" panose="02000000000000000000" pitchFamily="2" charset="0"/>
                <a:cs typeface="Roboto" panose="02000000000000000000" pitchFamily="2" charset="0"/>
              </a:rPr>
              <a:t>LEGO, the LEGO logo, the SPIKE logo, MINDSTORMS and the MINDSTORMS logo are trademarks of the/</a:t>
            </a:r>
            <a:r>
              <a:rPr lang="en-US" sz="1200" dirty="0" err="1">
                <a:effectLst/>
                <a:latin typeface="Roboto" panose="02000000000000000000" pitchFamily="2" charset="0"/>
                <a:ea typeface="Roboto" panose="02000000000000000000" pitchFamily="2" charset="0"/>
                <a:cs typeface="Roboto" panose="02000000000000000000" pitchFamily="2" charset="0"/>
              </a:rPr>
              <a:t>sont</a:t>
            </a:r>
            <a:r>
              <a:rPr lang="en-US" sz="1200" dirty="0">
                <a:effectLst/>
                <a:latin typeface="Roboto" panose="02000000000000000000" pitchFamily="2" charset="0"/>
                <a:ea typeface="Roboto" panose="02000000000000000000" pitchFamily="2" charset="0"/>
                <a:cs typeface="Roboto" panose="02000000000000000000" pitchFamily="2" charset="0"/>
              </a:rPr>
              <a:t> des marques de commerce du/son </a:t>
            </a:r>
            <a:r>
              <a:rPr lang="en-US" sz="1200" dirty="0" err="1">
                <a:effectLst/>
                <a:latin typeface="Roboto" panose="02000000000000000000" pitchFamily="2" charset="0"/>
                <a:ea typeface="Roboto" panose="02000000000000000000" pitchFamily="2" charset="0"/>
                <a:cs typeface="Roboto" panose="02000000000000000000" pitchFamily="2" charset="0"/>
              </a:rPr>
              <a:t>marcas</a:t>
            </a:r>
            <a:r>
              <a:rPr lang="en-US" sz="1200" dirty="0">
                <a:effectLst/>
                <a:latin typeface="Roboto" panose="02000000000000000000" pitchFamily="2" charset="0"/>
                <a:ea typeface="Roboto" panose="02000000000000000000" pitchFamily="2" charset="0"/>
                <a:cs typeface="Roboto" panose="02000000000000000000" pitchFamily="2" charset="0"/>
              </a:rPr>
              <a:t> </a:t>
            </a:r>
            <a:r>
              <a:rPr lang="en-US" sz="1200" dirty="0" err="1">
                <a:effectLst/>
                <a:latin typeface="Roboto" panose="02000000000000000000" pitchFamily="2" charset="0"/>
                <a:ea typeface="Roboto" panose="02000000000000000000" pitchFamily="2" charset="0"/>
                <a:cs typeface="Roboto" panose="02000000000000000000" pitchFamily="2" charset="0"/>
              </a:rPr>
              <a:t>registradas</a:t>
            </a:r>
            <a:r>
              <a:rPr lang="en-US" sz="1200" dirty="0">
                <a:effectLst/>
                <a:latin typeface="Roboto" panose="02000000000000000000" pitchFamily="2" charset="0"/>
                <a:ea typeface="Roboto" panose="02000000000000000000" pitchFamily="2" charset="0"/>
                <a:cs typeface="Roboto" panose="02000000000000000000" pitchFamily="2" charset="0"/>
              </a:rPr>
              <a:t> de LEGO Group. ©2024 The LEGO Group. All rights reserved/Tous droits  </a:t>
            </a:r>
            <a:r>
              <a:rPr lang="en-US" sz="1200" dirty="0" err="1">
                <a:effectLst/>
                <a:latin typeface="Roboto" panose="02000000000000000000" pitchFamily="2" charset="0"/>
                <a:ea typeface="Roboto" panose="02000000000000000000" pitchFamily="2" charset="0"/>
                <a:cs typeface="Roboto" panose="02000000000000000000" pitchFamily="2" charset="0"/>
              </a:rPr>
              <a:t>réservés</a:t>
            </a:r>
            <a:r>
              <a:rPr lang="en-US" sz="1200" dirty="0">
                <a:effectLst/>
                <a:latin typeface="Roboto" panose="02000000000000000000" pitchFamily="2" charset="0"/>
                <a:ea typeface="Roboto" panose="02000000000000000000" pitchFamily="2" charset="0"/>
                <a:cs typeface="Roboto" panose="02000000000000000000" pitchFamily="2" charset="0"/>
              </a:rPr>
              <a:t>/</a:t>
            </a:r>
            <a:r>
              <a:rPr lang="en-US" sz="1200" dirty="0" err="1">
                <a:effectLst/>
                <a:latin typeface="Roboto" panose="02000000000000000000" pitchFamily="2" charset="0"/>
                <a:ea typeface="Roboto" panose="02000000000000000000" pitchFamily="2" charset="0"/>
                <a:cs typeface="Roboto" panose="02000000000000000000" pitchFamily="2" charset="0"/>
              </a:rPr>
              <a:t>Todos</a:t>
            </a:r>
            <a:r>
              <a:rPr lang="en-US" sz="1200" dirty="0">
                <a:effectLst/>
                <a:latin typeface="Roboto" panose="02000000000000000000" pitchFamily="2" charset="0"/>
                <a:ea typeface="Roboto" panose="02000000000000000000" pitchFamily="2" charset="0"/>
                <a:cs typeface="Roboto" panose="02000000000000000000" pitchFamily="2" charset="0"/>
              </a:rPr>
              <a:t> </a:t>
            </a:r>
            <a:r>
              <a:rPr lang="en-US" sz="1200" dirty="0" err="1">
                <a:effectLst/>
                <a:latin typeface="Roboto" panose="02000000000000000000" pitchFamily="2" charset="0"/>
                <a:ea typeface="Roboto" panose="02000000000000000000" pitchFamily="2" charset="0"/>
                <a:cs typeface="Roboto" panose="02000000000000000000" pitchFamily="2" charset="0"/>
              </a:rPr>
              <a:t>los</a:t>
            </a:r>
            <a:r>
              <a:rPr lang="en-US" sz="1200" dirty="0">
                <a:effectLst/>
                <a:latin typeface="Roboto" panose="02000000000000000000" pitchFamily="2" charset="0"/>
                <a:ea typeface="Roboto" panose="02000000000000000000" pitchFamily="2" charset="0"/>
                <a:cs typeface="Roboto" panose="02000000000000000000" pitchFamily="2" charset="0"/>
              </a:rPr>
              <a:t> derechos </a:t>
            </a:r>
            <a:r>
              <a:rPr lang="en-US" sz="1200" dirty="0" err="1">
                <a:effectLst/>
                <a:latin typeface="Roboto" panose="02000000000000000000" pitchFamily="2" charset="0"/>
                <a:ea typeface="Roboto" panose="02000000000000000000" pitchFamily="2" charset="0"/>
                <a:cs typeface="Roboto" panose="02000000000000000000" pitchFamily="2" charset="0"/>
              </a:rPr>
              <a:t>reservados</a:t>
            </a:r>
            <a:r>
              <a:rPr lang="en-US" sz="1200" dirty="0">
                <a:effectLst/>
                <a:latin typeface="Roboto" panose="02000000000000000000" pitchFamily="2" charset="0"/>
                <a:ea typeface="Roboto" panose="02000000000000000000" pitchFamily="2" charset="0"/>
                <a:cs typeface="Roboto" panose="02000000000000000000" pitchFamily="2" charset="0"/>
              </a:rPr>
              <a:t>. FIRST ®, the FIRST ® logo, </a:t>
            </a:r>
            <a:r>
              <a:rPr lang="en-US" sz="1200" dirty="0" err="1">
                <a:effectLst/>
                <a:latin typeface="Roboto" panose="02000000000000000000" pitchFamily="2" charset="0"/>
                <a:ea typeface="Roboto" panose="02000000000000000000" pitchFamily="2" charset="0"/>
                <a:cs typeface="Roboto" panose="02000000000000000000" pitchFamily="2" charset="0"/>
              </a:rPr>
              <a:t>Coopertition</a:t>
            </a:r>
            <a:r>
              <a:rPr lang="en-US" sz="1200" dirty="0">
                <a:effectLst/>
                <a:latin typeface="Roboto" panose="02000000000000000000" pitchFamily="2" charset="0"/>
                <a:ea typeface="Roboto" panose="02000000000000000000" pitchFamily="2" charset="0"/>
                <a:cs typeface="Roboto" panose="02000000000000000000" pitchFamily="2" charset="0"/>
              </a:rPr>
              <a:t> ®, Gracious Professionalism®, and FIRST® DIVESM are trademarks of For Inspiration and Recognition of Science and Technology (FIRST). LEGO® is a registered trademark of the LEGO Group. FIRST® LEGO® League and SUBMERGEDSM are jointly held trademarks of FIRST and the LEGO Group. All other trademarks are the property of their respective owners. ©2024 FIRST and the LEGO Group. All rights reserved.</a:t>
            </a:r>
            <a:endParaRPr lang="en-US" sz="1200" dirty="0">
              <a:latin typeface="Roboto" panose="02000000000000000000" pitchFamily="2" charset="0"/>
              <a:ea typeface="Roboto" panose="02000000000000000000" pitchFamily="2" charset="0"/>
              <a:cs typeface="Roboto" panose="02000000000000000000" pitchFamily="2" charset="0"/>
            </a:endParaRPr>
          </a:p>
        </p:txBody>
      </p:sp>
      <p:pic>
        <p:nvPicPr>
          <p:cNvPr id="9" name="Picture 8" descr="A logo with a submarine&#10;&#10;Description automatically generated">
            <a:extLst>
              <a:ext uri="{FF2B5EF4-FFF2-40B4-BE49-F238E27FC236}">
                <a16:creationId xmlns:a16="http://schemas.microsoft.com/office/drawing/2014/main" id="{0A4373F1-5587-F897-CBE9-9AB52C11A98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56646" y="942637"/>
            <a:ext cx="2727184" cy="2727993"/>
          </a:xfrm>
          <a:prstGeom prst="rect">
            <a:avLst/>
          </a:prstGeom>
        </p:spPr>
      </p:pic>
    </p:spTree>
    <p:extLst>
      <p:ext uri="{BB962C8B-B14F-4D97-AF65-F5344CB8AC3E}">
        <p14:creationId xmlns:p14="http://schemas.microsoft.com/office/powerpoint/2010/main" val="1384095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DE1808D-4A41-4429-BDD9-039046921A33}"/>
              </a:ext>
            </a:extLst>
          </p:cNvPr>
          <p:cNvSpPr/>
          <p:nvPr/>
        </p:nvSpPr>
        <p:spPr>
          <a:xfrm>
            <a:off x="364123" y="365127"/>
            <a:ext cx="8325393" cy="762634"/>
          </a:xfrm>
          <a:prstGeom prst="round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2</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chemeClr val="bg1"/>
                </a:solidFill>
                <a:latin typeface="Roboto" panose="02000000000000000000" pitchFamily="2" charset="0"/>
                <a:ea typeface="Roboto" panose="02000000000000000000" pitchFamily="2" charset="0"/>
                <a:cs typeface="Roboto" panose="02000000000000000000" pitchFamily="2" charset="0"/>
              </a:rPr>
              <a:t>Session Overview</a:t>
            </a:r>
          </a:p>
        </p:txBody>
      </p:sp>
      <p:sp>
        <p:nvSpPr>
          <p:cNvPr id="13" name="Rectangle: Rounded Corners 12">
            <a:extLst>
              <a:ext uri="{FF2B5EF4-FFF2-40B4-BE49-F238E27FC236}">
                <a16:creationId xmlns:a16="http://schemas.microsoft.com/office/drawing/2014/main" id="{0BFC0E9B-CC84-4D72-8BFD-54ED5EC94447}"/>
              </a:ext>
            </a:extLst>
          </p:cNvPr>
          <p:cNvSpPr/>
          <p:nvPr/>
        </p:nvSpPr>
        <p:spPr>
          <a:xfrm>
            <a:off x="364123" y="1358900"/>
            <a:ext cx="8325394" cy="390447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buNone/>
            </a:pPr>
            <a:r>
              <a:rPr lang="en-US" sz="2800" b="1" i="0" u="none" strike="noStrike" baseline="0" dirty="0">
                <a:solidFill>
                  <a:schemeClr val="tx1"/>
                </a:solidFill>
                <a:latin typeface="Roboto" panose="02000000000000000000" pitchFamily="2" charset="0"/>
                <a:ea typeface="Roboto" panose="02000000000000000000" pitchFamily="2" charset="0"/>
                <a:cs typeface="Roboto" panose="02000000000000000000" pitchFamily="2" charset="0"/>
              </a:rPr>
              <a:t>Outcomes</a:t>
            </a:r>
          </a:p>
          <a:p>
            <a:pPr marL="285750" indent="-285750" algn="l">
              <a:buFont typeface="Arial" panose="020B0604020202020204" pitchFamily="34" charset="0"/>
              <a:buChar char="•"/>
            </a:pPr>
            <a:r>
              <a:rPr lang="en-US" sz="2800" b="0" i="0" u="none" strike="noStrike" baseline="0" dirty="0">
                <a:solidFill>
                  <a:schemeClr val="tx1"/>
                </a:solidFill>
                <a:latin typeface="Roboto" panose="02000000000000000000" pitchFamily="2" charset="0"/>
                <a:ea typeface="Roboto" panose="02000000000000000000" pitchFamily="2" charset="0"/>
                <a:cs typeface="Roboto" panose="02000000000000000000" pitchFamily="2" charset="0"/>
              </a:rPr>
              <a:t>The team will </a:t>
            </a:r>
            <a:r>
              <a:rPr lang="en-US" sz="2800" dirty="0">
                <a:solidFill>
                  <a:schemeClr val="tx1"/>
                </a:solidFill>
                <a:latin typeface="Roboto" panose="02000000000000000000" pitchFamily="2" charset="0"/>
                <a:ea typeface="Roboto" panose="02000000000000000000" pitchFamily="2" charset="0"/>
                <a:cs typeface="Roboto" panose="02000000000000000000" pitchFamily="2" charset="0"/>
              </a:rPr>
              <a:t>a</a:t>
            </a:r>
            <a:r>
              <a:rPr lang="en-US" sz="2800" b="0" i="0" u="none" strike="noStrike" baseline="0" dirty="0">
                <a:solidFill>
                  <a:schemeClr val="tx1"/>
                </a:solidFill>
                <a:latin typeface="Roboto" panose="02000000000000000000" pitchFamily="2" charset="0"/>
                <a:ea typeface="Roboto" panose="02000000000000000000" pitchFamily="2" charset="0"/>
                <a:cs typeface="Roboto" panose="02000000000000000000" pitchFamily="2" charset="0"/>
              </a:rPr>
              <a:t>pply coding principles to the guided mission.</a:t>
            </a:r>
          </a:p>
          <a:p>
            <a:pPr marL="285750" indent="-285750" algn="l">
              <a:buFont typeface="Arial" panose="020B0604020202020204" pitchFamily="34" charset="0"/>
              <a:buChar char="•"/>
            </a:pPr>
            <a:r>
              <a:rPr lang="en-US" sz="2800" b="0" i="0" u="none" strike="noStrike" baseline="0" dirty="0">
                <a:solidFill>
                  <a:schemeClr val="tx1"/>
                </a:solidFill>
                <a:latin typeface="Roboto" panose="02000000000000000000" pitchFamily="2" charset="0"/>
                <a:ea typeface="Roboto" panose="02000000000000000000" pitchFamily="2" charset="0"/>
                <a:cs typeface="Roboto" panose="02000000000000000000" pitchFamily="2" charset="0"/>
              </a:rPr>
              <a:t>The team will </a:t>
            </a:r>
            <a:r>
              <a:rPr lang="en-US" sz="2800" dirty="0">
                <a:solidFill>
                  <a:schemeClr val="tx1"/>
                </a:solidFill>
                <a:latin typeface="Roboto" panose="02000000000000000000" pitchFamily="2" charset="0"/>
                <a:ea typeface="Roboto" panose="02000000000000000000" pitchFamily="2" charset="0"/>
                <a:cs typeface="Roboto" panose="02000000000000000000" pitchFamily="2" charset="0"/>
              </a:rPr>
              <a:t>r</a:t>
            </a:r>
            <a:r>
              <a:rPr lang="en-US" sz="2800" b="0" i="0" u="none" strike="noStrike" baseline="0" dirty="0">
                <a:solidFill>
                  <a:schemeClr val="tx1"/>
                </a:solidFill>
                <a:latin typeface="Roboto" panose="02000000000000000000" pitchFamily="2" charset="0"/>
                <a:ea typeface="Roboto" panose="02000000000000000000" pitchFamily="2" charset="0"/>
                <a:cs typeface="Roboto" panose="02000000000000000000" pitchFamily="2" charset="0"/>
              </a:rPr>
              <a:t>esearch solutions and identify their innovation project problem to solve. </a:t>
            </a:r>
            <a:r>
              <a:rPr lang="en-US" sz="2400" b="0" i="1" u="none" strike="noStrike" baseline="0" dirty="0">
                <a:solidFill>
                  <a:schemeClr val="tx1"/>
                </a:solidFill>
                <a:latin typeface="Roboto" panose="02000000000000000000" pitchFamily="2" charset="0"/>
                <a:ea typeface="Roboto" panose="02000000000000000000" pitchFamily="2" charset="0"/>
                <a:cs typeface="Roboto" panose="02000000000000000000" pitchFamily="2" charset="0"/>
              </a:rPr>
              <a:t>(Revisit page 6 of the Engineering Notebook.)</a:t>
            </a:r>
            <a:endParaRPr lang="en-US" sz="2400" b="1" i="1"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717468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3</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Introduction</a:t>
            </a:r>
          </a:p>
        </p:txBody>
      </p:sp>
      <p:sp>
        <p:nvSpPr>
          <p:cNvPr id="14" name="Text Placeholder 6">
            <a:extLst>
              <a:ext uri="{FF2B5EF4-FFF2-40B4-BE49-F238E27FC236}">
                <a16:creationId xmlns:a16="http://schemas.microsoft.com/office/drawing/2014/main" id="{CD135C1E-0942-48C3-9F0A-AD3D55C08964}"/>
              </a:ext>
            </a:extLst>
          </p:cNvPr>
          <p:cNvSpPr txBox="1">
            <a:spLocks/>
          </p:cNvSpPr>
          <p:nvPr/>
        </p:nvSpPr>
        <p:spPr>
          <a:xfrm>
            <a:off x="667844" y="1076961"/>
            <a:ext cx="8222386" cy="16789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700" b="0" i="0" u="none" strike="noStrike" baseline="0" dirty="0">
                <a:latin typeface="Roboto" panose="02000000000000000000" pitchFamily="2" charset="0"/>
                <a:ea typeface="Roboto" panose="02000000000000000000" pitchFamily="2" charset="0"/>
                <a:cs typeface="Roboto" panose="02000000000000000000" pitchFamily="2" charset="0"/>
              </a:rPr>
              <a:t>Think about </a:t>
            </a:r>
            <a:r>
              <a:rPr lang="en-US" sz="2700" b="1" i="0" u="none" strike="noStrike" baseline="0" dirty="0">
                <a:latin typeface="Roboto" panose="02000000000000000000" pitchFamily="2" charset="0"/>
                <a:ea typeface="Roboto" panose="02000000000000000000" pitchFamily="2" charset="0"/>
                <a:cs typeface="Roboto" panose="02000000000000000000" pitchFamily="2" charset="0"/>
              </a:rPr>
              <a:t>teamwork</a:t>
            </a:r>
            <a:r>
              <a:rPr lang="en-US" sz="2700" b="0" i="0" u="none" strike="noStrike" baseline="0" dirty="0">
                <a:latin typeface="Roboto" panose="02000000000000000000" pitchFamily="2" charset="0"/>
                <a:ea typeface="Roboto" panose="02000000000000000000" pitchFamily="2" charset="0"/>
                <a:cs typeface="Roboto" panose="02000000000000000000" pitchFamily="2" charset="0"/>
              </a:rPr>
              <a:t> and your team.</a:t>
            </a:r>
          </a:p>
          <a:p>
            <a:pPr algn="l"/>
            <a:r>
              <a:rPr lang="en-US" sz="2700" b="0" i="0" u="none" strike="noStrike" baseline="0" dirty="0">
                <a:latin typeface="Roboto" panose="02000000000000000000" pitchFamily="2" charset="0"/>
                <a:ea typeface="Roboto" panose="02000000000000000000" pitchFamily="2" charset="0"/>
                <a:cs typeface="Roboto" panose="02000000000000000000" pitchFamily="2" charset="0"/>
              </a:rPr>
              <a:t>Record examples of how your team has learned to work together.</a:t>
            </a:r>
          </a:p>
        </p:txBody>
      </p:sp>
      <p:pic>
        <p:nvPicPr>
          <p:cNvPr id="7" name="Picture 6">
            <a:extLst>
              <a:ext uri="{FF2B5EF4-FFF2-40B4-BE49-F238E27FC236}">
                <a16:creationId xmlns:a16="http://schemas.microsoft.com/office/drawing/2014/main" id="{E8E821AC-4B68-332B-D599-3C87414A3692}"/>
              </a:ext>
            </a:extLst>
          </p:cNvPr>
          <p:cNvPicPr>
            <a:picLocks noChangeAspect="1"/>
          </p:cNvPicPr>
          <p:nvPr/>
        </p:nvPicPr>
        <p:blipFill>
          <a:blip r:embed="rId3"/>
          <a:stretch>
            <a:fillRect/>
          </a:stretch>
        </p:blipFill>
        <p:spPr>
          <a:xfrm>
            <a:off x="936702" y="2668446"/>
            <a:ext cx="5934425" cy="2852047"/>
          </a:xfrm>
          <a:prstGeom prst="rect">
            <a:avLst/>
          </a:prstGeom>
        </p:spPr>
      </p:pic>
      <p:pic>
        <p:nvPicPr>
          <p:cNvPr id="3" name="Picture 2">
            <a:extLst>
              <a:ext uri="{FF2B5EF4-FFF2-40B4-BE49-F238E27FC236}">
                <a16:creationId xmlns:a16="http://schemas.microsoft.com/office/drawing/2014/main" id="{068BE612-570D-282D-DB0C-5100201AD6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22124" y="2894912"/>
            <a:ext cx="1645920" cy="1645920"/>
          </a:xfrm>
          <a:prstGeom prst="rect">
            <a:avLst/>
          </a:prstGeom>
        </p:spPr>
      </p:pic>
      <p:pic>
        <p:nvPicPr>
          <p:cNvPr id="5" name="Picture 4">
            <a:extLst>
              <a:ext uri="{FF2B5EF4-FFF2-40B4-BE49-F238E27FC236}">
                <a16:creationId xmlns:a16="http://schemas.microsoft.com/office/drawing/2014/main" id="{1747ABF0-A15B-484D-B3C0-2CBB75CB029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2300" y="4889500"/>
            <a:ext cx="6400800" cy="1261987"/>
          </a:xfrm>
          <a:prstGeom prst="rect">
            <a:avLst/>
          </a:prstGeom>
        </p:spPr>
      </p:pic>
    </p:spTree>
    <p:extLst>
      <p:ext uri="{BB962C8B-B14F-4D97-AF65-F5344CB8AC3E}">
        <p14:creationId xmlns:p14="http://schemas.microsoft.com/office/powerpoint/2010/main" val="3587454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4</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6" name="Text Placeholder 5">
            <a:extLst>
              <a:ext uri="{FF2B5EF4-FFF2-40B4-BE49-F238E27FC236}">
                <a16:creationId xmlns:a16="http://schemas.microsoft.com/office/drawing/2014/main" id="{C0363EA2-223C-4511-ABE0-5D5FCE348A85}"/>
              </a:ext>
            </a:extLst>
          </p:cNvPr>
          <p:cNvSpPr>
            <a:spLocks noGrp="1"/>
          </p:cNvSpPr>
          <p:nvPr>
            <p:ph type="body" sz="quarter" idx="14"/>
          </p:nvPr>
        </p:nvSpPr>
        <p:spPr>
          <a:xfrm>
            <a:off x="628651" y="1299091"/>
            <a:ext cx="4556666" cy="762634"/>
          </a:xfrm>
        </p:spPr>
        <p:txBody>
          <a:bodyPr>
            <a:noAutofit/>
          </a:bodyPr>
          <a:lstStyle/>
          <a:p>
            <a:pPr algn="l"/>
            <a:r>
              <a:rPr lang="en-US" sz="2800" b="0" i="0" u="none" strike="noStrike" baseline="0" dirty="0">
                <a:latin typeface="Roboto" panose="02000000000000000000" pitchFamily="2" charset="0"/>
                <a:ea typeface="Roboto" panose="02000000000000000000" pitchFamily="2" charset="0"/>
                <a:cs typeface="Roboto" panose="02000000000000000000" pitchFamily="2" charset="0"/>
              </a:rPr>
              <a:t>Open the SPIKE™ Prime app.  Find your lesson.</a:t>
            </a:r>
            <a:endParaRPr lang="en-US" sz="2800"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Guided Mission</a:t>
            </a:r>
          </a:p>
        </p:txBody>
      </p:sp>
      <p:sp>
        <p:nvSpPr>
          <p:cNvPr id="15" name="Text Placeholder 5">
            <a:extLst>
              <a:ext uri="{FF2B5EF4-FFF2-40B4-BE49-F238E27FC236}">
                <a16:creationId xmlns:a16="http://schemas.microsoft.com/office/drawing/2014/main" id="{15790FC9-2581-40A9-831C-A5B74FAD4634}"/>
              </a:ext>
            </a:extLst>
          </p:cNvPr>
          <p:cNvSpPr txBox="1">
            <a:spLocks/>
          </p:cNvSpPr>
          <p:nvPr/>
        </p:nvSpPr>
        <p:spPr>
          <a:xfrm>
            <a:off x="619960" y="4178300"/>
            <a:ext cx="5313314" cy="1778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rgbClr val="211D1E"/>
                </a:solidFill>
                <a:latin typeface="Roboto" panose="02000000000000000000" pitchFamily="2" charset="0"/>
                <a:ea typeface="Roboto" panose="02000000000000000000" pitchFamily="2" charset="0"/>
                <a:cs typeface="Roboto" panose="02000000000000000000" pitchFamily="2" charset="0"/>
              </a:rPr>
              <a:t>Read over the guided mission.</a:t>
            </a:r>
          </a:p>
          <a:p>
            <a:r>
              <a:rPr lang="en-US" sz="2800" dirty="0">
                <a:solidFill>
                  <a:srgbClr val="211D1E"/>
                </a:solidFill>
                <a:latin typeface="Roboto" panose="02000000000000000000" pitchFamily="2" charset="0"/>
                <a:ea typeface="Roboto" panose="02000000000000000000" pitchFamily="2" charset="0"/>
                <a:cs typeface="Roboto" panose="02000000000000000000" pitchFamily="2" charset="0"/>
              </a:rPr>
              <a:t>Have fun practicing this guided mission until it works perfectly!</a:t>
            </a:r>
            <a:endParaRPr lang="en-US" sz="2800" dirty="0">
              <a:latin typeface="Roboto" panose="02000000000000000000" pitchFamily="2" charset="0"/>
              <a:ea typeface="Roboto" panose="02000000000000000000" pitchFamily="2" charset="0"/>
              <a:cs typeface="Roboto" panose="02000000000000000000" pitchFamily="2" charset="0"/>
            </a:endParaRPr>
          </a:p>
        </p:txBody>
      </p:sp>
      <p:pic>
        <p:nvPicPr>
          <p:cNvPr id="3" name="Picture 2">
            <a:extLst>
              <a:ext uri="{FF2B5EF4-FFF2-40B4-BE49-F238E27FC236}">
                <a16:creationId xmlns:a16="http://schemas.microsoft.com/office/drawing/2014/main" id="{D6D61C6A-8D0F-C80E-7C41-D47D9858E32F}"/>
              </a:ext>
            </a:extLst>
          </p:cNvPr>
          <p:cNvPicPr>
            <a:picLocks noChangeAspect="1"/>
          </p:cNvPicPr>
          <p:nvPr/>
        </p:nvPicPr>
        <p:blipFill>
          <a:blip r:embed="rId3"/>
          <a:stretch>
            <a:fillRect/>
          </a:stretch>
        </p:blipFill>
        <p:spPr>
          <a:xfrm>
            <a:off x="778050" y="2296981"/>
            <a:ext cx="4743099" cy="1646063"/>
          </a:xfrm>
          <a:prstGeom prst="rect">
            <a:avLst/>
          </a:prstGeom>
        </p:spPr>
      </p:pic>
      <p:pic>
        <p:nvPicPr>
          <p:cNvPr id="7" name="Picture 6">
            <a:extLst>
              <a:ext uri="{FF2B5EF4-FFF2-40B4-BE49-F238E27FC236}">
                <a16:creationId xmlns:a16="http://schemas.microsoft.com/office/drawing/2014/main" id="{CC3FA559-F2F2-E09F-9CD2-E40B6393FC9E}"/>
              </a:ext>
            </a:extLst>
          </p:cNvPr>
          <p:cNvPicPr>
            <a:picLocks noChangeAspect="1"/>
          </p:cNvPicPr>
          <p:nvPr/>
        </p:nvPicPr>
        <p:blipFill>
          <a:blip r:embed="rId4"/>
          <a:stretch>
            <a:fillRect/>
          </a:stretch>
        </p:blipFill>
        <p:spPr>
          <a:xfrm>
            <a:off x="5933274" y="1448896"/>
            <a:ext cx="3023187" cy="4098099"/>
          </a:xfrm>
          <a:prstGeom prst="rect">
            <a:avLst/>
          </a:prstGeom>
        </p:spPr>
      </p:pic>
    </p:spTree>
    <p:extLst>
      <p:ext uri="{BB962C8B-B14F-4D97-AF65-F5344CB8AC3E}">
        <p14:creationId xmlns:p14="http://schemas.microsoft.com/office/powerpoint/2010/main" val="3995406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5</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5" name="Title 4">
            <a:extLst>
              <a:ext uri="{FF2B5EF4-FFF2-40B4-BE49-F238E27FC236}">
                <a16:creationId xmlns:a16="http://schemas.microsoft.com/office/drawing/2014/main" id="{EAEF9838-6C06-EB62-BE45-7B4D4D37A6C3}"/>
              </a:ext>
            </a:extLst>
          </p:cNvPr>
          <p:cNvSpPr>
            <a:spLocks noGrp="1"/>
          </p:cNvSpPr>
          <p:nvPr>
            <p:ph type="title"/>
          </p:nvPr>
        </p:nvSpPr>
        <p:spPr/>
        <p:txBody>
          <a:bodyPr/>
          <a:lstStyle/>
          <a:p>
            <a:r>
              <a:rPr lang="en-US" dirty="0">
                <a:solidFill>
                  <a:srgbClr val="FF0000"/>
                </a:solidFill>
              </a:rPr>
              <a:t>Guided Mission</a:t>
            </a:r>
          </a:p>
        </p:txBody>
      </p:sp>
      <p:pic>
        <p:nvPicPr>
          <p:cNvPr id="8" name="Picture 7">
            <a:extLst>
              <a:ext uri="{FF2B5EF4-FFF2-40B4-BE49-F238E27FC236}">
                <a16:creationId xmlns:a16="http://schemas.microsoft.com/office/drawing/2014/main" id="{C40EE0F4-8233-AA05-CB48-C6BFDCF6E726}"/>
              </a:ext>
            </a:extLst>
          </p:cNvPr>
          <p:cNvPicPr>
            <a:picLocks noChangeAspect="1"/>
          </p:cNvPicPr>
          <p:nvPr/>
        </p:nvPicPr>
        <p:blipFill>
          <a:blip r:embed="rId3"/>
          <a:stretch>
            <a:fillRect/>
          </a:stretch>
        </p:blipFill>
        <p:spPr>
          <a:xfrm>
            <a:off x="899600" y="1228418"/>
            <a:ext cx="7344800" cy="4401164"/>
          </a:xfrm>
          <a:prstGeom prst="rect">
            <a:avLst/>
          </a:prstGeom>
        </p:spPr>
      </p:pic>
    </p:spTree>
    <p:extLst>
      <p:ext uri="{BB962C8B-B14F-4D97-AF65-F5344CB8AC3E}">
        <p14:creationId xmlns:p14="http://schemas.microsoft.com/office/powerpoint/2010/main" val="3210437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6</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615950" y="403381"/>
            <a:ext cx="7886700" cy="762634"/>
          </a:xfrm>
        </p:spPr>
        <p:txBody>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Reflection Questions</a:t>
            </a:r>
          </a:p>
        </p:txBody>
      </p:sp>
      <p:sp>
        <p:nvSpPr>
          <p:cNvPr id="23" name="Text Placeholder 5">
            <a:extLst>
              <a:ext uri="{FF2B5EF4-FFF2-40B4-BE49-F238E27FC236}">
                <a16:creationId xmlns:a16="http://schemas.microsoft.com/office/drawing/2014/main" id="{61785ACB-475D-72F5-9A5A-AFD650D60AD7}"/>
              </a:ext>
            </a:extLst>
          </p:cNvPr>
          <p:cNvSpPr txBox="1">
            <a:spLocks/>
          </p:cNvSpPr>
          <p:nvPr/>
        </p:nvSpPr>
        <p:spPr>
          <a:xfrm>
            <a:off x="615950" y="3840593"/>
            <a:ext cx="7886700" cy="21284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rgbClr val="211D1E"/>
                </a:solidFill>
                <a:latin typeface="Roboto" panose="02000000000000000000" pitchFamily="2" charset="0"/>
                <a:ea typeface="Roboto" panose="02000000000000000000" pitchFamily="2" charset="0"/>
                <a:cs typeface="Roboto" panose="02000000000000000000" pitchFamily="2" charset="0"/>
              </a:rPr>
              <a:t>What does the guided mission show you about </a:t>
            </a:r>
            <a:r>
              <a:rPr lang="en-US" sz="2800" i="1" dirty="0">
                <a:solidFill>
                  <a:srgbClr val="211D1E"/>
                </a:solidFill>
                <a:latin typeface="Roboto" panose="02000000000000000000" pitchFamily="2" charset="0"/>
                <a:ea typeface="Roboto" panose="02000000000000000000" pitchFamily="2" charset="0"/>
                <a:cs typeface="Roboto" panose="02000000000000000000" pitchFamily="2" charset="0"/>
              </a:rPr>
              <a:t>Coopertition</a:t>
            </a:r>
            <a:r>
              <a:rPr lang="en-US" sz="2800" baseline="30000" dirty="0">
                <a:solidFill>
                  <a:srgbClr val="211D1E"/>
                </a:solidFill>
                <a:latin typeface="Roboto" panose="02000000000000000000" pitchFamily="2" charset="0"/>
                <a:ea typeface="Roboto" panose="02000000000000000000" pitchFamily="2" charset="0"/>
                <a:cs typeface="Roboto" panose="02000000000000000000" pitchFamily="2" charset="0"/>
              </a:rPr>
              <a:t>®</a:t>
            </a:r>
            <a:r>
              <a:rPr lang="en-US" sz="2800" dirty="0">
                <a:solidFill>
                  <a:srgbClr val="211D1E"/>
                </a:solidFill>
                <a:latin typeface="Roboto" panose="02000000000000000000" pitchFamily="2" charset="0"/>
                <a:ea typeface="Roboto" panose="02000000000000000000" pitchFamily="2" charset="0"/>
                <a:cs typeface="Roboto" panose="02000000000000000000" pitchFamily="2" charset="0"/>
              </a:rPr>
              <a:t>?</a:t>
            </a:r>
          </a:p>
          <a:p>
            <a:r>
              <a:rPr lang="en-US" sz="2800" dirty="0">
                <a:solidFill>
                  <a:srgbClr val="211D1E"/>
                </a:solidFill>
                <a:latin typeface="Roboto" panose="02000000000000000000" pitchFamily="2" charset="0"/>
                <a:ea typeface="Roboto" panose="02000000000000000000" pitchFamily="2" charset="0"/>
                <a:cs typeface="Roboto" panose="02000000000000000000" pitchFamily="2" charset="0"/>
              </a:rPr>
              <a:t>Can you change the program so that the mission works when you start the robot from the opposite launch area?</a:t>
            </a:r>
            <a:endPar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endParaRPr>
          </a:p>
          <a:p>
            <a:endParaRPr lang="en-US" sz="2800" dirty="0">
              <a:solidFill>
                <a:srgbClr val="211D1E"/>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F0EB6C3E-9123-C7BC-BB3D-C3377388AC8D}"/>
              </a:ext>
            </a:extLst>
          </p:cNvPr>
          <p:cNvPicPr>
            <a:picLocks noChangeAspect="1"/>
          </p:cNvPicPr>
          <p:nvPr/>
        </p:nvPicPr>
        <p:blipFill>
          <a:blip r:embed="rId3"/>
          <a:stretch>
            <a:fillRect/>
          </a:stretch>
        </p:blipFill>
        <p:spPr>
          <a:xfrm>
            <a:off x="565150" y="1039812"/>
            <a:ext cx="4876800" cy="2695575"/>
          </a:xfrm>
          <a:prstGeom prst="rect">
            <a:avLst/>
          </a:prstGeom>
        </p:spPr>
      </p:pic>
      <p:pic>
        <p:nvPicPr>
          <p:cNvPr id="5" name="Picture 4" descr="A blue and yellow building blocks&#10;&#10;Description automatically generated">
            <a:extLst>
              <a:ext uri="{FF2B5EF4-FFF2-40B4-BE49-F238E27FC236}">
                <a16:creationId xmlns:a16="http://schemas.microsoft.com/office/drawing/2014/main" id="{63407C86-6E11-BF8B-F79B-2C0D6769295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615808" y="386277"/>
            <a:ext cx="3305168" cy="3260171"/>
          </a:xfrm>
          <a:prstGeom prst="rect">
            <a:avLst/>
          </a:prstGeom>
        </p:spPr>
      </p:pic>
    </p:spTree>
    <p:extLst>
      <p:ext uri="{BB962C8B-B14F-4D97-AF65-F5344CB8AC3E}">
        <p14:creationId xmlns:p14="http://schemas.microsoft.com/office/powerpoint/2010/main" val="2086260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7</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99DD8D6A-447D-4110-8507-7700AA32504E}"/>
              </a:ext>
            </a:extLst>
          </p:cNvPr>
          <p:cNvSpPr>
            <a:spLocks noGrp="1"/>
          </p:cNvSpPr>
          <p:nvPr>
            <p:ph type="body" sz="quarter" idx="14"/>
          </p:nvPr>
        </p:nvSpPr>
        <p:spPr>
          <a:xfrm>
            <a:off x="634859" y="1368744"/>
            <a:ext cx="3631878" cy="3742990"/>
          </a:xfrm>
        </p:spPr>
        <p:txBody>
          <a:bodyPr>
            <a:noAutofit/>
          </a:bodyPr>
          <a:lstStyle/>
          <a:p>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Identify the problem your team will solve and record your problem statement.</a:t>
            </a:r>
          </a:p>
          <a:p>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Think about why the problem exists and who or what is affected.</a:t>
            </a: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Investigations</a:t>
            </a:r>
          </a:p>
        </p:txBody>
      </p:sp>
      <p:pic>
        <p:nvPicPr>
          <p:cNvPr id="8" name="Picture 7">
            <a:extLst>
              <a:ext uri="{FF2B5EF4-FFF2-40B4-BE49-F238E27FC236}">
                <a16:creationId xmlns:a16="http://schemas.microsoft.com/office/drawing/2014/main" id="{74A0670B-A7EE-1EEE-7622-FEE8F59A896A}"/>
              </a:ext>
            </a:extLst>
          </p:cNvPr>
          <p:cNvPicPr>
            <a:picLocks noChangeAspect="1"/>
          </p:cNvPicPr>
          <p:nvPr/>
        </p:nvPicPr>
        <p:blipFill>
          <a:blip r:embed="rId3"/>
          <a:stretch>
            <a:fillRect/>
          </a:stretch>
        </p:blipFill>
        <p:spPr>
          <a:xfrm>
            <a:off x="4571999" y="504637"/>
            <a:ext cx="4117517" cy="5474036"/>
          </a:xfrm>
          <a:prstGeom prst="rect">
            <a:avLst/>
          </a:prstGeom>
          <a:ln>
            <a:solidFill>
              <a:srgbClr val="FF0000"/>
            </a:solidFill>
          </a:ln>
        </p:spPr>
      </p:pic>
      <p:pic>
        <p:nvPicPr>
          <p:cNvPr id="6" name="Picture 5">
            <a:extLst>
              <a:ext uri="{FF2B5EF4-FFF2-40B4-BE49-F238E27FC236}">
                <a16:creationId xmlns:a16="http://schemas.microsoft.com/office/drawing/2014/main" id="{50A11F4D-CE00-97F3-3662-139F70AA4196}"/>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20835754">
            <a:off x="3896647" y="2645879"/>
            <a:ext cx="2860766" cy="1188720"/>
          </a:xfrm>
          <a:prstGeom prst="rect">
            <a:avLst/>
          </a:prstGeom>
        </p:spPr>
      </p:pic>
      <p:pic>
        <p:nvPicPr>
          <p:cNvPr id="9" name="Picture 8">
            <a:extLst>
              <a:ext uri="{FF2B5EF4-FFF2-40B4-BE49-F238E27FC236}">
                <a16:creationId xmlns:a16="http://schemas.microsoft.com/office/drawing/2014/main" id="{50C849B8-1280-2B6C-22FE-6C01A8E33530}"/>
              </a:ext>
            </a:extLst>
          </p:cNvPr>
          <p:cNvPicPr>
            <a:picLocks noChangeAspect="1"/>
          </p:cNvPicPr>
          <p:nvPr/>
        </p:nvPicPr>
        <p:blipFill>
          <a:blip r:embed="rId5"/>
          <a:stretch>
            <a:fillRect/>
          </a:stretch>
        </p:blipFill>
        <p:spPr>
          <a:xfrm>
            <a:off x="3434037" y="4838295"/>
            <a:ext cx="733527" cy="1028844"/>
          </a:xfrm>
          <a:prstGeom prst="rect">
            <a:avLst/>
          </a:prstGeom>
        </p:spPr>
      </p:pic>
    </p:spTree>
    <p:extLst>
      <p:ext uri="{BB962C8B-B14F-4D97-AF65-F5344CB8AC3E}">
        <p14:creationId xmlns:p14="http://schemas.microsoft.com/office/powerpoint/2010/main" val="2220185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8</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5" name="Text Placeholder 4">
            <a:extLst>
              <a:ext uri="{FF2B5EF4-FFF2-40B4-BE49-F238E27FC236}">
                <a16:creationId xmlns:a16="http://schemas.microsoft.com/office/drawing/2014/main" id="{99DD8D6A-447D-4110-8507-7700AA32504E}"/>
              </a:ext>
            </a:extLst>
          </p:cNvPr>
          <p:cNvSpPr>
            <a:spLocks noGrp="1"/>
          </p:cNvSpPr>
          <p:nvPr>
            <p:ph type="body" sz="quarter" idx="14"/>
          </p:nvPr>
        </p:nvSpPr>
        <p:spPr>
          <a:xfrm>
            <a:off x="802817" y="1463950"/>
            <a:ext cx="7392916" cy="912240"/>
          </a:xfrm>
        </p:spPr>
        <p:txBody>
          <a:bodyPr>
            <a:noAutofit/>
          </a:bodyPr>
          <a:lstStyle/>
          <a:p>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Research the problem you have chosen.</a:t>
            </a:r>
          </a:p>
          <a:p>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Use this page to capture your research.</a:t>
            </a: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Investigations</a:t>
            </a:r>
          </a:p>
        </p:txBody>
      </p:sp>
      <p:pic>
        <p:nvPicPr>
          <p:cNvPr id="3" name="Picture 2">
            <a:extLst>
              <a:ext uri="{FF2B5EF4-FFF2-40B4-BE49-F238E27FC236}">
                <a16:creationId xmlns:a16="http://schemas.microsoft.com/office/drawing/2014/main" id="{599284C7-29A4-FC5C-D33F-B8EBD8FD6DF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51823" y="2631687"/>
            <a:ext cx="4117517" cy="3425044"/>
          </a:xfrm>
          <a:prstGeom prst="rect">
            <a:avLst/>
          </a:prstGeom>
          <a:ln>
            <a:solidFill>
              <a:srgbClr val="FF0000"/>
            </a:solidFill>
          </a:ln>
        </p:spPr>
      </p:pic>
      <p:pic>
        <p:nvPicPr>
          <p:cNvPr id="7" name="Picture 6">
            <a:extLst>
              <a:ext uri="{FF2B5EF4-FFF2-40B4-BE49-F238E27FC236}">
                <a16:creationId xmlns:a16="http://schemas.microsoft.com/office/drawing/2014/main" id="{256B6A45-501C-1BDC-742F-7D9118550048}"/>
              </a:ext>
            </a:extLst>
          </p:cNvPr>
          <p:cNvPicPr>
            <a:picLocks noChangeAspect="1"/>
          </p:cNvPicPr>
          <p:nvPr/>
        </p:nvPicPr>
        <p:blipFill>
          <a:blip r:embed="rId4"/>
          <a:stretch>
            <a:fillRect/>
          </a:stretch>
        </p:blipFill>
        <p:spPr>
          <a:xfrm>
            <a:off x="7278832" y="4583470"/>
            <a:ext cx="733527" cy="1028844"/>
          </a:xfrm>
          <a:prstGeom prst="rect">
            <a:avLst/>
          </a:prstGeom>
        </p:spPr>
      </p:pic>
    </p:spTree>
    <p:extLst>
      <p:ext uri="{BB962C8B-B14F-4D97-AF65-F5344CB8AC3E}">
        <p14:creationId xmlns:p14="http://schemas.microsoft.com/office/powerpoint/2010/main" val="918929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latin typeface="Roboto" panose="02000000000000000000" pitchFamily="2" charset="0"/>
                <a:ea typeface="Roboto" panose="02000000000000000000" pitchFamily="2" charset="0"/>
                <a:cs typeface="Roboto" panose="02000000000000000000" pitchFamily="2" charset="0"/>
              </a:rPr>
              <a:pPr/>
              <a:t>9</a:t>
            </a:fld>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a:xfrm>
            <a:off x="508913" y="260623"/>
            <a:ext cx="8060867" cy="762634"/>
          </a:xfrm>
        </p:spPr>
        <p:txBody>
          <a:bodyPr/>
          <a:lstStyle/>
          <a:p>
            <a:r>
              <a:rPr lang="en-US" dirty="0">
                <a:solidFill>
                  <a:srgbClr val="ED1C24"/>
                </a:solidFill>
                <a:latin typeface="Roboto" panose="02000000000000000000" pitchFamily="2" charset="0"/>
                <a:ea typeface="Roboto" panose="02000000000000000000" pitchFamily="2" charset="0"/>
                <a:cs typeface="Roboto" panose="02000000000000000000" pitchFamily="2" charset="0"/>
              </a:rPr>
              <a:t>Share</a:t>
            </a:r>
          </a:p>
        </p:txBody>
      </p:sp>
      <p:sp>
        <p:nvSpPr>
          <p:cNvPr id="5" name="Text Placeholder 4">
            <a:extLst>
              <a:ext uri="{FF2B5EF4-FFF2-40B4-BE49-F238E27FC236}">
                <a16:creationId xmlns:a16="http://schemas.microsoft.com/office/drawing/2014/main" id="{DD4712C1-F703-4BDE-AA70-74AE23C7B717}"/>
              </a:ext>
            </a:extLst>
          </p:cNvPr>
          <p:cNvSpPr>
            <a:spLocks noGrp="1"/>
          </p:cNvSpPr>
          <p:nvPr>
            <p:ph type="body" sz="quarter" idx="14"/>
          </p:nvPr>
        </p:nvSpPr>
        <p:spPr>
          <a:xfrm>
            <a:off x="541566" y="980306"/>
            <a:ext cx="8060867" cy="3832994"/>
          </a:xfrm>
        </p:spPr>
        <p:txBody>
          <a:bodyPr>
            <a:noAutofit/>
          </a:bodyPr>
          <a:lstStyle/>
          <a:p>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Get together at the mat.</a:t>
            </a:r>
          </a:p>
          <a:p>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Show how your robot scores points on the guided mission.</a:t>
            </a:r>
          </a:p>
          <a:p>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Discuss the problem your team has identified and think about next steps.</a:t>
            </a:r>
          </a:p>
          <a:p>
            <a:r>
              <a:rPr lang="en-US" sz="2800" b="0" i="0" u="none" strike="noStrike" baseline="0" dirty="0">
                <a:solidFill>
                  <a:srgbClr val="211D1E"/>
                </a:solidFill>
                <a:latin typeface="Roboto" panose="02000000000000000000" pitchFamily="2" charset="0"/>
                <a:ea typeface="Roboto" panose="02000000000000000000" pitchFamily="2" charset="0"/>
                <a:cs typeface="Roboto" panose="02000000000000000000" pitchFamily="2" charset="0"/>
              </a:rPr>
              <a:t>Discuss the reflection questions. Clean up your space.</a:t>
            </a:r>
            <a:endParaRPr lang="en-US" sz="2800" dirty="0">
              <a:latin typeface="Roboto" panose="02000000000000000000" pitchFamily="2" charset="0"/>
              <a:ea typeface="Roboto" panose="02000000000000000000" pitchFamily="2" charset="0"/>
              <a:cs typeface="Roboto" panose="02000000000000000000" pitchFamily="2" charset="0"/>
            </a:endParaRPr>
          </a:p>
        </p:txBody>
      </p:sp>
      <p:pic>
        <p:nvPicPr>
          <p:cNvPr id="7" name="Picture 6">
            <a:extLst>
              <a:ext uri="{FF2B5EF4-FFF2-40B4-BE49-F238E27FC236}">
                <a16:creationId xmlns:a16="http://schemas.microsoft.com/office/drawing/2014/main" id="{98EF8AF8-E795-F5E6-695A-A8C1B187A6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0185" y="4714697"/>
            <a:ext cx="6731793" cy="1417320"/>
          </a:xfrm>
          <a:prstGeom prst="rect">
            <a:avLst/>
          </a:prstGeom>
        </p:spPr>
      </p:pic>
    </p:spTree>
    <p:extLst>
      <p:ext uri="{BB962C8B-B14F-4D97-AF65-F5344CB8AC3E}">
        <p14:creationId xmlns:p14="http://schemas.microsoft.com/office/powerpoint/2010/main" val="41169207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bfdc619-4bd5-4a26-8e37-4be4446dc23a" xsi:nil="true"/>
    <lcf76f155ced4ddcb4097134ff3c332f xmlns="7d39d9d4-a4a3-4cbb-8846-0795941a173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16D7E7ECCCD274CA4D87657FE5B4A0A" ma:contentTypeVersion="13" ma:contentTypeDescription="Create a new document." ma:contentTypeScope="" ma:versionID="988cd206c9a4722f6fc33e7db9caa08d">
  <xsd:schema xmlns:xsd="http://www.w3.org/2001/XMLSchema" xmlns:xs="http://www.w3.org/2001/XMLSchema" xmlns:p="http://schemas.microsoft.com/office/2006/metadata/properties" xmlns:ns2="7d39d9d4-a4a3-4cbb-8846-0795941a173f" xmlns:ns3="0bfdc619-4bd5-4a26-8e37-4be4446dc23a" xmlns:ns4="c7bc20cd-f3b5-4cb9-9099-b7d1e4c3c983" targetNamespace="http://schemas.microsoft.com/office/2006/metadata/properties" ma:root="true" ma:fieldsID="dee27c954446562decad3bfbb669f59b" ns2:_="" ns3:_="" ns4:_="">
    <xsd:import namespace="7d39d9d4-a4a3-4cbb-8846-0795941a173f"/>
    <xsd:import namespace="0bfdc619-4bd5-4a26-8e37-4be4446dc23a"/>
    <xsd:import namespace="c7bc20cd-f3b5-4cb9-9099-b7d1e4c3c98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ObjectDetectorVersion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39d9d4-a4a3-4cbb-8846-0795941a17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13cef49-2953-4246-9b7f-e3d70b1cf0e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fdc619-4bd5-4a26-8e37-4be4446dc23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948275e-acb8-4f67-9f4b-0f18b628c537}" ma:internalName="TaxCatchAll" ma:showField="CatchAllData" ma:web="c7bc20cd-f3b5-4cb9-9099-b7d1e4c3c98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7bc20cd-f3b5-4cb9-9099-b7d1e4c3c98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C3B65E-86F5-4F12-882B-E72674BBA31A}">
  <ds:schemaRefs>
    <ds:schemaRef ds:uri="eef8d247-b517-4b03-8403-4e70816b143f"/>
    <ds:schemaRef ds:uri="f0e45243-17b0-4cce-9b2d-f191534f8a0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32a440ee-ccdf-4ffb-ba5c-71e25989d2a9"/>
    <ds:schemaRef ds:uri="09a20863-7c96-4a57-95ca-029d1820b203"/>
  </ds:schemaRefs>
</ds:datastoreItem>
</file>

<file path=customXml/itemProps2.xml><?xml version="1.0" encoding="utf-8"?>
<ds:datastoreItem xmlns:ds="http://schemas.openxmlformats.org/officeDocument/2006/customXml" ds:itemID="{8CC71475-E435-4831-866A-C12D0022AFBA}"/>
</file>

<file path=customXml/itemProps3.xml><?xml version="1.0" encoding="utf-8"?>
<ds:datastoreItem xmlns:ds="http://schemas.openxmlformats.org/officeDocument/2006/customXml" ds:itemID="{7151A670-0DF8-40A2-9C30-9AF459D7E2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6707</TotalTime>
  <Words>3163</Words>
  <Application>Microsoft Office PowerPoint</Application>
  <PresentationFormat>On-screen Show (4:3)</PresentationFormat>
  <Paragraphs>204</Paragraphs>
  <Slides>13</Slides>
  <Notes>12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Arial</vt:lpstr>
      <vt:lpstr>Arial-BoldMT</vt:lpstr>
      <vt:lpstr>ArialMT</vt:lpstr>
      <vt:lpstr>Calibri</vt:lpstr>
      <vt:lpstr>Chantal Light</vt:lpstr>
      <vt:lpstr>Helvetica Neue</vt:lpstr>
      <vt:lpstr>Roboto</vt:lpstr>
      <vt:lpstr>Office Theme</vt:lpstr>
      <vt:lpstr>1_Office Theme</vt:lpstr>
      <vt:lpstr>PowerPoint Presentation</vt:lpstr>
      <vt:lpstr>Session Overview</vt:lpstr>
      <vt:lpstr>Introduction</vt:lpstr>
      <vt:lpstr>Guided Mission</vt:lpstr>
      <vt:lpstr>Guided Mission</vt:lpstr>
      <vt:lpstr>Reflection Questions</vt:lpstr>
      <vt:lpstr>Investigations</vt:lpstr>
      <vt:lpstr>Investigations</vt:lpstr>
      <vt:lpstr>Share</vt:lpstr>
      <vt:lpstr>Reflection Questions</vt:lpstr>
      <vt:lpstr>Multimedia Resources</vt:lpstr>
      <vt:lpstr>Clean 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Charlie Gibson</cp:lastModifiedBy>
  <cp:revision>81</cp:revision>
  <dcterms:created xsi:type="dcterms:W3CDTF">2020-04-21T20:33:01Z</dcterms:created>
  <dcterms:modified xsi:type="dcterms:W3CDTF">2024-06-10T19:23:40Z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0x010100316D7E7ECCCD274CA4D87657FE5B4A0A</vt:lpwstr>
  </property>
  <property fmtid="{D5CDD505-2E9C-101B-9397-08002B2CF9AE}" pid="3" name="MediaServiceImageTags">
    <vt:lpwstr/>
  </property>
</Properties>
</file>