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17"/>
  </p:notesMasterIdLst>
  <p:sldIdLst>
    <p:sldId id="317" r:id="rId6"/>
    <p:sldId id="260" r:id="rId7"/>
    <p:sldId id="313" r:id="rId8"/>
    <p:sldId id="284" r:id="rId9"/>
    <p:sldId id="293" r:id="rId10"/>
    <p:sldId id="314" r:id="rId11"/>
    <p:sldId id="296" r:id="rId12"/>
    <p:sldId id="310" r:id="rId13"/>
    <p:sldId id="312" r:id="rId14"/>
    <p:sldId id="318" r:id="rId15"/>
    <p:sldId id="31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9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44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  <p:cmAuthor id="3" name="Betsy Daniels" initials="BD" lastIdx="13" clrIdx="2">
    <p:extLst>
      <p:ext uri="{19B8F6BF-5375-455C-9EA6-DF929625EA0E}">
        <p15:presenceInfo xmlns:p15="http://schemas.microsoft.com/office/powerpoint/2012/main" userId="S::bdaniels@firstinspires.org::a44171bd-6c25-4139-ab16-062dbd6de46d" providerId="AD"/>
      </p:ext>
    </p:extLst>
  </p:cmAuthor>
  <p:cmAuthor id="4" name="Libby Simpson" initials="LS" lastIdx="2" clrIdx="3">
    <p:extLst>
      <p:ext uri="{19B8F6BF-5375-455C-9EA6-DF929625EA0E}">
        <p15:presenceInfo xmlns:p15="http://schemas.microsoft.com/office/powerpoint/2012/main" userId="S::lsimpson@firstinspires.org::279f7fcd-fcc6-488a-9740-ffec112d6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E7E3"/>
    <a:srgbClr val="FAC1B8"/>
    <a:srgbClr val="F7A091"/>
    <a:srgbClr val="FF781D"/>
    <a:srgbClr val="ED7D31"/>
    <a:srgbClr val="ABE6FB"/>
    <a:srgbClr val="CCFFFF"/>
    <a:srgbClr val="4472C4"/>
    <a:srgbClr val="00A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46A1A0-C7E9-445F-9985-7043F8E67BA6}" v="9" dt="2024-06-10T16:38:28.133"/>
    <p1510:client id="{DD743FFD-6F24-5AB2-76E2-E701B960620A}" v="1" dt="2024-06-11T12:43:05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78152" autoAdjust="0"/>
  </p:normalViewPr>
  <p:slideViewPr>
    <p:cSldViewPr snapToGrid="0">
      <p:cViewPr varScale="1">
        <p:scale>
          <a:sx n="88" d="100"/>
          <a:sy n="88" d="100"/>
        </p:scale>
        <p:origin x="2274" y="90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BBF6CB08-84B0-4E66-9693-24FB8065DE7B}"/>
    <pc:docChg chg="undo custSel modSld">
      <pc:chgData name="Tammy Pankey" userId="89b84b47-0384-4d66-b56e-dc00ebdb68cf" providerId="ADAL" clId="{BBF6CB08-84B0-4E66-9693-24FB8065DE7B}" dt="2023-07-05T20:25:58.673" v="33"/>
      <pc:docMkLst>
        <pc:docMk/>
      </pc:docMkLst>
      <pc:sldChg chg="modSp mod">
        <pc:chgData name="Tammy Pankey" userId="89b84b47-0384-4d66-b56e-dc00ebdb68cf" providerId="ADAL" clId="{BBF6CB08-84B0-4E66-9693-24FB8065DE7B}" dt="2023-07-05T20:23:53.786" v="10" actId="2711"/>
        <pc:sldMkLst>
          <pc:docMk/>
          <pc:sldMk cId="1717468709" sldId="260"/>
        </pc:sldMkLst>
        <pc:spChg chg="mod">
          <ac:chgData name="Tammy Pankey" userId="89b84b47-0384-4d66-b56e-dc00ebdb68cf" providerId="ADAL" clId="{BBF6CB08-84B0-4E66-9693-24FB8065DE7B}" dt="2023-07-05T20:23:53.786" v="10" actId="2711"/>
          <ac:spMkLst>
            <pc:docMk/>
            <pc:sldMk cId="1717468709" sldId="260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3:53.786" v="10" actId="2711"/>
          <ac:spMkLst>
            <pc:docMk/>
            <pc:sldMk cId="1717468709" sldId="260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3:53.786" v="10" actId="2711"/>
          <ac:spMkLst>
            <pc:docMk/>
            <pc:sldMk cId="1717468709" sldId="260"/>
            <ac:spMk id="5" creationId="{8DE1808D-4A41-4429-BDD9-039046921A33}"/>
          </ac:spMkLst>
        </pc:spChg>
        <pc:spChg chg="mod">
          <ac:chgData name="Tammy Pankey" userId="89b84b47-0384-4d66-b56e-dc00ebdb68cf" providerId="ADAL" clId="{BBF6CB08-84B0-4E66-9693-24FB8065DE7B}" dt="2023-07-05T20:23:53.786" v="10" actId="2711"/>
          <ac:spMkLst>
            <pc:docMk/>
            <pc:sldMk cId="1717468709" sldId="260"/>
            <ac:spMk id="13" creationId="{0BFC0E9B-CC84-4D72-8BFD-54ED5EC94447}"/>
          </ac:spMkLst>
        </pc:spChg>
      </pc:sldChg>
      <pc:sldChg chg="modSp mod">
        <pc:chgData name="Tammy Pankey" userId="89b84b47-0384-4d66-b56e-dc00ebdb68cf" providerId="ADAL" clId="{BBF6CB08-84B0-4E66-9693-24FB8065DE7B}" dt="2023-07-05T20:24:23.173" v="16" actId="2711"/>
        <pc:sldMkLst>
          <pc:docMk/>
          <pc:sldMk cId="3822573366" sldId="262"/>
        </pc:sldMkLst>
        <pc:spChg chg="mod">
          <ac:chgData name="Tammy Pankey" userId="89b84b47-0384-4d66-b56e-dc00ebdb68cf" providerId="ADAL" clId="{BBF6CB08-84B0-4E66-9693-24FB8065DE7B}" dt="2023-07-05T20:24:23.173" v="16" actId="2711"/>
          <ac:spMkLst>
            <pc:docMk/>
            <pc:sldMk cId="3822573366" sldId="262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23.173" v="16" actId="2711"/>
          <ac:spMkLst>
            <pc:docMk/>
            <pc:sldMk cId="3822573366" sldId="262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4:23.173" v="16" actId="2711"/>
          <ac:spMkLst>
            <pc:docMk/>
            <pc:sldMk cId="3822573366" sldId="262"/>
            <ac:spMk id="5" creationId="{99DD8D6A-447D-4110-8507-7700AA32504E}"/>
          </ac:spMkLst>
        </pc:spChg>
      </pc:sldChg>
      <pc:sldChg chg="modSp mod">
        <pc:chgData name="Tammy Pankey" userId="89b84b47-0384-4d66-b56e-dc00ebdb68cf" providerId="ADAL" clId="{BBF6CB08-84B0-4E66-9693-24FB8065DE7B}" dt="2023-07-05T20:24:04.650" v="12" actId="2711"/>
        <pc:sldMkLst>
          <pc:docMk/>
          <pc:sldMk cId="3995406312" sldId="284"/>
        </pc:sldMkLst>
        <pc:spChg chg="mod">
          <ac:chgData name="Tammy Pankey" userId="89b84b47-0384-4d66-b56e-dc00ebdb68cf" providerId="ADAL" clId="{BBF6CB08-84B0-4E66-9693-24FB8065DE7B}" dt="2023-07-05T20:24:04.650" v="12" actId="2711"/>
          <ac:spMkLst>
            <pc:docMk/>
            <pc:sldMk cId="3995406312" sldId="284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04.650" v="12" actId="2711"/>
          <ac:spMkLst>
            <pc:docMk/>
            <pc:sldMk cId="3995406312" sldId="284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4:04.650" v="12" actId="2711"/>
          <ac:spMkLst>
            <pc:docMk/>
            <pc:sldMk cId="3995406312" sldId="284"/>
            <ac:spMk id="6" creationId="{C0363EA2-223C-4511-ABE0-5D5FCE348A85}"/>
          </ac:spMkLst>
        </pc:spChg>
        <pc:spChg chg="mod">
          <ac:chgData name="Tammy Pankey" userId="89b84b47-0384-4d66-b56e-dc00ebdb68cf" providerId="ADAL" clId="{BBF6CB08-84B0-4E66-9693-24FB8065DE7B}" dt="2023-07-05T20:24:04.650" v="12" actId="2711"/>
          <ac:spMkLst>
            <pc:docMk/>
            <pc:sldMk cId="3995406312" sldId="284"/>
            <ac:spMk id="15" creationId="{15790FC9-2581-40A9-831C-A5B74FAD4634}"/>
          </ac:spMkLst>
        </pc:spChg>
      </pc:sldChg>
      <pc:sldChg chg="modSp mod">
        <pc:chgData name="Tammy Pankey" userId="89b84b47-0384-4d66-b56e-dc00ebdb68cf" providerId="ADAL" clId="{BBF6CB08-84B0-4E66-9693-24FB8065DE7B}" dt="2023-07-05T20:24:19.116" v="15" actId="2711"/>
        <pc:sldMkLst>
          <pc:docMk/>
          <pc:sldMk cId="1944321190" sldId="287"/>
        </pc:sldMkLst>
        <pc:spChg chg="mod">
          <ac:chgData name="Tammy Pankey" userId="89b84b47-0384-4d66-b56e-dc00ebdb68cf" providerId="ADAL" clId="{BBF6CB08-84B0-4E66-9693-24FB8065DE7B}" dt="2023-07-05T20:24:19.116" v="15" actId="2711"/>
          <ac:spMkLst>
            <pc:docMk/>
            <pc:sldMk cId="1944321190" sldId="287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19.116" v="15" actId="2711"/>
          <ac:spMkLst>
            <pc:docMk/>
            <pc:sldMk cId="1944321190" sldId="287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4:19.116" v="15" actId="2711"/>
          <ac:spMkLst>
            <pc:docMk/>
            <pc:sldMk cId="1944321190" sldId="287"/>
            <ac:spMk id="6" creationId="{04DCD63E-3C1E-6C35-1F23-63F400E44F7E}"/>
          </ac:spMkLst>
        </pc:spChg>
        <pc:spChg chg="mod">
          <ac:chgData name="Tammy Pankey" userId="89b84b47-0384-4d66-b56e-dc00ebdb68cf" providerId="ADAL" clId="{BBF6CB08-84B0-4E66-9693-24FB8065DE7B}" dt="2023-07-05T20:24:19.116" v="15" actId="2711"/>
          <ac:spMkLst>
            <pc:docMk/>
            <pc:sldMk cId="1944321190" sldId="287"/>
            <ac:spMk id="11" creationId="{669AA10B-C6C1-DAE8-85AC-AA00E6FF85B3}"/>
          </ac:spMkLst>
        </pc:spChg>
      </pc:sldChg>
      <pc:sldChg chg="modSp mod">
        <pc:chgData name="Tammy Pankey" userId="89b84b47-0384-4d66-b56e-dc00ebdb68cf" providerId="ADAL" clId="{BBF6CB08-84B0-4E66-9693-24FB8065DE7B}" dt="2023-07-05T20:24:09.381" v="13" actId="2711"/>
        <pc:sldMkLst>
          <pc:docMk/>
          <pc:sldMk cId="2086260654" sldId="293"/>
        </pc:sldMkLst>
        <pc:spChg chg="mod">
          <ac:chgData name="Tammy Pankey" userId="89b84b47-0384-4d66-b56e-dc00ebdb68cf" providerId="ADAL" clId="{BBF6CB08-84B0-4E66-9693-24FB8065DE7B}" dt="2023-07-05T20:24:09.381" v="13" actId="2711"/>
          <ac:spMkLst>
            <pc:docMk/>
            <pc:sldMk cId="2086260654" sldId="293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09.381" v="13" actId="2711"/>
          <ac:spMkLst>
            <pc:docMk/>
            <pc:sldMk cId="2086260654" sldId="293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4:09.381" v="13" actId="2711"/>
          <ac:spMkLst>
            <pc:docMk/>
            <pc:sldMk cId="2086260654" sldId="293"/>
            <ac:spMk id="23" creationId="{61785ACB-475D-72F5-9A5A-AFD650D60AD7}"/>
          </ac:spMkLst>
        </pc:spChg>
      </pc:sldChg>
      <pc:sldChg chg="delSp modSp mod">
        <pc:chgData name="Tammy Pankey" userId="89b84b47-0384-4d66-b56e-dc00ebdb68cf" providerId="ADAL" clId="{BBF6CB08-84B0-4E66-9693-24FB8065DE7B}" dt="2023-07-05T20:25:02.328" v="24" actId="2711"/>
        <pc:sldMkLst>
          <pc:docMk/>
          <pc:sldMk cId="448954995" sldId="295"/>
        </pc:sldMkLst>
        <pc:spChg chg="mod">
          <ac:chgData name="Tammy Pankey" userId="89b84b47-0384-4d66-b56e-dc00ebdb68cf" providerId="ADAL" clId="{BBF6CB08-84B0-4E66-9693-24FB8065DE7B}" dt="2023-07-05T20:25:02.328" v="24" actId="2711"/>
          <ac:spMkLst>
            <pc:docMk/>
            <pc:sldMk cId="448954995" sldId="295"/>
            <ac:spMk id="2" creationId="{687D7AD4-EE25-42E6-A3F2-C658860DB740}"/>
          </ac:spMkLst>
        </pc:spChg>
        <pc:spChg chg="del">
          <ac:chgData name="Tammy Pankey" userId="89b84b47-0384-4d66-b56e-dc00ebdb68cf" providerId="ADAL" clId="{BBF6CB08-84B0-4E66-9693-24FB8065DE7B}" dt="2023-07-05T20:24:59.691" v="23" actId="478"/>
          <ac:spMkLst>
            <pc:docMk/>
            <pc:sldMk cId="448954995" sldId="295"/>
            <ac:spMk id="8" creationId="{4720B1F0-CE95-DAEF-C90B-880372A2CF05}"/>
          </ac:spMkLst>
        </pc:spChg>
        <pc:spChg chg="mod">
          <ac:chgData name="Tammy Pankey" userId="89b84b47-0384-4d66-b56e-dc00ebdb68cf" providerId="ADAL" clId="{BBF6CB08-84B0-4E66-9693-24FB8065DE7B}" dt="2023-07-05T20:25:02.328" v="24" actId="2711"/>
          <ac:spMkLst>
            <pc:docMk/>
            <pc:sldMk cId="448954995" sldId="295"/>
            <ac:spMk id="9" creationId="{5421FB2A-5DE8-002B-5B25-B417B7505D08}"/>
          </ac:spMkLst>
        </pc:spChg>
      </pc:sldChg>
      <pc:sldChg chg="modSp mod">
        <pc:chgData name="Tammy Pankey" userId="89b84b47-0384-4d66-b56e-dc00ebdb68cf" providerId="ADAL" clId="{BBF6CB08-84B0-4E66-9693-24FB8065DE7B}" dt="2023-07-05T20:25:17.662" v="27" actId="2711"/>
        <pc:sldMkLst>
          <pc:docMk/>
          <pc:sldMk cId="2937528002" sldId="296"/>
        </pc:sldMkLst>
        <pc:spChg chg="mod">
          <ac:chgData name="Tammy Pankey" userId="89b84b47-0384-4d66-b56e-dc00ebdb68cf" providerId="ADAL" clId="{BBF6CB08-84B0-4E66-9693-24FB8065DE7B}" dt="2023-07-05T20:25:17.662" v="27" actId="2711"/>
          <ac:spMkLst>
            <pc:docMk/>
            <pc:sldMk cId="2937528002" sldId="296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17.662" v="27" actId="2711"/>
          <ac:spMkLst>
            <pc:docMk/>
            <pc:sldMk cId="2937528002" sldId="296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5:17.662" v="27" actId="2711"/>
          <ac:spMkLst>
            <pc:docMk/>
            <pc:sldMk cId="2937528002" sldId="296"/>
            <ac:spMk id="13" creationId="{4FF6F6FD-B23D-2243-19A1-4466DE33E4F5}"/>
          </ac:spMkLst>
        </pc:spChg>
      </pc:sldChg>
      <pc:sldChg chg="delSp modSp mod">
        <pc:chgData name="Tammy Pankey" userId="89b84b47-0384-4d66-b56e-dc00ebdb68cf" providerId="ADAL" clId="{BBF6CB08-84B0-4E66-9693-24FB8065DE7B}" dt="2023-07-05T20:24:51.955" v="22" actId="2711"/>
        <pc:sldMkLst>
          <pc:docMk/>
          <pc:sldMk cId="593059301" sldId="298"/>
        </pc:sldMkLst>
        <pc:spChg chg="mod">
          <ac:chgData name="Tammy Pankey" userId="89b84b47-0384-4d66-b56e-dc00ebdb68cf" providerId="ADAL" clId="{BBF6CB08-84B0-4E66-9693-24FB8065DE7B}" dt="2023-07-05T20:24:51.955" v="22" actId="2711"/>
          <ac:spMkLst>
            <pc:docMk/>
            <pc:sldMk cId="593059301" sldId="298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51.955" v="22" actId="2711"/>
          <ac:spMkLst>
            <pc:docMk/>
            <pc:sldMk cId="593059301" sldId="298"/>
            <ac:spMk id="8" creationId="{0D73BA04-B7EA-78EF-9F70-38956C76A095}"/>
          </ac:spMkLst>
        </pc:spChg>
        <pc:spChg chg="del">
          <ac:chgData name="Tammy Pankey" userId="89b84b47-0384-4d66-b56e-dc00ebdb68cf" providerId="ADAL" clId="{BBF6CB08-84B0-4E66-9693-24FB8065DE7B}" dt="2023-07-05T20:24:31.021" v="18" actId="478"/>
          <ac:spMkLst>
            <pc:docMk/>
            <pc:sldMk cId="593059301" sldId="298"/>
            <ac:spMk id="10" creationId="{E9247DB6-6E77-10CD-C0A9-04D5B7CAD698}"/>
          </ac:spMkLst>
        </pc:spChg>
        <pc:picChg chg="mod modCrop">
          <ac:chgData name="Tammy Pankey" userId="89b84b47-0384-4d66-b56e-dc00ebdb68cf" providerId="ADAL" clId="{BBF6CB08-84B0-4E66-9693-24FB8065DE7B}" dt="2023-07-05T20:24:44.525" v="21" actId="732"/>
          <ac:picMkLst>
            <pc:docMk/>
            <pc:sldMk cId="593059301" sldId="298"/>
            <ac:picMk id="18" creationId="{55D97730-5EF9-3153-D3DB-D8D3ED979D91}"/>
          </ac:picMkLst>
        </pc:picChg>
      </pc:sldChg>
      <pc:sldChg chg="modSp mod">
        <pc:chgData name="Tammy Pankey" userId="89b84b47-0384-4d66-b56e-dc00ebdb68cf" providerId="ADAL" clId="{BBF6CB08-84B0-4E66-9693-24FB8065DE7B}" dt="2023-07-05T20:24:26.649" v="17" actId="2711"/>
        <pc:sldMkLst>
          <pc:docMk/>
          <pc:sldMk cId="2117150995" sldId="300"/>
        </pc:sldMkLst>
        <pc:spChg chg="mod">
          <ac:chgData name="Tammy Pankey" userId="89b84b47-0384-4d66-b56e-dc00ebdb68cf" providerId="ADAL" clId="{BBF6CB08-84B0-4E66-9693-24FB8065DE7B}" dt="2023-07-05T20:24:26.649" v="17" actId="2711"/>
          <ac:spMkLst>
            <pc:docMk/>
            <pc:sldMk cId="2117150995" sldId="300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26.649" v="17" actId="2711"/>
          <ac:spMkLst>
            <pc:docMk/>
            <pc:sldMk cId="2117150995" sldId="300"/>
            <ac:spMk id="5" creationId="{99DD8D6A-447D-4110-8507-7700AA32504E}"/>
          </ac:spMkLst>
        </pc:spChg>
        <pc:spChg chg="mod">
          <ac:chgData name="Tammy Pankey" userId="89b84b47-0384-4d66-b56e-dc00ebdb68cf" providerId="ADAL" clId="{BBF6CB08-84B0-4E66-9693-24FB8065DE7B}" dt="2023-07-05T20:24:26.649" v="17" actId="2711"/>
          <ac:spMkLst>
            <pc:docMk/>
            <pc:sldMk cId="2117150995" sldId="300"/>
            <ac:spMk id="8" creationId="{94DD0FCF-3993-AFDF-761F-617DC969FA36}"/>
          </ac:spMkLst>
        </pc:spChg>
      </pc:sldChg>
      <pc:sldChg chg="modSp mod">
        <pc:chgData name="Tammy Pankey" userId="89b84b47-0384-4d66-b56e-dc00ebdb68cf" providerId="ADAL" clId="{BBF6CB08-84B0-4E66-9693-24FB8065DE7B}" dt="2023-07-05T20:25:07.191" v="25" actId="2711"/>
        <pc:sldMkLst>
          <pc:docMk/>
          <pc:sldMk cId="133115148" sldId="308"/>
        </pc:sldMkLst>
        <pc:spChg chg="mod">
          <ac:chgData name="Tammy Pankey" userId="89b84b47-0384-4d66-b56e-dc00ebdb68cf" providerId="ADAL" clId="{BBF6CB08-84B0-4E66-9693-24FB8065DE7B}" dt="2023-07-05T20:25:07.191" v="25" actId="2711"/>
          <ac:spMkLst>
            <pc:docMk/>
            <pc:sldMk cId="133115148" sldId="308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07.191" v="25" actId="2711"/>
          <ac:spMkLst>
            <pc:docMk/>
            <pc:sldMk cId="133115148" sldId="308"/>
            <ac:spMk id="9" creationId="{2B4A7025-DB88-BFEF-92EF-BA2D9CED0D48}"/>
          </ac:spMkLst>
        </pc:spChg>
        <pc:spChg chg="mod">
          <ac:chgData name="Tammy Pankey" userId="89b84b47-0384-4d66-b56e-dc00ebdb68cf" providerId="ADAL" clId="{BBF6CB08-84B0-4E66-9693-24FB8065DE7B}" dt="2023-07-05T20:25:07.191" v="25" actId="2711"/>
          <ac:spMkLst>
            <pc:docMk/>
            <pc:sldMk cId="133115148" sldId="308"/>
            <ac:spMk id="10" creationId="{281EA884-CF64-867C-A90C-BD7C54C20DCF}"/>
          </ac:spMkLst>
        </pc:spChg>
      </pc:sldChg>
      <pc:sldChg chg="modSp mod">
        <pc:chgData name="Tammy Pankey" userId="89b84b47-0384-4d66-b56e-dc00ebdb68cf" providerId="ADAL" clId="{BBF6CB08-84B0-4E66-9693-24FB8065DE7B}" dt="2023-07-05T20:25:22.793" v="28" actId="2711"/>
        <pc:sldMkLst>
          <pc:docMk/>
          <pc:sldMk cId="1179324367" sldId="310"/>
        </pc:sldMkLst>
        <pc:spChg chg="mod">
          <ac:chgData name="Tammy Pankey" userId="89b84b47-0384-4d66-b56e-dc00ebdb68cf" providerId="ADAL" clId="{BBF6CB08-84B0-4E66-9693-24FB8065DE7B}" dt="2023-07-05T20:25:22.793" v="28" actId="2711"/>
          <ac:spMkLst>
            <pc:docMk/>
            <pc:sldMk cId="1179324367" sldId="310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22.793" v="28" actId="2711"/>
          <ac:spMkLst>
            <pc:docMk/>
            <pc:sldMk cId="1179324367" sldId="310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5:22.793" v="28" actId="2711"/>
          <ac:spMkLst>
            <pc:docMk/>
            <pc:sldMk cId="1179324367" sldId="310"/>
            <ac:spMk id="9" creationId="{EF386167-0CC6-4168-B6CD-9E6EBDB32E86}"/>
          </ac:spMkLst>
        </pc:spChg>
        <pc:spChg chg="mod">
          <ac:chgData name="Tammy Pankey" userId="89b84b47-0384-4d66-b56e-dc00ebdb68cf" providerId="ADAL" clId="{BBF6CB08-84B0-4E66-9693-24FB8065DE7B}" dt="2023-07-05T20:25:22.793" v="28" actId="2711"/>
          <ac:spMkLst>
            <pc:docMk/>
            <pc:sldMk cId="1179324367" sldId="310"/>
            <ac:spMk id="12" creationId="{72539CDD-1594-0EDD-F711-AC409595CD91}"/>
          </ac:spMkLst>
        </pc:spChg>
      </pc:sldChg>
      <pc:sldChg chg="modSp mod modNotesTx">
        <pc:chgData name="Tammy Pankey" userId="89b84b47-0384-4d66-b56e-dc00ebdb68cf" providerId="ADAL" clId="{BBF6CB08-84B0-4E66-9693-24FB8065DE7B}" dt="2023-07-05T20:25:58.673" v="33"/>
        <pc:sldMkLst>
          <pc:docMk/>
          <pc:sldMk cId="2597112184" sldId="312"/>
        </pc:sldMkLst>
        <pc:spChg chg="mod">
          <ac:chgData name="Tammy Pankey" userId="89b84b47-0384-4d66-b56e-dc00ebdb68cf" providerId="ADAL" clId="{BBF6CB08-84B0-4E66-9693-24FB8065DE7B}" dt="2023-07-05T20:25:27.279" v="29" actId="2711"/>
          <ac:spMkLst>
            <pc:docMk/>
            <pc:sldMk cId="2597112184" sldId="312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27.279" v="29" actId="2711"/>
          <ac:spMkLst>
            <pc:docMk/>
            <pc:sldMk cId="2597112184" sldId="312"/>
            <ac:spMk id="9" creationId="{5F78A9DB-E5AA-4B24-9F57-3E0E955F5A92}"/>
          </ac:spMkLst>
        </pc:spChg>
        <pc:spChg chg="mod">
          <ac:chgData name="Tammy Pankey" userId="89b84b47-0384-4d66-b56e-dc00ebdb68cf" providerId="ADAL" clId="{BBF6CB08-84B0-4E66-9693-24FB8065DE7B}" dt="2023-07-05T20:25:27.279" v="29" actId="2711"/>
          <ac:spMkLst>
            <pc:docMk/>
            <pc:sldMk cId="2597112184" sldId="312"/>
            <ac:spMk id="11" creationId="{36F64D3A-075E-49C2-9842-F32E7A65343B}"/>
          </ac:spMkLst>
        </pc:spChg>
        <pc:spChg chg="mod">
          <ac:chgData name="Tammy Pankey" userId="89b84b47-0384-4d66-b56e-dc00ebdb68cf" providerId="ADAL" clId="{BBF6CB08-84B0-4E66-9693-24FB8065DE7B}" dt="2023-07-05T20:25:27.279" v="29" actId="2711"/>
          <ac:spMkLst>
            <pc:docMk/>
            <pc:sldMk cId="2597112184" sldId="312"/>
            <ac:spMk id="13" creationId="{79E1ECC3-F162-4E13-A48B-FE68FA7D1D1C}"/>
          </ac:spMkLst>
        </pc:spChg>
      </pc:sldChg>
      <pc:sldChg chg="modSp mod">
        <pc:chgData name="Tammy Pankey" userId="89b84b47-0384-4d66-b56e-dc00ebdb68cf" providerId="ADAL" clId="{BBF6CB08-84B0-4E66-9693-24FB8065DE7B}" dt="2023-07-05T20:23:59.397" v="11" actId="2711"/>
        <pc:sldMkLst>
          <pc:docMk/>
          <pc:sldMk cId="3587454972" sldId="313"/>
        </pc:sldMkLst>
        <pc:spChg chg="mod">
          <ac:chgData name="Tammy Pankey" userId="89b84b47-0384-4d66-b56e-dc00ebdb68cf" providerId="ADAL" clId="{BBF6CB08-84B0-4E66-9693-24FB8065DE7B}" dt="2023-07-05T20:23:59.397" v="11" actId="2711"/>
          <ac:spMkLst>
            <pc:docMk/>
            <pc:sldMk cId="3587454972" sldId="313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3:59.397" v="11" actId="2711"/>
          <ac:spMkLst>
            <pc:docMk/>
            <pc:sldMk cId="3587454972" sldId="313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3:59.397" v="11" actId="2711"/>
          <ac:spMkLst>
            <pc:docMk/>
            <pc:sldMk cId="3587454972" sldId="313"/>
            <ac:spMk id="14" creationId="{CD135C1E-0942-48C3-9F0A-AD3D55C08964}"/>
          </ac:spMkLst>
        </pc:spChg>
      </pc:sldChg>
      <pc:sldChg chg="modSp mod">
        <pc:chgData name="Tammy Pankey" userId="89b84b47-0384-4d66-b56e-dc00ebdb68cf" providerId="ADAL" clId="{BBF6CB08-84B0-4E66-9693-24FB8065DE7B}" dt="2023-07-05T20:25:10.430" v="26" actId="2711"/>
        <pc:sldMkLst>
          <pc:docMk/>
          <pc:sldMk cId="4116920718" sldId="314"/>
        </pc:sldMkLst>
        <pc:spChg chg="mod">
          <ac:chgData name="Tammy Pankey" userId="89b84b47-0384-4d66-b56e-dc00ebdb68cf" providerId="ADAL" clId="{BBF6CB08-84B0-4E66-9693-24FB8065DE7B}" dt="2023-07-05T20:25:10.430" v="26" actId="2711"/>
          <ac:spMkLst>
            <pc:docMk/>
            <pc:sldMk cId="4116920718" sldId="314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10.430" v="26" actId="2711"/>
          <ac:spMkLst>
            <pc:docMk/>
            <pc:sldMk cId="4116920718" sldId="314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5:10.430" v="26" actId="2711"/>
          <ac:spMkLst>
            <pc:docMk/>
            <pc:sldMk cId="4116920718" sldId="314"/>
            <ac:spMk id="5" creationId="{DD4712C1-F703-4BDE-AA70-74AE23C7B717}"/>
          </ac:spMkLst>
        </pc:spChg>
      </pc:sldChg>
      <pc:sldChg chg="addSp delSp modSp mod">
        <pc:chgData name="Tammy Pankey" userId="89b84b47-0384-4d66-b56e-dc00ebdb68cf" providerId="ADAL" clId="{BBF6CB08-84B0-4E66-9693-24FB8065DE7B}" dt="2023-07-05T20:23:46.320" v="9" actId="2711"/>
        <pc:sldMkLst>
          <pc:docMk/>
          <pc:sldMk cId="3891411312" sldId="317"/>
        </pc:sldMkLst>
        <pc:spChg chg="mod">
          <ac:chgData name="Tammy Pankey" userId="89b84b47-0384-4d66-b56e-dc00ebdb68cf" providerId="ADAL" clId="{BBF6CB08-84B0-4E66-9693-24FB8065DE7B}" dt="2023-07-05T20:23:46.320" v="9" actId="2711"/>
          <ac:spMkLst>
            <pc:docMk/>
            <pc:sldMk cId="3891411312" sldId="317"/>
            <ac:spMk id="5" creationId="{F3B760C1-7E25-45A7-B891-53C58D074EA2}"/>
          </ac:spMkLst>
        </pc:spChg>
        <pc:spChg chg="mod">
          <ac:chgData name="Tammy Pankey" userId="89b84b47-0384-4d66-b56e-dc00ebdb68cf" providerId="ADAL" clId="{BBF6CB08-84B0-4E66-9693-24FB8065DE7B}" dt="2023-07-05T20:23:46.320" v="9" actId="2711"/>
          <ac:spMkLst>
            <pc:docMk/>
            <pc:sldMk cId="3891411312" sldId="317"/>
            <ac:spMk id="6" creationId="{B6ADE897-E12C-4A20-B842-CD64CC495BD3}"/>
          </ac:spMkLst>
        </pc:spChg>
        <pc:spChg chg="mod">
          <ac:chgData name="Tammy Pankey" userId="89b84b47-0384-4d66-b56e-dc00ebdb68cf" providerId="ADAL" clId="{BBF6CB08-84B0-4E66-9693-24FB8065DE7B}" dt="2023-07-05T20:23:46.320" v="9" actId="2711"/>
          <ac:spMkLst>
            <pc:docMk/>
            <pc:sldMk cId="3891411312" sldId="317"/>
            <ac:spMk id="26" creationId="{49461470-2C49-0B4A-AFF2-693C58AC2F9F}"/>
          </ac:spMkLst>
        </pc:spChg>
        <pc:picChg chg="add mod">
          <ac:chgData name="Tammy Pankey" userId="89b84b47-0384-4d66-b56e-dc00ebdb68cf" providerId="ADAL" clId="{BBF6CB08-84B0-4E66-9693-24FB8065DE7B}" dt="2023-07-05T20:23:30.542" v="8" actId="1076"/>
          <ac:picMkLst>
            <pc:docMk/>
            <pc:sldMk cId="3891411312" sldId="317"/>
            <ac:picMk id="8" creationId="{9F4912C4-E2C7-7495-CB71-BD76570B6920}"/>
          </ac:picMkLst>
        </pc:picChg>
        <pc:picChg chg="del">
          <ac:chgData name="Tammy Pankey" userId="89b84b47-0384-4d66-b56e-dc00ebdb68cf" providerId="ADAL" clId="{BBF6CB08-84B0-4E66-9693-24FB8065DE7B}" dt="2023-07-05T20:23:07.936" v="3" actId="478"/>
          <ac:picMkLst>
            <pc:docMk/>
            <pc:sldMk cId="3891411312" sldId="317"/>
            <ac:picMk id="13" creationId="{6335B222-1AA9-4892-A3FD-904EEBAC60B8}"/>
          </ac:picMkLst>
        </pc:picChg>
      </pc:sldChg>
      <pc:sldChg chg="modSp mod">
        <pc:chgData name="Tammy Pankey" userId="89b84b47-0384-4d66-b56e-dc00ebdb68cf" providerId="ADAL" clId="{BBF6CB08-84B0-4E66-9693-24FB8065DE7B}" dt="2023-07-05T20:25:31.206" v="30" actId="2711"/>
        <pc:sldMkLst>
          <pc:docMk/>
          <pc:sldMk cId="1754274421" sldId="318"/>
        </pc:sldMkLst>
        <pc:spChg chg="mod">
          <ac:chgData name="Tammy Pankey" userId="89b84b47-0384-4d66-b56e-dc00ebdb68cf" providerId="ADAL" clId="{BBF6CB08-84B0-4E66-9693-24FB8065DE7B}" dt="2023-07-05T20:25:31.206" v="30" actId="2711"/>
          <ac:spMkLst>
            <pc:docMk/>
            <pc:sldMk cId="1754274421" sldId="318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31.206" v="30" actId="2711"/>
          <ac:spMkLst>
            <pc:docMk/>
            <pc:sldMk cId="1754274421" sldId="318"/>
            <ac:spMk id="4" creationId="{56567651-8AA4-479B-AC03-821AC799E926}"/>
          </ac:spMkLst>
        </pc:spChg>
      </pc:sldChg>
      <pc:sldChg chg="addSp delSp modSp mod">
        <pc:chgData name="Tammy Pankey" userId="89b84b47-0384-4d66-b56e-dc00ebdb68cf" providerId="ADAL" clId="{BBF6CB08-84B0-4E66-9693-24FB8065DE7B}" dt="2023-07-05T20:25:34.429" v="31" actId="2711"/>
        <pc:sldMkLst>
          <pc:docMk/>
          <pc:sldMk cId="1384095157" sldId="319"/>
        </pc:sldMkLst>
        <pc:spChg chg="mod">
          <ac:chgData name="Tammy Pankey" userId="89b84b47-0384-4d66-b56e-dc00ebdb68cf" providerId="ADAL" clId="{BBF6CB08-84B0-4E66-9693-24FB8065DE7B}" dt="2023-07-05T20:25:34.429" v="31" actId="2711"/>
          <ac:spMkLst>
            <pc:docMk/>
            <pc:sldMk cId="1384095157" sldId="319"/>
            <ac:spMk id="2" creationId="{4891256E-55E4-4477-949F-AB7E827AA79A}"/>
          </ac:spMkLst>
        </pc:spChg>
        <pc:spChg chg="del">
          <ac:chgData name="Tammy Pankey" userId="89b84b47-0384-4d66-b56e-dc00ebdb68cf" providerId="ADAL" clId="{BBF6CB08-84B0-4E66-9693-24FB8065DE7B}" dt="2023-07-05T19:38:42.590" v="0" actId="478"/>
          <ac:spMkLst>
            <pc:docMk/>
            <pc:sldMk cId="1384095157" sldId="319"/>
            <ac:spMk id="3" creationId="{FF09E301-2DD2-4D86-86AD-49BCE4C01F3A}"/>
          </ac:spMkLst>
        </pc:spChg>
        <pc:spChg chg="add del mod">
          <ac:chgData name="Tammy Pankey" userId="89b84b47-0384-4d66-b56e-dc00ebdb68cf" providerId="ADAL" clId="{BBF6CB08-84B0-4E66-9693-24FB8065DE7B}" dt="2023-07-05T19:38:45.246" v="1" actId="478"/>
          <ac:spMkLst>
            <pc:docMk/>
            <pc:sldMk cId="1384095157" sldId="319"/>
            <ac:spMk id="6" creationId="{4BFA921E-E6A3-5A94-BB14-387F26D4DA14}"/>
          </ac:spMkLst>
        </pc:spChg>
        <pc:spChg chg="add mod">
          <ac:chgData name="Tammy Pankey" userId="89b84b47-0384-4d66-b56e-dc00ebdb68cf" providerId="ADAL" clId="{BBF6CB08-84B0-4E66-9693-24FB8065DE7B}" dt="2023-07-05T20:25:34.429" v="31" actId="2711"/>
          <ac:spMkLst>
            <pc:docMk/>
            <pc:sldMk cId="1384095157" sldId="319"/>
            <ac:spMk id="8" creationId="{DFDE7D78-FFB3-DB3A-414E-FF31B7F30F99}"/>
          </ac:spMkLst>
        </pc:spChg>
      </pc:sldChg>
      <pc:sldChg chg="modSp mod">
        <pc:chgData name="Tammy Pankey" userId="89b84b47-0384-4d66-b56e-dc00ebdb68cf" providerId="ADAL" clId="{BBF6CB08-84B0-4E66-9693-24FB8065DE7B}" dt="2023-07-05T20:24:14.971" v="14" actId="2711"/>
        <pc:sldMkLst>
          <pc:docMk/>
          <pc:sldMk cId="263907504" sldId="320"/>
        </pc:sldMkLst>
        <pc:spChg chg="mod">
          <ac:chgData name="Tammy Pankey" userId="89b84b47-0384-4d66-b56e-dc00ebdb68cf" providerId="ADAL" clId="{BBF6CB08-84B0-4E66-9693-24FB8065DE7B}" dt="2023-07-05T20:24:14.971" v="14" actId="2711"/>
          <ac:spMkLst>
            <pc:docMk/>
            <pc:sldMk cId="263907504" sldId="320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14.971" v="14" actId="2711"/>
          <ac:spMkLst>
            <pc:docMk/>
            <pc:sldMk cId="263907504" sldId="320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4:14.971" v="14" actId="2711"/>
          <ac:spMkLst>
            <pc:docMk/>
            <pc:sldMk cId="263907504" sldId="320"/>
            <ac:spMk id="10" creationId="{822B3E6E-CBE4-4586-A902-FB12D889174C}"/>
          </ac:spMkLst>
        </pc:spChg>
      </pc:sldChg>
    </pc:docChg>
  </pc:docChgLst>
  <pc:docChgLst>
    <pc:chgData name="Charlie Gibson" userId="05d73aa8-f094-42cf-9261-ec5251b97041" providerId="ADAL" clId="{6A46A1A0-C7E9-445F-9985-7043F8E67BA6}"/>
    <pc:docChg chg="undo custSel delSld modSld">
      <pc:chgData name="Charlie Gibson" userId="05d73aa8-f094-42cf-9261-ec5251b97041" providerId="ADAL" clId="{6A46A1A0-C7E9-445F-9985-7043F8E67BA6}" dt="2024-06-10T19:23:45.531" v="143" actId="20577"/>
      <pc:docMkLst>
        <pc:docMk/>
      </pc:docMkLst>
      <pc:sldChg chg="delSp modSp mod modNotesTx">
        <pc:chgData name="Charlie Gibson" userId="05d73aa8-f094-42cf-9261-ec5251b97041" providerId="ADAL" clId="{6A46A1A0-C7E9-445F-9985-7043F8E67BA6}" dt="2024-06-10T16:32:55.185" v="67"/>
        <pc:sldMkLst>
          <pc:docMk/>
          <pc:sldMk cId="1717468709" sldId="260"/>
        </pc:sldMkLst>
        <pc:spChg chg="mod">
          <ac:chgData name="Charlie Gibson" userId="05d73aa8-f094-42cf-9261-ec5251b97041" providerId="ADAL" clId="{6A46A1A0-C7E9-445F-9985-7043F8E67BA6}" dt="2024-06-10T16:32:16.133" v="31" actId="14100"/>
          <ac:spMkLst>
            <pc:docMk/>
            <pc:sldMk cId="1717468709" sldId="260"/>
            <ac:spMk id="13" creationId="{0BFC0E9B-CC84-4D72-8BFD-54ED5EC94447}"/>
          </ac:spMkLst>
        </pc:spChg>
        <pc:picChg chg="del">
          <ac:chgData name="Charlie Gibson" userId="05d73aa8-f094-42cf-9261-ec5251b97041" providerId="ADAL" clId="{6A46A1A0-C7E9-445F-9985-7043F8E67BA6}" dt="2024-06-10T16:32:11.333" v="29" actId="478"/>
          <ac:picMkLst>
            <pc:docMk/>
            <pc:sldMk cId="1717468709" sldId="260"/>
            <ac:picMk id="7" creationId="{55B8E03E-EB53-7A87-B958-EDAEFE114333}"/>
          </ac:picMkLst>
        </pc:picChg>
        <pc:picChg chg="del">
          <ac:chgData name="Charlie Gibson" userId="05d73aa8-f094-42cf-9261-ec5251b97041" providerId="ADAL" clId="{6A46A1A0-C7E9-445F-9985-7043F8E67BA6}" dt="2024-06-10T16:32:11.983" v="30" actId="478"/>
          <ac:picMkLst>
            <pc:docMk/>
            <pc:sldMk cId="1717468709" sldId="260"/>
            <ac:picMk id="9" creationId="{6F5B3C21-9119-5C90-F72C-8DCA169BD561}"/>
          </ac:picMkLst>
        </pc:picChg>
      </pc:sldChg>
      <pc:sldChg chg="del">
        <pc:chgData name="Charlie Gibson" userId="05d73aa8-f094-42cf-9261-ec5251b97041" providerId="ADAL" clId="{6A46A1A0-C7E9-445F-9985-7043F8E67BA6}" dt="2024-06-10T16:34:49.432" v="84" actId="47"/>
        <pc:sldMkLst>
          <pc:docMk/>
          <pc:sldMk cId="3822573366" sldId="262"/>
        </pc:sldMkLst>
      </pc:sldChg>
      <pc:sldChg chg="modNotesTx">
        <pc:chgData name="Charlie Gibson" userId="05d73aa8-f094-42cf-9261-ec5251b97041" providerId="ADAL" clId="{6A46A1A0-C7E9-445F-9985-7043F8E67BA6}" dt="2024-06-10T16:34:31.629" v="81"/>
        <pc:sldMkLst>
          <pc:docMk/>
          <pc:sldMk cId="3995406312" sldId="284"/>
        </pc:sldMkLst>
      </pc:sldChg>
      <pc:sldChg chg="del">
        <pc:chgData name="Charlie Gibson" userId="05d73aa8-f094-42cf-9261-ec5251b97041" providerId="ADAL" clId="{6A46A1A0-C7E9-445F-9985-7043F8E67BA6}" dt="2024-06-10T16:34:48.732" v="83" actId="47"/>
        <pc:sldMkLst>
          <pc:docMk/>
          <pc:sldMk cId="1944321190" sldId="287"/>
        </pc:sldMkLst>
      </pc:sldChg>
      <pc:sldChg chg="modNotesTx">
        <pc:chgData name="Charlie Gibson" userId="05d73aa8-f094-42cf-9261-ec5251b97041" providerId="ADAL" clId="{6A46A1A0-C7E9-445F-9985-7043F8E67BA6}" dt="2024-06-10T16:37:59.039" v="138"/>
        <pc:sldMkLst>
          <pc:docMk/>
          <pc:sldMk cId="2086260654" sldId="293"/>
        </pc:sldMkLst>
      </pc:sldChg>
      <pc:sldChg chg="del">
        <pc:chgData name="Charlie Gibson" userId="05d73aa8-f094-42cf-9261-ec5251b97041" providerId="ADAL" clId="{6A46A1A0-C7E9-445F-9985-7043F8E67BA6}" dt="2024-06-10T16:34:54.193" v="89" actId="47"/>
        <pc:sldMkLst>
          <pc:docMk/>
          <pc:sldMk cId="448954995" sldId="295"/>
        </pc:sldMkLst>
      </pc:sldChg>
      <pc:sldChg chg="addSp delSp modSp mod modNotesTx">
        <pc:chgData name="Charlie Gibson" userId="05d73aa8-f094-42cf-9261-ec5251b97041" providerId="ADAL" clId="{6A46A1A0-C7E9-445F-9985-7043F8E67BA6}" dt="2024-06-10T16:38:06.107" v="140"/>
        <pc:sldMkLst>
          <pc:docMk/>
          <pc:sldMk cId="2937528002" sldId="296"/>
        </pc:sldMkLst>
        <pc:spChg chg="mod">
          <ac:chgData name="Charlie Gibson" userId="05d73aa8-f094-42cf-9261-ec5251b97041" providerId="ADAL" clId="{6A46A1A0-C7E9-445F-9985-7043F8E67BA6}" dt="2024-06-10T16:36:23.218" v="120" actId="27636"/>
          <ac:spMkLst>
            <pc:docMk/>
            <pc:sldMk cId="2937528002" sldId="296"/>
            <ac:spMk id="13" creationId="{4FF6F6FD-B23D-2243-19A1-4466DE33E4F5}"/>
          </ac:spMkLst>
        </pc:spChg>
        <pc:picChg chg="del">
          <ac:chgData name="Charlie Gibson" userId="05d73aa8-f094-42cf-9261-ec5251b97041" providerId="ADAL" clId="{6A46A1A0-C7E9-445F-9985-7043F8E67BA6}" dt="2024-06-10T16:35:40.132" v="108" actId="478"/>
          <ac:picMkLst>
            <pc:docMk/>
            <pc:sldMk cId="2937528002" sldId="296"/>
            <ac:picMk id="5" creationId="{39E5AAB0-FDDE-6F80-7921-457E76B21FD6}"/>
          </ac:picMkLst>
        </pc:picChg>
        <pc:picChg chg="add mod">
          <ac:chgData name="Charlie Gibson" userId="05d73aa8-f094-42cf-9261-ec5251b97041" providerId="ADAL" clId="{6A46A1A0-C7E9-445F-9985-7043F8E67BA6}" dt="2024-06-10T16:36:26.709" v="122" actId="1076"/>
          <ac:picMkLst>
            <pc:docMk/>
            <pc:sldMk cId="2937528002" sldId="296"/>
            <ac:picMk id="6" creationId="{39406727-2F52-E446-AB9D-16E682A9EA38}"/>
          </ac:picMkLst>
        </pc:picChg>
        <pc:picChg chg="del">
          <ac:chgData name="Charlie Gibson" userId="05d73aa8-f094-42cf-9261-ec5251b97041" providerId="ADAL" clId="{6A46A1A0-C7E9-445F-9985-7043F8E67BA6}" dt="2024-06-10T16:35:38.882" v="106" actId="478"/>
          <ac:picMkLst>
            <pc:docMk/>
            <pc:sldMk cId="2937528002" sldId="296"/>
            <ac:picMk id="7" creationId="{43E8FC10-D6F2-0A76-4BA4-F72893DCF5E6}"/>
          </ac:picMkLst>
        </pc:picChg>
        <pc:picChg chg="del">
          <ac:chgData name="Charlie Gibson" userId="05d73aa8-f094-42cf-9261-ec5251b97041" providerId="ADAL" clId="{6A46A1A0-C7E9-445F-9985-7043F8E67BA6}" dt="2024-06-10T16:35:39.454" v="107" actId="478"/>
          <ac:picMkLst>
            <pc:docMk/>
            <pc:sldMk cId="2937528002" sldId="296"/>
            <ac:picMk id="19" creationId="{3623020B-FFF2-BA57-F083-8668D216F068}"/>
          </ac:picMkLst>
        </pc:picChg>
      </pc:sldChg>
      <pc:sldChg chg="del">
        <pc:chgData name="Charlie Gibson" userId="05d73aa8-f094-42cf-9261-ec5251b97041" providerId="ADAL" clId="{6A46A1A0-C7E9-445F-9985-7043F8E67BA6}" dt="2024-06-10T16:34:51.827" v="86" actId="47"/>
        <pc:sldMkLst>
          <pc:docMk/>
          <pc:sldMk cId="593059301" sldId="298"/>
        </pc:sldMkLst>
      </pc:sldChg>
      <pc:sldChg chg="del">
        <pc:chgData name="Charlie Gibson" userId="05d73aa8-f094-42cf-9261-ec5251b97041" providerId="ADAL" clId="{6A46A1A0-C7E9-445F-9985-7043F8E67BA6}" dt="2024-06-10T16:34:50.555" v="85" actId="47"/>
        <pc:sldMkLst>
          <pc:docMk/>
          <pc:sldMk cId="2117150995" sldId="300"/>
        </pc:sldMkLst>
      </pc:sldChg>
      <pc:sldChg chg="del">
        <pc:chgData name="Charlie Gibson" userId="05d73aa8-f094-42cf-9261-ec5251b97041" providerId="ADAL" clId="{6A46A1A0-C7E9-445F-9985-7043F8E67BA6}" dt="2024-06-10T16:34:52.577" v="87" actId="47"/>
        <pc:sldMkLst>
          <pc:docMk/>
          <pc:sldMk cId="4017252765" sldId="303"/>
        </pc:sldMkLst>
      </pc:sldChg>
      <pc:sldChg chg="del">
        <pc:chgData name="Charlie Gibson" userId="05d73aa8-f094-42cf-9261-ec5251b97041" providerId="ADAL" clId="{6A46A1A0-C7E9-445F-9985-7043F8E67BA6}" dt="2024-06-10T16:34:55.297" v="90" actId="47"/>
        <pc:sldMkLst>
          <pc:docMk/>
          <pc:sldMk cId="631602059" sldId="307"/>
        </pc:sldMkLst>
      </pc:sldChg>
      <pc:sldChg chg="del">
        <pc:chgData name="Charlie Gibson" userId="05d73aa8-f094-42cf-9261-ec5251b97041" providerId="ADAL" clId="{6A46A1A0-C7E9-445F-9985-7043F8E67BA6}" dt="2024-06-10T16:34:56.476" v="91" actId="47"/>
        <pc:sldMkLst>
          <pc:docMk/>
          <pc:sldMk cId="133115148" sldId="308"/>
        </pc:sldMkLst>
      </pc:sldChg>
      <pc:sldChg chg="del">
        <pc:chgData name="Charlie Gibson" userId="05d73aa8-f094-42cf-9261-ec5251b97041" providerId="ADAL" clId="{6A46A1A0-C7E9-445F-9985-7043F8E67BA6}" dt="2024-06-10T16:35:35.570" v="105" actId="47"/>
        <pc:sldMkLst>
          <pc:docMk/>
          <pc:sldMk cId="2130926778" sldId="309"/>
        </pc:sldMkLst>
      </pc:sldChg>
      <pc:sldChg chg="addSp delSp modSp mod">
        <pc:chgData name="Charlie Gibson" userId="05d73aa8-f094-42cf-9261-ec5251b97041" providerId="ADAL" clId="{6A46A1A0-C7E9-445F-9985-7043F8E67BA6}" dt="2024-06-10T16:37:26.986" v="136" actId="1076"/>
        <pc:sldMkLst>
          <pc:docMk/>
          <pc:sldMk cId="1179324367" sldId="310"/>
        </pc:sldMkLst>
        <pc:spChg chg="mod">
          <ac:chgData name="Charlie Gibson" userId="05d73aa8-f094-42cf-9261-ec5251b97041" providerId="ADAL" clId="{6A46A1A0-C7E9-445F-9985-7043F8E67BA6}" dt="2024-06-10T16:37:21.744" v="134" actId="27636"/>
          <ac:spMkLst>
            <pc:docMk/>
            <pc:sldMk cId="1179324367" sldId="310"/>
            <ac:spMk id="4" creationId="{56567651-8AA4-479B-AC03-821AC799E926}"/>
          </ac:spMkLst>
        </pc:spChg>
        <pc:spChg chg="add del mod">
          <ac:chgData name="Charlie Gibson" userId="05d73aa8-f094-42cf-9261-ec5251b97041" providerId="ADAL" clId="{6A46A1A0-C7E9-445F-9985-7043F8E67BA6}" dt="2024-06-10T16:37:08.498" v="129" actId="478"/>
          <ac:spMkLst>
            <pc:docMk/>
            <pc:sldMk cId="1179324367" sldId="310"/>
            <ac:spMk id="7" creationId="{9DA9348A-7211-409F-00B4-6C22D13C3F4D}"/>
          </ac:spMkLst>
        </pc:spChg>
        <pc:spChg chg="del">
          <ac:chgData name="Charlie Gibson" userId="05d73aa8-f094-42cf-9261-ec5251b97041" providerId="ADAL" clId="{6A46A1A0-C7E9-445F-9985-7043F8E67BA6}" dt="2024-06-10T16:37:04.037" v="126" actId="478"/>
          <ac:spMkLst>
            <pc:docMk/>
            <pc:sldMk cId="1179324367" sldId="310"/>
            <ac:spMk id="9" creationId="{EF386167-0CC6-4168-B6CD-9E6EBDB32E86}"/>
          </ac:spMkLst>
        </pc:spChg>
        <pc:spChg chg="del">
          <ac:chgData name="Charlie Gibson" userId="05d73aa8-f094-42cf-9261-ec5251b97041" providerId="ADAL" clId="{6A46A1A0-C7E9-445F-9985-7043F8E67BA6}" dt="2024-06-10T16:37:05.965" v="128" actId="478"/>
          <ac:spMkLst>
            <pc:docMk/>
            <pc:sldMk cId="1179324367" sldId="310"/>
            <ac:spMk id="12" creationId="{72539CDD-1594-0EDD-F711-AC409595CD91}"/>
          </ac:spMkLst>
        </pc:spChg>
        <pc:picChg chg="del">
          <ac:chgData name="Charlie Gibson" userId="05d73aa8-f094-42cf-9261-ec5251b97041" providerId="ADAL" clId="{6A46A1A0-C7E9-445F-9985-7043F8E67BA6}" dt="2024-06-10T16:37:02.954" v="124" actId="478"/>
          <ac:picMkLst>
            <pc:docMk/>
            <pc:sldMk cId="1179324367" sldId="310"/>
            <ac:picMk id="3" creationId="{7CC3EB6B-EBC2-057D-5684-942C234F2AED}"/>
          </ac:picMkLst>
        </pc:picChg>
        <pc:picChg chg="del">
          <ac:chgData name="Charlie Gibson" userId="05d73aa8-f094-42cf-9261-ec5251b97041" providerId="ADAL" clId="{6A46A1A0-C7E9-445F-9985-7043F8E67BA6}" dt="2024-06-10T16:37:03.314" v="125" actId="478"/>
          <ac:picMkLst>
            <pc:docMk/>
            <pc:sldMk cId="1179324367" sldId="310"/>
            <ac:picMk id="5" creationId="{76AEC56D-37D1-D0C6-75D5-971F29F0C4D7}"/>
          </ac:picMkLst>
        </pc:picChg>
        <pc:picChg chg="del">
          <ac:chgData name="Charlie Gibson" userId="05d73aa8-f094-42cf-9261-ec5251b97041" providerId="ADAL" clId="{6A46A1A0-C7E9-445F-9985-7043F8E67BA6}" dt="2024-06-10T16:37:04.710" v="127" actId="478"/>
          <ac:picMkLst>
            <pc:docMk/>
            <pc:sldMk cId="1179324367" sldId="310"/>
            <ac:picMk id="10" creationId="{993B5E05-F101-65AB-A7B2-49A20CA5F101}"/>
          </ac:picMkLst>
        </pc:picChg>
        <pc:picChg chg="add mod">
          <ac:chgData name="Charlie Gibson" userId="05d73aa8-f094-42cf-9261-ec5251b97041" providerId="ADAL" clId="{6A46A1A0-C7E9-445F-9985-7043F8E67BA6}" dt="2024-06-10T16:37:26.986" v="136" actId="1076"/>
          <ac:picMkLst>
            <pc:docMk/>
            <pc:sldMk cId="1179324367" sldId="310"/>
            <ac:picMk id="11" creationId="{C07BA99D-4B7B-7C9D-DE25-D20B68B8F7FB}"/>
          </ac:picMkLst>
        </pc:picChg>
        <pc:picChg chg="del">
          <ac:chgData name="Charlie Gibson" userId="05d73aa8-f094-42cf-9261-ec5251b97041" providerId="ADAL" clId="{6A46A1A0-C7E9-445F-9985-7043F8E67BA6}" dt="2024-06-10T16:37:02.653" v="123" actId="478"/>
          <ac:picMkLst>
            <pc:docMk/>
            <pc:sldMk cId="1179324367" sldId="310"/>
            <ac:picMk id="14" creationId="{325DC140-12AA-2845-9146-86684FCD9582}"/>
          </ac:picMkLst>
        </pc:picChg>
      </pc:sldChg>
      <pc:sldChg chg="modSp mod modNotesTx">
        <pc:chgData name="Charlie Gibson" userId="05d73aa8-f094-42cf-9261-ec5251b97041" providerId="ADAL" clId="{6A46A1A0-C7E9-445F-9985-7043F8E67BA6}" dt="2024-06-10T19:23:45.531" v="143" actId="20577"/>
        <pc:sldMkLst>
          <pc:docMk/>
          <pc:sldMk cId="2597112184" sldId="312"/>
        </pc:sldMkLst>
        <pc:spChg chg="mod">
          <ac:chgData name="Charlie Gibson" userId="05d73aa8-f094-42cf-9261-ec5251b97041" providerId="ADAL" clId="{6A46A1A0-C7E9-445F-9985-7043F8E67BA6}" dt="2024-06-10T19:23:45.531" v="143" actId="20577"/>
          <ac:spMkLst>
            <pc:docMk/>
            <pc:sldMk cId="2597112184" sldId="312"/>
            <ac:spMk id="11" creationId="{36F64D3A-075E-49C2-9842-F32E7A65343B}"/>
          </ac:spMkLst>
        </pc:spChg>
      </pc:sldChg>
      <pc:sldChg chg="addSp delSp modSp mod modNotesTx">
        <pc:chgData name="Charlie Gibson" userId="05d73aa8-f094-42cf-9261-ec5251b97041" providerId="ADAL" clId="{6A46A1A0-C7E9-445F-9985-7043F8E67BA6}" dt="2024-06-10T16:34:22.802" v="80" actId="1076"/>
        <pc:sldMkLst>
          <pc:docMk/>
          <pc:sldMk cId="3587454972" sldId="313"/>
        </pc:sldMkLst>
        <pc:spChg chg="mod">
          <ac:chgData name="Charlie Gibson" userId="05d73aa8-f094-42cf-9261-ec5251b97041" providerId="ADAL" clId="{6A46A1A0-C7E9-445F-9985-7043F8E67BA6}" dt="2024-06-10T16:33:23.957" v="71" actId="20577"/>
          <ac:spMkLst>
            <pc:docMk/>
            <pc:sldMk cId="3587454972" sldId="313"/>
            <ac:spMk id="14" creationId="{CD135C1E-0942-48C3-9F0A-AD3D55C08964}"/>
          </ac:spMkLst>
        </pc:spChg>
        <pc:picChg chg="mod">
          <ac:chgData name="Charlie Gibson" userId="05d73aa8-f094-42cf-9261-ec5251b97041" providerId="ADAL" clId="{6A46A1A0-C7E9-445F-9985-7043F8E67BA6}" dt="2024-06-10T16:34:17.098" v="78" actId="1076"/>
          <ac:picMkLst>
            <pc:docMk/>
            <pc:sldMk cId="3587454972" sldId="313"/>
            <ac:picMk id="5" creationId="{1747ABF0-A15B-484D-B3C0-2CBB75CB029C}"/>
          </ac:picMkLst>
        </pc:picChg>
        <pc:picChg chg="del">
          <ac:chgData name="Charlie Gibson" userId="05d73aa8-f094-42cf-9261-ec5251b97041" providerId="ADAL" clId="{6A46A1A0-C7E9-445F-9985-7043F8E67BA6}" dt="2024-06-10T16:33:08.421" v="69" actId="478"/>
          <ac:picMkLst>
            <pc:docMk/>
            <pc:sldMk cId="3587454972" sldId="313"/>
            <ac:picMk id="6" creationId="{8EE6D696-DDF5-ECAA-F371-252AD284316E}"/>
          </ac:picMkLst>
        </pc:picChg>
        <pc:picChg chg="del">
          <ac:chgData name="Charlie Gibson" userId="05d73aa8-f094-42cf-9261-ec5251b97041" providerId="ADAL" clId="{6A46A1A0-C7E9-445F-9985-7043F8E67BA6}" dt="2024-06-10T16:33:38.316" v="72" actId="478"/>
          <ac:picMkLst>
            <pc:docMk/>
            <pc:sldMk cId="3587454972" sldId="313"/>
            <ac:picMk id="7" creationId="{94FFAA79-48BE-70F0-DE6C-7BA286B4A036}"/>
          </ac:picMkLst>
        </pc:picChg>
        <pc:picChg chg="add mod ord">
          <ac:chgData name="Charlie Gibson" userId="05d73aa8-f094-42cf-9261-ec5251b97041" providerId="ADAL" clId="{6A46A1A0-C7E9-445F-9985-7043F8E67BA6}" dt="2024-06-10T16:34:22.802" v="80" actId="1076"/>
          <ac:picMkLst>
            <pc:docMk/>
            <pc:sldMk cId="3587454972" sldId="313"/>
            <ac:picMk id="8" creationId="{2B060700-F6A7-1436-9740-7856BE20C322}"/>
          </ac:picMkLst>
        </pc:picChg>
      </pc:sldChg>
      <pc:sldChg chg="addSp delSp modSp mod modNotesTx">
        <pc:chgData name="Charlie Gibson" userId="05d73aa8-f094-42cf-9261-ec5251b97041" providerId="ADAL" clId="{6A46A1A0-C7E9-445F-9985-7043F8E67BA6}" dt="2024-06-10T16:38:02.610" v="139"/>
        <pc:sldMkLst>
          <pc:docMk/>
          <pc:sldMk cId="4116920718" sldId="314"/>
        </pc:sldMkLst>
        <pc:spChg chg="mod">
          <ac:chgData name="Charlie Gibson" userId="05d73aa8-f094-42cf-9261-ec5251b97041" providerId="ADAL" clId="{6A46A1A0-C7E9-445F-9985-7043F8E67BA6}" dt="2024-06-10T16:35:31.754" v="103" actId="14100"/>
          <ac:spMkLst>
            <pc:docMk/>
            <pc:sldMk cId="4116920718" sldId="314"/>
            <ac:spMk id="5" creationId="{DD4712C1-F703-4BDE-AA70-74AE23C7B717}"/>
          </ac:spMkLst>
        </pc:spChg>
        <pc:picChg chg="del">
          <ac:chgData name="Charlie Gibson" userId="05d73aa8-f094-42cf-9261-ec5251b97041" providerId="ADAL" clId="{6A46A1A0-C7E9-445F-9985-7043F8E67BA6}" dt="2024-06-10T16:35:28.791" v="102" actId="478"/>
          <ac:picMkLst>
            <pc:docMk/>
            <pc:sldMk cId="4116920718" sldId="314"/>
            <ac:picMk id="3" creationId="{CB81971B-5460-5C27-2DD0-E28300D6101E}"/>
          </ac:picMkLst>
        </pc:picChg>
        <pc:picChg chg="add mod">
          <ac:chgData name="Charlie Gibson" userId="05d73aa8-f094-42cf-9261-ec5251b97041" providerId="ADAL" clId="{6A46A1A0-C7E9-445F-9985-7043F8E67BA6}" dt="2024-06-10T16:35:33.038" v="104" actId="1076"/>
          <ac:picMkLst>
            <pc:docMk/>
            <pc:sldMk cId="4116920718" sldId="314"/>
            <ac:picMk id="8" creationId="{A39ABFBF-1D83-D672-89F3-5AD72D4B4D3B}"/>
          </ac:picMkLst>
        </pc:picChg>
      </pc:sldChg>
      <pc:sldChg chg="addSp delSp modSp mod modNotesTx">
        <pc:chgData name="Charlie Gibson" userId="05d73aa8-f094-42cf-9261-ec5251b97041" providerId="ADAL" clId="{6A46A1A0-C7E9-445F-9985-7043F8E67BA6}" dt="2024-06-10T16:38:47.775" v="142" actId="20577"/>
        <pc:sldMkLst>
          <pc:docMk/>
          <pc:sldMk cId="3891411312" sldId="317"/>
        </pc:sldMkLst>
        <pc:spChg chg="mod">
          <ac:chgData name="Charlie Gibson" userId="05d73aa8-f094-42cf-9261-ec5251b97041" providerId="ADAL" clId="{6A46A1A0-C7E9-445F-9985-7043F8E67BA6}" dt="2024-06-10T15:33:19.139" v="24" actId="20577"/>
          <ac:spMkLst>
            <pc:docMk/>
            <pc:sldMk cId="3891411312" sldId="317"/>
            <ac:spMk id="5" creationId="{F3B760C1-7E25-45A7-B891-53C58D074EA2}"/>
          </ac:spMkLst>
        </pc:spChg>
        <pc:picChg chg="del">
          <ac:chgData name="Charlie Gibson" userId="05d73aa8-f094-42cf-9261-ec5251b97041" providerId="ADAL" clId="{6A46A1A0-C7E9-445F-9985-7043F8E67BA6}" dt="2024-06-10T15:32:53.810" v="6" actId="478"/>
          <ac:picMkLst>
            <pc:docMk/>
            <pc:sldMk cId="3891411312" sldId="317"/>
            <ac:picMk id="3" creationId="{A58B4590-A7BE-F45C-65EE-D1081410D8A7}"/>
          </ac:picMkLst>
        </pc:picChg>
        <pc:picChg chg="del">
          <ac:chgData name="Charlie Gibson" userId="05d73aa8-f094-42cf-9261-ec5251b97041" providerId="ADAL" clId="{6A46A1A0-C7E9-445F-9985-7043F8E67BA6}" dt="2024-06-10T15:32:53.338" v="5" actId="478"/>
          <ac:picMkLst>
            <pc:docMk/>
            <pc:sldMk cId="3891411312" sldId="317"/>
            <ac:picMk id="4" creationId="{7B5DFE03-4789-704A-447A-D8B047B788D4}"/>
          </ac:picMkLst>
        </pc:picChg>
        <pc:picChg chg="add mod">
          <ac:chgData name="Charlie Gibson" userId="05d73aa8-f094-42cf-9261-ec5251b97041" providerId="ADAL" clId="{6A46A1A0-C7E9-445F-9985-7043F8E67BA6}" dt="2024-06-10T15:32:55.541" v="7"/>
          <ac:picMkLst>
            <pc:docMk/>
            <pc:sldMk cId="3891411312" sldId="317"/>
            <ac:picMk id="7" creationId="{9FD7F702-0EA4-65D2-6A71-0C2C1B161986}"/>
          </ac:picMkLst>
        </pc:picChg>
        <pc:picChg chg="del">
          <ac:chgData name="Charlie Gibson" userId="05d73aa8-f094-42cf-9261-ec5251b97041" providerId="ADAL" clId="{6A46A1A0-C7E9-445F-9985-7043F8E67BA6}" dt="2024-06-10T15:32:52.737" v="4" actId="478"/>
          <ac:picMkLst>
            <pc:docMk/>
            <pc:sldMk cId="3891411312" sldId="317"/>
            <ac:picMk id="8" creationId="{9F4912C4-E2C7-7495-CB71-BD76570B6920}"/>
          </ac:picMkLst>
        </pc:picChg>
        <pc:picChg chg="add mod">
          <ac:chgData name="Charlie Gibson" userId="05d73aa8-f094-42cf-9261-ec5251b97041" providerId="ADAL" clId="{6A46A1A0-C7E9-445F-9985-7043F8E67BA6}" dt="2024-06-10T15:32:55.541" v="7"/>
          <ac:picMkLst>
            <pc:docMk/>
            <pc:sldMk cId="3891411312" sldId="317"/>
            <ac:picMk id="9" creationId="{96E4A4A9-9DD8-1D1C-EEA1-F799AB6E3738}"/>
          </ac:picMkLst>
        </pc:picChg>
        <pc:picChg chg="add mod">
          <ac:chgData name="Charlie Gibson" userId="05d73aa8-f094-42cf-9261-ec5251b97041" providerId="ADAL" clId="{6A46A1A0-C7E9-445F-9985-7043F8E67BA6}" dt="2024-06-10T15:32:55.541" v="7"/>
          <ac:picMkLst>
            <pc:docMk/>
            <pc:sldMk cId="3891411312" sldId="317"/>
            <ac:picMk id="10" creationId="{170914DE-830B-59D7-46DA-B03FDE87816A}"/>
          </ac:picMkLst>
        </pc:picChg>
      </pc:sldChg>
      <pc:sldChg chg="addSp delSp modSp mod">
        <pc:chgData name="Charlie Gibson" userId="05d73aa8-f094-42cf-9261-ec5251b97041" providerId="ADAL" clId="{6A46A1A0-C7E9-445F-9985-7043F8E67BA6}" dt="2024-06-10T15:32:32.395" v="3"/>
        <pc:sldMkLst>
          <pc:docMk/>
          <pc:sldMk cId="1384095157" sldId="319"/>
        </pc:sldMkLst>
        <pc:spChg chg="add del mod">
          <ac:chgData name="Charlie Gibson" userId="05d73aa8-f094-42cf-9261-ec5251b97041" providerId="ADAL" clId="{6A46A1A0-C7E9-445F-9985-7043F8E67BA6}" dt="2024-06-10T15:32:32.167" v="2" actId="478"/>
          <ac:spMkLst>
            <pc:docMk/>
            <pc:sldMk cId="1384095157" sldId="319"/>
            <ac:spMk id="4" creationId="{695EB243-4F42-3672-59E6-5E408B66D3C1}"/>
          </ac:spMkLst>
        </pc:spChg>
        <pc:spChg chg="add mod">
          <ac:chgData name="Charlie Gibson" userId="05d73aa8-f094-42cf-9261-ec5251b97041" providerId="ADAL" clId="{6A46A1A0-C7E9-445F-9985-7043F8E67BA6}" dt="2024-06-10T15:32:32.395" v="3"/>
          <ac:spMkLst>
            <pc:docMk/>
            <pc:sldMk cId="1384095157" sldId="319"/>
            <ac:spMk id="6" creationId="{C2344A03-BE95-3E7D-0617-BD171305F2B1}"/>
          </ac:spMkLst>
        </pc:spChg>
        <pc:spChg chg="del">
          <ac:chgData name="Charlie Gibson" userId="05d73aa8-f094-42cf-9261-ec5251b97041" providerId="ADAL" clId="{6A46A1A0-C7E9-445F-9985-7043F8E67BA6}" dt="2024-06-10T15:32:28.428" v="0" actId="478"/>
          <ac:spMkLst>
            <pc:docMk/>
            <pc:sldMk cId="1384095157" sldId="319"/>
            <ac:spMk id="8" creationId="{DFDE7D78-FFB3-DB3A-414E-FF31B7F30F99}"/>
          </ac:spMkLst>
        </pc:spChg>
        <pc:picChg chg="del">
          <ac:chgData name="Charlie Gibson" userId="05d73aa8-f094-42cf-9261-ec5251b97041" providerId="ADAL" clId="{6A46A1A0-C7E9-445F-9985-7043F8E67BA6}" dt="2024-06-10T15:32:30.394" v="1" actId="478"/>
          <ac:picMkLst>
            <pc:docMk/>
            <pc:sldMk cId="1384095157" sldId="319"/>
            <ac:picMk id="5" creationId="{C4036D60-1DE4-A838-A1EA-86022CE1F893}"/>
          </ac:picMkLst>
        </pc:picChg>
        <pc:picChg chg="add mod">
          <ac:chgData name="Charlie Gibson" userId="05d73aa8-f094-42cf-9261-ec5251b97041" providerId="ADAL" clId="{6A46A1A0-C7E9-445F-9985-7043F8E67BA6}" dt="2024-06-10T15:32:32.395" v="3"/>
          <ac:picMkLst>
            <pc:docMk/>
            <pc:sldMk cId="1384095157" sldId="319"/>
            <ac:picMk id="9" creationId="{11824E69-5C63-4958-EBC3-100904B69424}"/>
          </ac:picMkLst>
        </pc:picChg>
      </pc:sldChg>
      <pc:sldChg chg="del">
        <pc:chgData name="Charlie Gibson" userId="05d73aa8-f094-42cf-9261-ec5251b97041" providerId="ADAL" clId="{6A46A1A0-C7E9-445F-9985-7043F8E67BA6}" dt="2024-06-10T16:34:47.866" v="82" actId="47"/>
        <pc:sldMkLst>
          <pc:docMk/>
          <pc:sldMk cId="263907504" sldId="320"/>
        </pc:sldMkLst>
      </pc:sldChg>
      <pc:sldChg chg="del">
        <pc:chgData name="Charlie Gibson" userId="05d73aa8-f094-42cf-9261-ec5251b97041" providerId="ADAL" clId="{6A46A1A0-C7E9-445F-9985-7043F8E67BA6}" dt="2024-06-10T16:34:53.246" v="88" actId="47"/>
        <pc:sldMkLst>
          <pc:docMk/>
          <pc:sldMk cId="479611467" sldId="321"/>
        </pc:sldMkLst>
      </pc:sldChg>
    </pc:docChg>
  </pc:docChgLst>
  <pc:docChgLst>
    <pc:chgData name="Charlie Gibson" userId="S::cgibson@firstinspires.org::05d73aa8-f094-42cf-9261-ec5251b97041" providerId="AD" clId="Web-{DD743FFD-6F24-5AB2-76E2-E701B960620A}"/>
    <pc:docChg chg="modSld">
      <pc:chgData name="Charlie Gibson" userId="S::cgibson@firstinspires.org::05d73aa8-f094-42cf-9261-ec5251b97041" providerId="AD" clId="Web-{DD743FFD-6F24-5AB2-76E2-E701B960620A}" dt="2024-06-11T12:43:05.451" v="0" actId="1076"/>
      <pc:docMkLst>
        <pc:docMk/>
      </pc:docMkLst>
      <pc:sldChg chg="modSp">
        <pc:chgData name="Charlie Gibson" userId="S::cgibson@firstinspires.org::05d73aa8-f094-42cf-9261-ec5251b97041" providerId="AD" clId="Web-{DD743FFD-6F24-5AB2-76E2-E701B960620A}" dt="2024-06-11T12:43:05.451" v="0" actId="1076"/>
        <pc:sldMkLst>
          <pc:docMk/>
          <pc:sldMk cId="1179324367" sldId="310"/>
        </pc:sldMkLst>
        <pc:picChg chg="mod">
          <ac:chgData name="Charlie Gibson" userId="S::cgibson@firstinspires.org::05d73aa8-f094-42cf-9261-ec5251b97041" providerId="AD" clId="Web-{DD743FFD-6F24-5AB2-76E2-E701B960620A}" dt="2024-06-11T12:43:05.451" v="0" actId="1076"/>
          <ac:picMkLst>
            <pc:docMk/>
            <pc:sldMk cId="1179324367" sldId="310"/>
            <ac:picMk id="11" creationId="{C07BA99D-4B7B-7C9D-DE25-D20B68B8F7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lego.com/en-us/lessons/prime-competition-ready/training-camp-3-react-to-lines#lesson-pla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m10.safelinks.protection.outlook.com/?url=https%3A%2F%2Fspike.legoeducation.com%2F&amp;data=04%7C01%7Cljackson%40firstinspires.org%7Ca2f69b751f2440fc675608d9db807e99%7C87f3c3bf6dd144ecbd8f99e4e622ef84%7C0%7C0%7C637782167199772092%7CUnknown%7CTWFpbGZsb3d8eyJWIjoiMC4wLjAwMDAiLCJQIjoiV2luMzIiLCJBTiI6Ik1haWwiLCJXVCI6Mn0%3D%7C1000&amp;sdata=u1XHQNw87%2FPKR1MTeb55VdD%2FMgpX2WqlifRkeQQZSEA%3D&amp;reserved=0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963E"/>
                </a:solidFill>
                <a:latin typeface="Arial-BoldMT"/>
              </a:rPr>
              <a:t>Clean Up Pointers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 Link on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GoNoodle:  https://family.gonoodle.com/activities/clean-up 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Session Outcomes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Narrow down their ideas for their innovation project.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Code their driving base to detect a line using a sensor.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Start to think about their strategy for the robot game.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1800" b="0" i="0" u="none" strike="noStrike" baseline="0" dirty="0">
                <a:latin typeface="Arial-BoldMT"/>
              </a:rPr>
              <a:t>Have the team pick a few mission models to highlight and learn about them.  Provide resources to the team to learn more about the real-world examples and problems the mission models represent and solve.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1" dirty="0"/>
              <a:t>Session 4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Plug in the controller and open the app periodically to check for software and firmware updates.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choose lines on the mat that will help them navigate the robot to different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follow the program on the screen to see how it matches the robot’s actions. This will help them debug their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Try to start the robot in the same or a very similar place each time in one of the launch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-BoldMT"/>
              </a:rPr>
              <a:t>Session Outcomes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Narrow down their ideas for their innovation project.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Code their driving base to detect a line using a sensor.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Start to think about their strategy for the robot game.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 </a:t>
            </a:r>
            <a:r>
              <a:rPr lang="en-US" sz="1200" b="0" i="0" u="none" strike="noStrike" baseline="0" dirty="0">
                <a:latin typeface="Arial-BoldMT"/>
              </a:rPr>
              <a:t>Have the team pick a few mission models to highlight and learn about them.  Provide resources to the team to learn more about the real-world examples and problems the mission models represent and solve.</a:t>
            </a:r>
            <a:endParaRPr lang="en-US" sz="1200" b="0" i="0" u="none" strike="noStrike" baseline="0" dirty="0">
              <a:latin typeface="ArialMT"/>
            </a:endParaRPr>
          </a:p>
          <a:p>
            <a:r>
              <a:rPr lang="en-US" sz="1200" b="1" dirty="0"/>
              <a:t>Session 4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Plug in the controller and open the app periodically to check for software and firmware updates.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choose lines on the mat that will help them navigate the robot to different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follow the program on the screen to see how it matches the robot’s actions. This will help them debug their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Try to start the robot in the same or a very similar place each time in one of the launch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 - 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Camp 3: Reacting to Lines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https://education.lego.com/en-us/lessons/prime-competition-ready/training-camp-3-react-to-lines#lesson-plan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 for SPIKE on-line: </a:t>
            </a:r>
            <a:r>
              <a:rPr lang="en-GB" sz="2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https://spike.legoeducation.com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(remember to use a Chrome browser)</a:t>
            </a:r>
            <a:endParaRPr lang="en-US" sz="28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i="0" u="none" strike="noStrike" baseline="0" dirty="0">
              <a:latin typeface="Arial-BoldMT"/>
            </a:endParaRPr>
          </a:p>
          <a:p>
            <a:pPr algn="l"/>
            <a:r>
              <a:rPr lang="en-US" sz="2800" b="1" i="0" u="none" strike="noStrike" baseline="0" dirty="0">
                <a:latin typeface="Arial-BoldMT"/>
              </a:rPr>
              <a:t>Session Outcomes</a:t>
            </a:r>
          </a:p>
          <a:p>
            <a:pPr algn="l"/>
            <a:r>
              <a:rPr lang="en-US" sz="2800" b="0" i="0" u="none" strike="noStrike" baseline="0" dirty="0">
                <a:latin typeface="Arial-BoldMT"/>
              </a:rPr>
              <a:t>Narrow down their ideas for their innovation project.</a:t>
            </a:r>
          </a:p>
          <a:p>
            <a:pPr algn="l"/>
            <a:r>
              <a:rPr lang="en-US" sz="2800" b="0" i="0" u="none" strike="noStrike" baseline="0" dirty="0">
                <a:latin typeface="Arial-BoldMT"/>
              </a:rPr>
              <a:t>Code their driving base to detect a line using a sensor.</a:t>
            </a:r>
          </a:p>
          <a:p>
            <a:pPr algn="l"/>
            <a:r>
              <a:rPr lang="en-US" sz="2800" b="0" i="0" u="none" strike="noStrike" baseline="0" dirty="0">
                <a:latin typeface="Arial-BoldMT"/>
              </a:rPr>
              <a:t>Start to think about their strategy for the robot game.</a:t>
            </a:r>
          </a:p>
          <a:p>
            <a:pPr algn="l"/>
            <a:r>
              <a:rPr lang="en-US" sz="2800" b="1" i="0" u="none" strike="noStrike" baseline="0" dirty="0">
                <a:latin typeface="Arial-BoldMT"/>
              </a:rPr>
              <a:t>Facilitator Tips - </a:t>
            </a:r>
            <a:r>
              <a:rPr lang="en-US" sz="2800" b="0" i="0" u="none" strike="noStrike" baseline="0" dirty="0">
                <a:latin typeface="Arial-BoldMT"/>
              </a:rPr>
              <a:t>Have the team pick a few mission models to highlight and learn about them.  Provide resources to the team to learn more about the real-world examples and problems the mission models represent and solve.</a:t>
            </a:r>
            <a:endParaRPr lang="en-US" sz="2800" b="0" i="0" u="none" strike="noStrike" baseline="0" dirty="0">
              <a:latin typeface="ArialMT"/>
            </a:endParaRPr>
          </a:p>
          <a:p>
            <a:r>
              <a:rPr lang="en-US" sz="2800" b="1" dirty="0"/>
              <a:t>Session 4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Plug in the controller and open the app periodically to check for software and firmware updates.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Have the team choose lines on the mat that will help them navigate the robot to different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Have the team follow the program on the screen to see how it matches the robot’s actions. This will help them debug their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Try to start the robot in the same or a very similar place each time in one of the launch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Session Outcomes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Narrow down their ideas for their innovation project.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Code their driving base to detect a line using a sensor.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Start to think about their strategy for the robot game.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1800" b="0" i="0" u="none" strike="noStrike" baseline="0" dirty="0">
                <a:latin typeface="Arial-BoldMT"/>
              </a:rPr>
              <a:t>Have the team pick a few mission models to highlight and learn about them.  Provide resources to the team to learn more about the real-world examples and problems the mission models represent and solve.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1" dirty="0"/>
              <a:t>Session 4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Plug in the controller and open the app periodically to check for software and firmware updates.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choose lines on the mat that will help them navigate the robot to different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follow the program on the screen to see how it matches the robot’s actions. This will help them debug their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Try to start the robot in the same or a very similar place each time in one of the launch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Share </a:t>
            </a:r>
            <a:r>
              <a:rPr lang="en-US" sz="2800" b="0" i="0" u="none" strike="noStrike" baseline="0" dirty="0">
                <a:latin typeface="Arial-BoldMT"/>
              </a:rPr>
              <a:t>(10-15 minutes)</a:t>
            </a:r>
          </a:p>
          <a:p>
            <a:pPr algn="l"/>
            <a:r>
              <a:rPr lang="en-US" sz="2800" b="1" i="0" u="none" strike="noStrike" baseline="0" dirty="0">
                <a:latin typeface="Arial-BoldMT"/>
              </a:rPr>
              <a:t>Session Outcomes</a:t>
            </a:r>
          </a:p>
          <a:p>
            <a:pPr algn="l"/>
            <a:r>
              <a:rPr lang="en-US" sz="2800" b="0" i="0" u="none" strike="noStrike" baseline="0" dirty="0">
                <a:latin typeface="Arial-BoldMT"/>
              </a:rPr>
              <a:t>Narrow down their ideas for their innovation project.</a:t>
            </a:r>
          </a:p>
          <a:p>
            <a:pPr algn="l"/>
            <a:r>
              <a:rPr lang="en-US" sz="2800" b="0" i="0" u="none" strike="noStrike" baseline="0" dirty="0">
                <a:latin typeface="Arial-BoldMT"/>
              </a:rPr>
              <a:t>Code their driving base to detect a line using a sensor.</a:t>
            </a:r>
          </a:p>
          <a:p>
            <a:pPr algn="l"/>
            <a:r>
              <a:rPr lang="en-US" sz="2800" b="0" i="0" u="none" strike="noStrike" baseline="0" dirty="0">
                <a:latin typeface="Arial-BoldMT"/>
              </a:rPr>
              <a:t>Start to think about their strategy for the robot game.</a:t>
            </a:r>
          </a:p>
          <a:p>
            <a:pPr algn="l"/>
            <a:r>
              <a:rPr lang="en-US" sz="2800" b="1" i="0" u="none" strike="noStrike" baseline="0" dirty="0">
                <a:latin typeface="Arial-BoldMT"/>
              </a:rPr>
              <a:t>Facilitator Tips - </a:t>
            </a:r>
            <a:r>
              <a:rPr lang="en-US" sz="2800" b="0" i="0" u="none" strike="noStrike" baseline="0" dirty="0">
                <a:latin typeface="Arial-BoldMT"/>
              </a:rPr>
              <a:t>Have the team pick a few mission models to highlight and learn about them.  Provide resources to the team to learn more about the real-world examples and problems the mission models represent and solve.</a:t>
            </a:r>
            <a:endParaRPr lang="en-US" sz="2800" b="0" i="0" u="none" strike="noStrike" baseline="0" dirty="0">
              <a:latin typeface="ArialMT"/>
            </a:endParaRPr>
          </a:p>
          <a:p>
            <a:r>
              <a:rPr lang="en-US" sz="2800" b="1" dirty="0"/>
              <a:t>Session 4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Plug in the controller and open the app periodically to check for software and firmware updates.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Have the team choose lines on the mat that will help them navigate the robot to different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Have the team follow the program on the screen to see how it matches the robot’s actions. This will help them debug their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Try to start the robot in the same or a very similar place each time in one of the launch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2800" b="1" i="0" u="none" strike="noStrike" baseline="0" dirty="0">
                <a:latin typeface="Arial-BoldMT"/>
              </a:rPr>
              <a:t>Session Outcomes</a:t>
            </a:r>
          </a:p>
          <a:p>
            <a:pPr algn="l"/>
            <a:r>
              <a:rPr lang="en-US" sz="2800" b="0" i="0" u="none" strike="noStrike" baseline="0" dirty="0">
                <a:latin typeface="Arial-BoldMT"/>
              </a:rPr>
              <a:t>Narrow down their ideas for their innovation project.</a:t>
            </a:r>
          </a:p>
          <a:p>
            <a:pPr algn="l"/>
            <a:r>
              <a:rPr lang="en-US" sz="2800" b="0" i="0" u="none" strike="noStrike" baseline="0" dirty="0">
                <a:latin typeface="Arial-BoldMT"/>
              </a:rPr>
              <a:t>Code their driving base to detect a line using a sensor.</a:t>
            </a:r>
          </a:p>
          <a:p>
            <a:pPr algn="l"/>
            <a:r>
              <a:rPr lang="en-US" sz="2800" b="0" i="0" u="none" strike="noStrike" baseline="0" dirty="0">
                <a:latin typeface="Arial-BoldMT"/>
              </a:rPr>
              <a:t>Start to think about their strategy for the robot game.</a:t>
            </a:r>
          </a:p>
          <a:p>
            <a:pPr algn="l"/>
            <a:r>
              <a:rPr lang="en-US" sz="2800" b="1" i="0" u="none" strike="noStrike" baseline="0" dirty="0">
                <a:latin typeface="Arial-BoldMT"/>
              </a:rPr>
              <a:t>Facilitator Tips - </a:t>
            </a:r>
            <a:r>
              <a:rPr lang="en-US" sz="2800" b="0" i="0" u="none" strike="noStrike" baseline="0" dirty="0">
                <a:latin typeface="Arial-BoldMT"/>
              </a:rPr>
              <a:t>Have the team pick a few mission models to highlight and learn about them.  Provide resources to the team to learn more about the real-world examples and problems the mission models represent and solve.</a:t>
            </a:r>
            <a:endParaRPr lang="en-US" sz="2800" b="0" i="0" u="none" strike="noStrike" baseline="0" dirty="0">
              <a:latin typeface="ArialMT"/>
            </a:endParaRPr>
          </a:p>
          <a:p>
            <a:r>
              <a:rPr lang="en-US" sz="2800" b="1" dirty="0"/>
              <a:t>Session 4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Plug in the controller and open the app periodically to check for software and firmware updates.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Have the team choose lines on the mat that will help them navigate the robot to different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Have the team follow the program on the screen to see how it matches the robot’s actions. This will help them debug their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Try to start the robot in the same or a very similar place each time in one of the launch areas.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64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0" y="2108200"/>
            <a:ext cx="4317567" cy="27922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Training Camp 3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EC20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4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EC202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7" name="Picture 6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9FD7F702-0EA4-65D2-6A71-0C2C1B16198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577" y="5841203"/>
            <a:ext cx="3720051" cy="651936"/>
          </a:xfrm>
          <a:prstGeom prst="rect">
            <a:avLst/>
          </a:prstGeom>
        </p:spPr>
      </p:pic>
      <p:pic>
        <p:nvPicPr>
          <p:cNvPr id="9" name="Picture 8" descr="A logo with a submarine&#10;&#10;Description automatically generated">
            <a:extLst>
              <a:ext uri="{FF2B5EF4-FFF2-40B4-BE49-F238E27FC236}">
                <a16:creationId xmlns:a16="http://schemas.microsoft.com/office/drawing/2014/main" id="{96E4A4A9-9DD8-1D1C-EEA1-F799AB6E37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296" y="5337149"/>
            <a:ext cx="1371193" cy="1371600"/>
          </a:xfrm>
          <a:prstGeom prst="rect">
            <a:avLst/>
          </a:prstGeom>
        </p:spPr>
      </p:pic>
      <p:pic>
        <p:nvPicPr>
          <p:cNvPr id="10" name="Picture 9" descr="A cardboard box with toys and a map&#10;&#10;Description automatically generated">
            <a:extLst>
              <a:ext uri="{FF2B5EF4-FFF2-40B4-BE49-F238E27FC236}">
                <a16:creationId xmlns:a16="http://schemas.microsoft.com/office/drawing/2014/main" id="{170914DE-830B-59D7-46DA-B03FDE8781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13" y="1948294"/>
            <a:ext cx="3855879" cy="24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4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2344A03-BE95-3E7D-0617-BD171305F2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4869180"/>
            <a:ext cx="8627633" cy="11873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the SPIKE logo, MINDSTORMS and the MINDSTORMS logo are trademarks of the/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sont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des marques de commerce du/son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marcas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registradas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LEGO Group. ©2024 The LEGO Group. All rights reserved/Tous droits 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réservés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Todos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derechos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reservados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FIRST ®, the FIRST ® logo,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®, Gracious Professionalism®, and FIRST® DIVESM are trademarks of For Inspiration and Recognition of Science and Technology (FIRST). LEGO® is a registered trademark of the LEGO Group. FIRST® LEGO® League and SUBMERGEDSM are jointly held trademarks of FIRST and the LEGO Group. All other trademarks are the property of their respective owners. ©2024 FIRST and the LEGO Group. All rights reserved.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 descr="A logo with a submarine&#10;&#10;Description automatically generated">
            <a:extLst>
              <a:ext uri="{FF2B5EF4-FFF2-40B4-BE49-F238E27FC236}">
                <a16:creationId xmlns:a16="http://schemas.microsoft.com/office/drawing/2014/main" id="{11824E69-5C63-4958-EBC3-100904B694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646" y="942637"/>
            <a:ext cx="2727184" cy="27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364123" y="365127"/>
            <a:ext cx="8325393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364123" y="1358900"/>
            <a:ext cx="8325394" cy="375738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None/>
            </a:pPr>
            <a:r>
              <a:rPr lang="en-US" sz="2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Narrow down their ideas for their innovation project.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 their driving base to detect a line using a sensor.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Start to think about their strategy for the robot game.</a:t>
            </a:r>
            <a:endParaRPr lang="en-US" sz="2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60700-F6A7-1436-9740-7856BE20C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99" y="2783938"/>
            <a:ext cx="6929358" cy="29971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67844" y="1076961"/>
            <a:ext cx="8222386" cy="1678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7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 as a team to narrow down your ideas for your innovation project problem.</a:t>
            </a:r>
          </a:p>
          <a:p>
            <a:pPr algn="l"/>
            <a:r>
              <a:rPr lang="en-US" sz="27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Record which problems are most interesting to your team.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5402887"/>
            <a:ext cx="6400800" cy="126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955C7B-41CE-CAB4-067C-07D2941827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60" y="2370379"/>
            <a:ext cx="4754880" cy="16709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1" y="1299091"/>
            <a:ext cx="5313314" cy="762634"/>
          </a:xfrm>
        </p:spPr>
        <p:txBody>
          <a:bodyPr>
            <a:noAutofit/>
          </a:bodyPr>
          <a:lstStyle/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the SPIKE™ Prime app.  Find your lesson.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Robot Lesson 4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5790FC9-2581-40A9-831C-A5B74FAD4634}"/>
              </a:ext>
            </a:extLst>
          </p:cNvPr>
          <p:cNvSpPr txBox="1">
            <a:spLocks/>
          </p:cNvSpPr>
          <p:nvPr/>
        </p:nvSpPr>
        <p:spPr>
          <a:xfrm>
            <a:off x="619960" y="4178300"/>
            <a:ext cx="7920790" cy="177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Determine what building and coding skills will help you in the robot game.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Try it out!  See if you can use the skills you learned to complete another mission.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13CF6F-6397-0455-8E31-761171F8FB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265" y="628049"/>
            <a:ext cx="2651760" cy="34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0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D420C16-30C4-D82F-B47E-0B7E0C08E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368" y="1162196"/>
            <a:ext cx="2731008" cy="128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41CFED-658C-CC7D-4CB5-C0AF4C751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568" y="2570480"/>
            <a:ext cx="2650426" cy="347472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03381"/>
            <a:ext cx="7886700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03B24-EB37-40C9-EE07-CBC53A89C5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25031">
            <a:off x="3582801" y="734699"/>
            <a:ext cx="3020051" cy="2743200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1785ACB-475D-72F5-9A5A-AFD650D60AD7}"/>
              </a:ext>
            </a:extLst>
          </p:cNvPr>
          <p:cNvSpPr txBox="1">
            <a:spLocks/>
          </p:cNvSpPr>
          <p:nvPr/>
        </p:nvSpPr>
        <p:spPr>
          <a:xfrm>
            <a:off x="615950" y="3497693"/>
            <a:ext cx="5368214" cy="2486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did testing and debugging your program help make your robot more accurate?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your robot follow the line from the left launch area to the sound mixer model?</a:t>
            </a: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7E15014-A195-FB4B-4DBC-9A7413CA5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74" y="1085808"/>
            <a:ext cx="2926080" cy="235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60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13" y="260623"/>
            <a:ext cx="8060867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343" y="1077685"/>
            <a:ext cx="4988371" cy="3701143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together at the mat.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 the robot skills you learned.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Chat about the reflection questions.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 your space.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F8AF8-E795-F5E6-695A-A8C1B187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85" y="4714697"/>
            <a:ext cx="6731793" cy="1417320"/>
          </a:xfrm>
          <a:prstGeom prst="rect">
            <a:avLst/>
          </a:prstGeom>
        </p:spPr>
      </p:pic>
      <p:pic>
        <p:nvPicPr>
          <p:cNvPr id="8" name="Picture 7" descr="A toy building blocks with a black background&#10;&#10;Description automatically generated">
            <a:extLst>
              <a:ext uri="{FF2B5EF4-FFF2-40B4-BE49-F238E27FC236}">
                <a16:creationId xmlns:a16="http://schemas.microsoft.com/office/drawing/2014/main" id="{A39ABFBF-1D83-D672-89F3-5AD72D4B4D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137" y="1187075"/>
            <a:ext cx="4197692" cy="30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FF6F6FD-B23D-2243-19A1-4466DE33E4F5}"/>
              </a:ext>
            </a:extLst>
          </p:cNvPr>
          <p:cNvSpPr txBox="1">
            <a:spLocks/>
          </p:cNvSpPr>
          <p:nvPr/>
        </p:nvSpPr>
        <p:spPr>
          <a:xfrm>
            <a:off x="595993" y="1566891"/>
            <a:ext cx="3246664" cy="269225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did testing and debugging your program help make your robot more accurate?</a:t>
            </a:r>
          </a:p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could you use the lines on the mat in your mission strategy?</a:t>
            </a:r>
          </a:p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 you want the focus of your innovation project to be?</a:t>
            </a:r>
          </a:p>
        </p:txBody>
      </p:sp>
      <p:pic>
        <p:nvPicPr>
          <p:cNvPr id="6" name="Picture 5" descr="A blue and white underwater world&#10;&#10;Description automatically generated with medium confidence">
            <a:extLst>
              <a:ext uri="{FF2B5EF4-FFF2-40B4-BE49-F238E27FC236}">
                <a16:creationId xmlns:a16="http://schemas.microsoft.com/office/drawing/2014/main" id="{39406727-2F52-E446-AB9D-16E682A9EA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479" y="1276477"/>
            <a:ext cx="4580038" cy="45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21" y="310697"/>
            <a:ext cx="3136179" cy="76263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Career Connections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7BA99D-4B7B-7C9D-DE25-D20B68B8F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1" y="1159786"/>
            <a:ext cx="6051691" cy="56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Multimedia Resources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wish to embed a relevant, age-appropriate video for your students here</a:t>
            </a:r>
            <a:r>
              <a:rPr lang="en-US" i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 </a:t>
            </a:r>
            <a:endParaRPr lang="en-US" i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6D7E7ECCCD274CA4D87657FE5B4A0A" ma:contentTypeVersion="13" ma:contentTypeDescription="Create a new document." ma:contentTypeScope="" ma:versionID="988cd206c9a4722f6fc33e7db9caa08d">
  <xsd:schema xmlns:xsd="http://www.w3.org/2001/XMLSchema" xmlns:xs="http://www.w3.org/2001/XMLSchema" xmlns:p="http://schemas.microsoft.com/office/2006/metadata/properties" xmlns:ns2="7d39d9d4-a4a3-4cbb-8846-0795941a173f" xmlns:ns3="0bfdc619-4bd5-4a26-8e37-4be4446dc23a" xmlns:ns4="c7bc20cd-f3b5-4cb9-9099-b7d1e4c3c983" targetNamespace="http://schemas.microsoft.com/office/2006/metadata/properties" ma:root="true" ma:fieldsID="dee27c954446562decad3bfbb669f59b" ns2:_="" ns3:_="" ns4:_="">
    <xsd:import namespace="7d39d9d4-a4a3-4cbb-8846-0795941a173f"/>
    <xsd:import namespace="0bfdc619-4bd5-4a26-8e37-4be4446dc23a"/>
    <xsd:import namespace="c7bc20cd-f3b5-4cb9-9099-b7d1e4c3c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9d9d4-a4a3-4cbb-8846-0795941a17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lcf76f155ced4ddcb4097134ff3c332f xmlns="7d39d9d4-a4a3-4cbb-8846-0795941a173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35C4AE-83B7-4A3D-8447-682E70396D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39d9d4-a4a3-4cbb-8846-0795941a173f"/>
    <ds:schemaRef ds:uri="0bfdc619-4bd5-4a26-8e37-4be4446dc23a"/>
    <ds:schemaRef ds:uri="c7bc20cd-f3b5-4cb9-9099-b7d1e4c3c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2a440ee-ccdf-4ffb-ba5c-71e25989d2a9"/>
    <ds:schemaRef ds:uri="09a20863-7c96-4a57-95ca-029d1820b203"/>
    <ds:schemaRef ds:uri="0bfdc619-4bd5-4a26-8e37-4be4446dc23a"/>
    <ds:schemaRef ds:uri="7d39d9d4-a4a3-4cbb-8846-0795941a173f"/>
  </ds:schemaRefs>
</ds:datastoreItem>
</file>

<file path=customXml/itemProps3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5596</TotalTime>
  <Words>1626</Words>
  <Application>Microsoft Office PowerPoint</Application>
  <PresentationFormat>On-screen Show (4:3)</PresentationFormat>
  <Paragraphs>130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Session Overview</vt:lpstr>
      <vt:lpstr>Introduction</vt:lpstr>
      <vt:lpstr>Robot Lesson 4</vt:lpstr>
      <vt:lpstr>Reflection Questions</vt:lpstr>
      <vt:lpstr>Share</vt:lpstr>
      <vt:lpstr>Reflection Questions</vt:lpstr>
      <vt:lpstr>Career Connections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Charlie Gibson</cp:lastModifiedBy>
  <cp:revision>75</cp:revision>
  <dcterms:created xsi:type="dcterms:W3CDTF">2020-04-21T20:33:01Z</dcterms:created>
  <dcterms:modified xsi:type="dcterms:W3CDTF">2024-06-11T12:43:05Z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0x010100316D7E7ECCCD274CA4D87657FE5B4A0A</vt:lpwstr>
  </property>
  <property fmtid="{D5CDD505-2E9C-101B-9397-08002B2CF9AE}" pid="3" name="MediaServiceImageTags">
    <vt:lpwstr/>
  </property>
</Properties>
</file>