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16"/>
  </p:notesMasterIdLst>
  <p:sldIdLst>
    <p:sldId id="317" r:id="rId6"/>
    <p:sldId id="260" r:id="rId7"/>
    <p:sldId id="313" r:id="rId8"/>
    <p:sldId id="284" r:id="rId9"/>
    <p:sldId id="314" r:id="rId10"/>
    <p:sldId id="296" r:id="rId11"/>
    <p:sldId id="321" r:id="rId12"/>
    <p:sldId id="312" r:id="rId13"/>
    <p:sldId id="318" r:id="rId14"/>
    <p:sldId id="31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E7E3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41CAC-CAD8-4976-AB60-481280762CA5}" v="8" dt="2024-06-10T16:29:28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0151" autoAdjust="0"/>
  </p:normalViewPr>
  <p:slideViewPr>
    <p:cSldViewPr snapToGrid="0">
      <p:cViewPr varScale="1">
        <p:scale>
          <a:sx n="90" d="100"/>
          <a:sy n="90" d="100"/>
        </p:scale>
        <p:origin x="2214" y="96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Gibson" userId="05d73aa8-f094-42cf-9261-ec5251b97041" providerId="ADAL" clId="{AEC41CAC-CAD8-4976-AB60-481280762CA5}"/>
    <pc:docChg chg="undo custSel delSld modSld">
      <pc:chgData name="Charlie Gibson" userId="05d73aa8-f094-42cf-9261-ec5251b97041" providerId="ADAL" clId="{AEC41CAC-CAD8-4976-AB60-481280762CA5}" dt="2024-06-10T19:23:53.939" v="161" actId="20577"/>
      <pc:docMkLst>
        <pc:docMk/>
      </pc:docMkLst>
      <pc:sldChg chg="delSp modSp mod modNotesTx">
        <pc:chgData name="Charlie Gibson" userId="05d73aa8-f094-42cf-9261-ec5251b97041" providerId="ADAL" clId="{AEC41CAC-CAD8-4976-AB60-481280762CA5}" dt="2024-06-10T15:34:36.094" v="64" actId="20577"/>
        <pc:sldMkLst>
          <pc:docMk/>
          <pc:sldMk cId="1717468709" sldId="260"/>
        </pc:sldMkLst>
        <pc:spChg chg="mod">
          <ac:chgData name="Charlie Gibson" userId="05d73aa8-f094-42cf-9261-ec5251b97041" providerId="ADAL" clId="{AEC41CAC-CAD8-4976-AB60-481280762CA5}" dt="2024-06-10T15:33:45.771" v="23"/>
          <ac:spMkLst>
            <pc:docMk/>
            <pc:sldMk cId="1717468709" sldId="260"/>
            <ac:spMk id="13" creationId="{0BFC0E9B-CC84-4D72-8BFD-54ED5EC94447}"/>
          </ac:spMkLst>
        </pc:spChg>
        <pc:picChg chg="del">
          <ac:chgData name="Charlie Gibson" userId="05d73aa8-f094-42cf-9261-ec5251b97041" providerId="ADAL" clId="{AEC41CAC-CAD8-4976-AB60-481280762CA5}" dt="2024-06-10T15:33:49.372" v="24" actId="478"/>
          <ac:picMkLst>
            <pc:docMk/>
            <pc:sldMk cId="1717468709" sldId="260"/>
            <ac:picMk id="6" creationId="{437CAE6C-9056-A00F-D476-9F8FC66E9F55}"/>
          </ac:picMkLst>
        </pc:picChg>
        <pc:picChg chg="del">
          <ac:chgData name="Charlie Gibson" userId="05d73aa8-f094-42cf-9261-ec5251b97041" providerId="ADAL" clId="{AEC41CAC-CAD8-4976-AB60-481280762CA5}" dt="2024-06-10T15:33:50.189" v="25" actId="478"/>
          <ac:picMkLst>
            <pc:docMk/>
            <pc:sldMk cId="1717468709" sldId="260"/>
            <ac:picMk id="9" creationId="{6F5B3C21-9119-5C90-F72C-8DCA169BD561}"/>
          </ac:picMkLst>
        </pc:picChg>
      </pc:sldChg>
      <pc:sldChg chg="del">
        <pc:chgData name="Charlie Gibson" userId="05d73aa8-f094-42cf-9261-ec5251b97041" providerId="ADAL" clId="{AEC41CAC-CAD8-4976-AB60-481280762CA5}" dt="2024-06-10T16:26:03.874" v="115" actId="47"/>
        <pc:sldMkLst>
          <pc:docMk/>
          <pc:sldMk cId="3822573366" sldId="262"/>
        </pc:sldMkLst>
      </pc:sldChg>
      <pc:sldChg chg="modSp mod modNotesTx">
        <pc:chgData name="Charlie Gibson" userId="05d73aa8-f094-42cf-9261-ec5251b97041" providerId="ADAL" clId="{AEC41CAC-CAD8-4976-AB60-481280762CA5}" dt="2024-06-10T16:25:39.870" v="105"/>
        <pc:sldMkLst>
          <pc:docMk/>
          <pc:sldMk cId="3995406312" sldId="284"/>
        </pc:sldMkLst>
        <pc:spChg chg="mod">
          <ac:chgData name="Charlie Gibson" userId="05d73aa8-f094-42cf-9261-ec5251b97041" providerId="ADAL" clId="{AEC41CAC-CAD8-4976-AB60-481280762CA5}" dt="2024-06-10T16:25:34.997" v="104" actId="20577"/>
          <ac:spMkLst>
            <pc:docMk/>
            <pc:sldMk cId="3995406312" sldId="284"/>
            <ac:spMk id="4" creationId="{56567651-8AA4-479B-AC03-821AC799E926}"/>
          </ac:spMkLst>
        </pc:spChg>
      </pc:sldChg>
      <pc:sldChg chg="del">
        <pc:chgData name="Charlie Gibson" userId="05d73aa8-f094-42cf-9261-ec5251b97041" providerId="ADAL" clId="{AEC41CAC-CAD8-4976-AB60-481280762CA5}" dt="2024-06-10T16:26:05.288" v="116" actId="47"/>
        <pc:sldMkLst>
          <pc:docMk/>
          <pc:sldMk cId="1944321190" sldId="287"/>
        </pc:sldMkLst>
      </pc:sldChg>
      <pc:sldChg chg="del">
        <pc:chgData name="Charlie Gibson" userId="05d73aa8-f094-42cf-9261-ec5251b97041" providerId="ADAL" clId="{AEC41CAC-CAD8-4976-AB60-481280762CA5}" dt="2024-06-10T16:26:08.632" v="118" actId="47"/>
        <pc:sldMkLst>
          <pc:docMk/>
          <pc:sldMk cId="2086260654" sldId="293"/>
        </pc:sldMkLst>
      </pc:sldChg>
      <pc:sldChg chg="del">
        <pc:chgData name="Charlie Gibson" userId="05d73aa8-f094-42cf-9261-ec5251b97041" providerId="ADAL" clId="{AEC41CAC-CAD8-4976-AB60-481280762CA5}" dt="2024-06-10T16:25:54.207" v="110" actId="47"/>
        <pc:sldMkLst>
          <pc:docMk/>
          <pc:sldMk cId="448954995" sldId="295"/>
        </pc:sldMkLst>
      </pc:sldChg>
      <pc:sldChg chg="addSp delSp modSp mod modNotesTx">
        <pc:chgData name="Charlie Gibson" userId="05d73aa8-f094-42cf-9261-ec5251b97041" providerId="ADAL" clId="{AEC41CAC-CAD8-4976-AB60-481280762CA5}" dt="2024-06-10T16:29:02.206" v="160" actId="20577"/>
        <pc:sldMkLst>
          <pc:docMk/>
          <pc:sldMk cId="2937528002" sldId="296"/>
        </pc:sldMkLst>
        <pc:spChg chg="mod">
          <ac:chgData name="Charlie Gibson" userId="05d73aa8-f094-42cf-9261-ec5251b97041" providerId="ADAL" clId="{AEC41CAC-CAD8-4976-AB60-481280762CA5}" dt="2024-06-10T16:27:44.141" v="144" actId="1076"/>
          <ac:spMkLst>
            <pc:docMk/>
            <pc:sldMk cId="2937528002" sldId="296"/>
            <ac:spMk id="13" creationId="{4FF6F6FD-B23D-2243-19A1-4466DE33E4F5}"/>
          </ac:spMkLst>
        </pc:spChg>
        <pc:picChg chg="add mod">
          <ac:chgData name="Charlie Gibson" userId="05d73aa8-f094-42cf-9261-ec5251b97041" providerId="ADAL" clId="{AEC41CAC-CAD8-4976-AB60-481280762CA5}" dt="2024-06-10T16:27:40.087" v="143" actId="1076"/>
          <ac:picMkLst>
            <pc:docMk/>
            <pc:sldMk cId="2937528002" sldId="296"/>
            <ac:picMk id="5" creationId="{A9B0F1CB-5FD9-13F9-B4FC-99C1D8ADA946}"/>
          </ac:picMkLst>
        </pc:picChg>
        <pc:picChg chg="del">
          <ac:chgData name="Charlie Gibson" userId="05d73aa8-f094-42cf-9261-ec5251b97041" providerId="ADAL" clId="{AEC41CAC-CAD8-4976-AB60-481280762CA5}" dt="2024-06-10T16:26:57.796" v="131" actId="478"/>
          <ac:picMkLst>
            <pc:docMk/>
            <pc:sldMk cId="2937528002" sldId="296"/>
            <ac:picMk id="11" creationId="{9D65980B-497C-C238-4EB4-16ABCB7FA5A2}"/>
          </ac:picMkLst>
        </pc:picChg>
        <pc:picChg chg="del">
          <ac:chgData name="Charlie Gibson" userId="05d73aa8-f094-42cf-9261-ec5251b97041" providerId="ADAL" clId="{AEC41CAC-CAD8-4976-AB60-481280762CA5}" dt="2024-06-10T16:26:57.173" v="130" actId="478"/>
          <ac:picMkLst>
            <pc:docMk/>
            <pc:sldMk cId="2937528002" sldId="296"/>
            <ac:picMk id="14" creationId="{32566EBF-CEBA-674D-FE84-6D714076F56B}"/>
          </ac:picMkLst>
        </pc:picChg>
        <pc:picChg chg="del">
          <ac:chgData name="Charlie Gibson" userId="05d73aa8-f094-42cf-9261-ec5251b97041" providerId="ADAL" clId="{AEC41CAC-CAD8-4976-AB60-481280762CA5}" dt="2024-06-10T16:26:58.374" v="132" actId="478"/>
          <ac:picMkLst>
            <pc:docMk/>
            <pc:sldMk cId="2937528002" sldId="296"/>
            <ac:picMk id="19" creationId="{3623020B-FFF2-BA57-F083-8668D216F068}"/>
          </ac:picMkLst>
        </pc:picChg>
      </pc:sldChg>
      <pc:sldChg chg="del">
        <pc:chgData name="Charlie Gibson" userId="05d73aa8-f094-42cf-9261-ec5251b97041" providerId="ADAL" clId="{AEC41CAC-CAD8-4976-AB60-481280762CA5}" dt="2024-06-10T16:25:56.177" v="112" actId="47"/>
        <pc:sldMkLst>
          <pc:docMk/>
          <pc:sldMk cId="593059301" sldId="298"/>
        </pc:sldMkLst>
      </pc:sldChg>
      <pc:sldChg chg="del">
        <pc:chgData name="Charlie Gibson" userId="05d73aa8-f094-42cf-9261-ec5251b97041" providerId="ADAL" clId="{AEC41CAC-CAD8-4976-AB60-481280762CA5}" dt="2024-06-10T16:25:54.992" v="111" actId="47"/>
        <pc:sldMkLst>
          <pc:docMk/>
          <pc:sldMk cId="1817088350" sldId="299"/>
        </pc:sldMkLst>
      </pc:sldChg>
      <pc:sldChg chg="del">
        <pc:chgData name="Charlie Gibson" userId="05d73aa8-f094-42cf-9261-ec5251b97041" providerId="ADAL" clId="{AEC41CAC-CAD8-4976-AB60-481280762CA5}" dt="2024-06-10T16:26:00.604" v="114" actId="47"/>
        <pc:sldMkLst>
          <pc:docMk/>
          <pc:sldMk cId="2117150995" sldId="300"/>
        </pc:sldMkLst>
      </pc:sldChg>
      <pc:sldChg chg="del">
        <pc:chgData name="Charlie Gibson" userId="05d73aa8-f094-42cf-9261-ec5251b97041" providerId="ADAL" clId="{AEC41CAC-CAD8-4976-AB60-481280762CA5}" dt="2024-06-10T16:25:57.697" v="113" actId="47"/>
        <pc:sldMkLst>
          <pc:docMk/>
          <pc:sldMk cId="4017252765" sldId="303"/>
        </pc:sldMkLst>
      </pc:sldChg>
      <pc:sldChg chg="del">
        <pc:chgData name="Charlie Gibson" userId="05d73aa8-f094-42cf-9261-ec5251b97041" providerId="ADAL" clId="{AEC41CAC-CAD8-4976-AB60-481280762CA5}" dt="2024-06-10T16:26:11.546" v="119" actId="47"/>
        <pc:sldMkLst>
          <pc:docMk/>
          <pc:sldMk cId="207981865" sldId="305"/>
        </pc:sldMkLst>
      </pc:sldChg>
      <pc:sldChg chg="del">
        <pc:chgData name="Charlie Gibson" userId="05d73aa8-f094-42cf-9261-ec5251b97041" providerId="ADAL" clId="{AEC41CAC-CAD8-4976-AB60-481280762CA5}" dt="2024-06-10T16:25:52.974" v="109" actId="47"/>
        <pc:sldMkLst>
          <pc:docMk/>
          <pc:sldMk cId="631602059" sldId="307"/>
        </pc:sldMkLst>
      </pc:sldChg>
      <pc:sldChg chg="del">
        <pc:chgData name="Charlie Gibson" userId="05d73aa8-f094-42cf-9261-ec5251b97041" providerId="ADAL" clId="{AEC41CAC-CAD8-4976-AB60-481280762CA5}" dt="2024-06-10T16:25:52.375" v="108" actId="47"/>
        <pc:sldMkLst>
          <pc:docMk/>
          <pc:sldMk cId="133115148" sldId="308"/>
        </pc:sldMkLst>
      </pc:sldChg>
      <pc:sldChg chg="del">
        <pc:chgData name="Charlie Gibson" userId="05d73aa8-f094-42cf-9261-ec5251b97041" providerId="ADAL" clId="{AEC41CAC-CAD8-4976-AB60-481280762CA5}" dt="2024-06-10T16:25:50.840" v="107" actId="47"/>
        <pc:sldMkLst>
          <pc:docMk/>
          <pc:sldMk cId="2130926778" sldId="309"/>
        </pc:sldMkLst>
      </pc:sldChg>
      <pc:sldChg chg="del">
        <pc:chgData name="Charlie Gibson" userId="05d73aa8-f094-42cf-9261-ec5251b97041" providerId="ADAL" clId="{AEC41CAC-CAD8-4976-AB60-481280762CA5}" dt="2024-06-10T16:25:47.878" v="106" actId="47"/>
        <pc:sldMkLst>
          <pc:docMk/>
          <pc:sldMk cId="1179324367" sldId="310"/>
        </pc:sldMkLst>
      </pc:sldChg>
      <pc:sldChg chg="modSp mod modNotesTx">
        <pc:chgData name="Charlie Gibson" userId="05d73aa8-f094-42cf-9261-ec5251b97041" providerId="ADAL" clId="{AEC41CAC-CAD8-4976-AB60-481280762CA5}" dt="2024-06-10T19:23:53.939" v="161" actId="20577"/>
        <pc:sldMkLst>
          <pc:docMk/>
          <pc:sldMk cId="2597112184" sldId="312"/>
        </pc:sldMkLst>
        <pc:spChg chg="mod">
          <ac:chgData name="Charlie Gibson" userId="05d73aa8-f094-42cf-9261-ec5251b97041" providerId="ADAL" clId="{AEC41CAC-CAD8-4976-AB60-481280762CA5}" dt="2024-06-10T19:23:53.939" v="161" actId="20577"/>
          <ac:spMkLst>
            <pc:docMk/>
            <pc:sldMk cId="2597112184" sldId="312"/>
            <ac:spMk id="11" creationId="{36F64D3A-075E-49C2-9842-F32E7A65343B}"/>
          </ac:spMkLst>
        </pc:spChg>
      </pc:sldChg>
      <pc:sldChg chg="addSp delSp modSp mod modNotesTx">
        <pc:chgData name="Charlie Gibson" userId="05d73aa8-f094-42cf-9261-ec5251b97041" providerId="ADAL" clId="{AEC41CAC-CAD8-4976-AB60-481280762CA5}" dt="2024-06-10T15:35:35.929" v="79"/>
        <pc:sldMkLst>
          <pc:docMk/>
          <pc:sldMk cId="3587454972" sldId="313"/>
        </pc:sldMkLst>
        <pc:spChg chg="mod">
          <ac:chgData name="Charlie Gibson" userId="05d73aa8-f094-42cf-9261-ec5251b97041" providerId="ADAL" clId="{AEC41CAC-CAD8-4976-AB60-481280762CA5}" dt="2024-06-10T15:35:00.991" v="70" actId="14100"/>
          <ac:spMkLst>
            <pc:docMk/>
            <pc:sldMk cId="3587454972" sldId="313"/>
            <ac:spMk id="14" creationId="{CD135C1E-0942-48C3-9F0A-AD3D55C08964}"/>
          </ac:spMkLst>
        </pc:spChg>
        <pc:picChg chg="ord">
          <ac:chgData name="Charlie Gibson" userId="05d73aa8-f094-42cf-9261-ec5251b97041" providerId="ADAL" clId="{AEC41CAC-CAD8-4976-AB60-481280762CA5}" dt="2024-06-10T15:35:25.437" v="76" actId="170"/>
          <ac:picMkLst>
            <pc:docMk/>
            <pc:sldMk cId="3587454972" sldId="313"/>
            <ac:picMk id="5" creationId="{1747ABF0-A15B-484D-B3C0-2CBB75CB029C}"/>
          </ac:picMkLst>
        </pc:picChg>
        <pc:picChg chg="add mod">
          <ac:chgData name="Charlie Gibson" userId="05d73aa8-f094-42cf-9261-ec5251b97041" providerId="ADAL" clId="{AEC41CAC-CAD8-4976-AB60-481280762CA5}" dt="2024-06-10T15:35:27.666" v="77" actId="1076"/>
          <ac:picMkLst>
            <pc:docMk/>
            <pc:sldMk cId="3587454972" sldId="313"/>
            <ac:picMk id="6" creationId="{51710F4B-5D1B-4D49-1B65-EA54DAEC71C6}"/>
          </ac:picMkLst>
        </pc:picChg>
        <pc:picChg chg="del">
          <ac:chgData name="Charlie Gibson" userId="05d73aa8-f094-42cf-9261-ec5251b97041" providerId="ADAL" clId="{AEC41CAC-CAD8-4976-AB60-481280762CA5}" dt="2024-06-10T15:35:01.612" v="71" actId="478"/>
          <ac:picMkLst>
            <pc:docMk/>
            <pc:sldMk cId="3587454972" sldId="313"/>
            <ac:picMk id="9" creationId="{88CE6A47-EAB4-BE36-1732-37E246C3E905}"/>
          </ac:picMkLst>
        </pc:picChg>
      </pc:sldChg>
      <pc:sldChg chg="addSp modSp mod modNotesTx">
        <pc:chgData name="Charlie Gibson" userId="05d73aa8-f094-42cf-9261-ec5251b97041" providerId="ADAL" clId="{AEC41CAC-CAD8-4976-AB60-481280762CA5}" dt="2024-06-10T16:26:54.024" v="129" actId="1076"/>
        <pc:sldMkLst>
          <pc:docMk/>
          <pc:sldMk cId="4116920718" sldId="314"/>
        </pc:sldMkLst>
        <pc:spChg chg="mod">
          <ac:chgData name="Charlie Gibson" userId="05d73aa8-f094-42cf-9261-ec5251b97041" providerId="ADAL" clId="{AEC41CAC-CAD8-4976-AB60-481280762CA5}" dt="2024-06-10T16:26:38.622" v="124" actId="20577"/>
          <ac:spMkLst>
            <pc:docMk/>
            <pc:sldMk cId="4116920718" sldId="314"/>
            <ac:spMk id="5" creationId="{DD4712C1-F703-4BDE-AA70-74AE23C7B717}"/>
          </ac:spMkLst>
        </pc:spChg>
        <pc:picChg chg="add mod">
          <ac:chgData name="Charlie Gibson" userId="05d73aa8-f094-42cf-9261-ec5251b97041" providerId="ADAL" clId="{AEC41CAC-CAD8-4976-AB60-481280762CA5}" dt="2024-06-10T16:26:54.024" v="129" actId="1076"/>
          <ac:picMkLst>
            <pc:docMk/>
            <pc:sldMk cId="4116920718" sldId="314"/>
            <ac:picMk id="6" creationId="{CC0F9C69-BACD-0A73-2C47-213BCA77BBB5}"/>
          </ac:picMkLst>
        </pc:picChg>
      </pc:sldChg>
      <pc:sldChg chg="addSp delSp modSp mod">
        <pc:chgData name="Charlie Gibson" userId="05d73aa8-f094-42cf-9261-ec5251b97041" providerId="ADAL" clId="{AEC41CAC-CAD8-4976-AB60-481280762CA5}" dt="2024-06-10T15:33:12.331" v="22" actId="20577"/>
        <pc:sldMkLst>
          <pc:docMk/>
          <pc:sldMk cId="3891411312" sldId="317"/>
        </pc:sldMkLst>
        <pc:spChg chg="mod">
          <ac:chgData name="Charlie Gibson" userId="05d73aa8-f094-42cf-9261-ec5251b97041" providerId="ADAL" clId="{AEC41CAC-CAD8-4976-AB60-481280762CA5}" dt="2024-06-10T15:33:12.331" v="22" actId="20577"/>
          <ac:spMkLst>
            <pc:docMk/>
            <pc:sldMk cId="3891411312" sldId="317"/>
            <ac:spMk id="5" creationId="{F3B760C1-7E25-45A7-B891-53C58D074EA2}"/>
          </ac:spMkLst>
        </pc:spChg>
        <pc:picChg chg="del">
          <ac:chgData name="Charlie Gibson" userId="05d73aa8-f094-42cf-9261-ec5251b97041" providerId="ADAL" clId="{AEC41CAC-CAD8-4976-AB60-481280762CA5}" dt="2024-06-10T15:32:47.666" v="2" actId="478"/>
          <ac:picMkLst>
            <pc:docMk/>
            <pc:sldMk cId="3891411312" sldId="317"/>
            <ac:picMk id="3" creationId="{A58B4590-A7BE-F45C-65EE-D1081410D8A7}"/>
          </ac:picMkLst>
        </pc:picChg>
        <pc:picChg chg="del">
          <ac:chgData name="Charlie Gibson" userId="05d73aa8-f094-42cf-9261-ec5251b97041" providerId="ADAL" clId="{AEC41CAC-CAD8-4976-AB60-481280762CA5}" dt="2024-06-10T15:32:46.195" v="1" actId="478"/>
          <ac:picMkLst>
            <pc:docMk/>
            <pc:sldMk cId="3891411312" sldId="317"/>
            <ac:picMk id="4" creationId="{7B5DFE03-4789-704A-447A-D8B047B788D4}"/>
          </ac:picMkLst>
        </pc:picChg>
        <pc:picChg chg="add mod">
          <ac:chgData name="Charlie Gibson" userId="05d73aa8-f094-42cf-9261-ec5251b97041" providerId="ADAL" clId="{AEC41CAC-CAD8-4976-AB60-481280762CA5}" dt="2024-06-10T15:32:48.376" v="3"/>
          <ac:picMkLst>
            <pc:docMk/>
            <pc:sldMk cId="3891411312" sldId="317"/>
            <ac:picMk id="7" creationId="{E9F2DBB8-7001-3720-AFCD-E8C4F68404B6}"/>
          </ac:picMkLst>
        </pc:picChg>
        <pc:picChg chg="del">
          <ac:chgData name="Charlie Gibson" userId="05d73aa8-f094-42cf-9261-ec5251b97041" providerId="ADAL" clId="{AEC41CAC-CAD8-4976-AB60-481280762CA5}" dt="2024-06-10T15:32:45.520" v="0" actId="478"/>
          <ac:picMkLst>
            <pc:docMk/>
            <pc:sldMk cId="3891411312" sldId="317"/>
            <ac:picMk id="8" creationId="{D777F855-412A-C489-352B-A1F4D4E25AD9}"/>
          </ac:picMkLst>
        </pc:picChg>
        <pc:picChg chg="add mod">
          <ac:chgData name="Charlie Gibson" userId="05d73aa8-f094-42cf-9261-ec5251b97041" providerId="ADAL" clId="{AEC41CAC-CAD8-4976-AB60-481280762CA5}" dt="2024-06-10T15:32:48.376" v="3"/>
          <ac:picMkLst>
            <pc:docMk/>
            <pc:sldMk cId="3891411312" sldId="317"/>
            <ac:picMk id="9" creationId="{DB768519-576E-D50D-C080-15DD55074770}"/>
          </ac:picMkLst>
        </pc:picChg>
        <pc:picChg chg="add mod">
          <ac:chgData name="Charlie Gibson" userId="05d73aa8-f094-42cf-9261-ec5251b97041" providerId="ADAL" clId="{AEC41CAC-CAD8-4976-AB60-481280762CA5}" dt="2024-06-10T15:32:48.376" v="3"/>
          <ac:picMkLst>
            <pc:docMk/>
            <pc:sldMk cId="3891411312" sldId="317"/>
            <ac:picMk id="10" creationId="{9818F538-D58B-702B-A320-127540302825}"/>
          </ac:picMkLst>
        </pc:picChg>
      </pc:sldChg>
      <pc:sldChg chg="addSp delSp modSp mod">
        <pc:chgData name="Charlie Gibson" userId="05d73aa8-f094-42cf-9261-ec5251b97041" providerId="ADAL" clId="{AEC41CAC-CAD8-4976-AB60-481280762CA5}" dt="2024-06-10T16:28:46.396" v="159"/>
        <pc:sldMkLst>
          <pc:docMk/>
          <pc:sldMk cId="1384095157" sldId="319"/>
        </pc:sldMkLst>
        <pc:spChg chg="add del mod">
          <ac:chgData name="Charlie Gibson" userId="05d73aa8-f094-42cf-9261-ec5251b97041" providerId="ADAL" clId="{AEC41CAC-CAD8-4976-AB60-481280762CA5}" dt="2024-06-10T16:28:30.302" v="158" actId="478"/>
          <ac:spMkLst>
            <pc:docMk/>
            <pc:sldMk cId="1384095157" sldId="319"/>
            <ac:spMk id="4" creationId="{A2C3355B-A848-A6DF-D858-9CD84C5E1DF6}"/>
          </ac:spMkLst>
        </pc:spChg>
        <pc:spChg chg="add mod">
          <ac:chgData name="Charlie Gibson" userId="05d73aa8-f094-42cf-9261-ec5251b97041" providerId="ADAL" clId="{AEC41CAC-CAD8-4976-AB60-481280762CA5}" dt="2024-06-10T16:28:46.396" v="159"/>
          <ac:spMkLst>
            <pc:docMk/>
            <pc:sldMk cId="1384095157" sldId="319"/>
            <ac:spMk id="6" creationId="{5F6FF599-4AA4-DEA1-A0C9-276456BA255A}"/>
          </ac:spMkLst>
        </pc:spChg>
        <pc:spChg chg="del">
          <ac:chgData name="Charlie Gibson" userId="05d73aa8-f094-42cf-9261-ec5251b97041" providerId="ADAL" clId="{AEC41CAC-CAD8-4976-AB60-481280762CA5}" dt="2024-06-10T16:28:28.622" v="157" actId="478"/>
          <ac:spMkLst>
            <pc:docMk/>
            <pc:sldMk cId="1384095157" sldId="319"/>
            <ac:spMk id="8" creationId="{9CB1B180-1A57-6D90-5175-FF4370A84772}"/>
          </ac:spMkLst>
        </pc:spChg>
        <pc:picChg chg="del">
          <ac:chgData name="Charlie Gibson" userId="05d73aa8-f094-42cf-9261-ec5251b97041" providerId="ADAL" clId="{AEC41CAC-CAD8-4976-AB60-481280762CA5}" dt="2024-06-10T16:28:27.292" v="156" actId="478"/>
          <ac:picMkLst>
            <pc:docMk/>
            <pc:sldMk cId="1384095157" sldId="319"/>
            <ac:picMk id="5" creationId="{C4036D60-1DE4-A838-A1EA-86022CE1F893}"/>
          </ac:picMkLst>
        </pc:picChg>
        <pc:picChg chg="add mod">
          <ac:chgData name="Charlie Gibson" userId="05d73aa8-f094-42cf-9261-ec5251b97041" providerId="ADAL" clId="{AEC41CAC-CAD8-4976-AB60-481280762CA5}" dt="2024-06-10T16:28:46.396" v="159"/>
          <ac:picMkLst>
            <pc:docMk/>
            <pc:sldMk cId="1384095157" sldId="319"/>
            <ac:picMk id="9" creationId="{BD5A1D46-5C13-D2C1-E573-FE7730A24E6C}"/>
          </ac:picMkLst>
        </pc:picChg>
      </pc:sldChg>
      <pc:sldChg chg="del">
        <pc:chgData name="Charlie Gibson" userId="05d73aa8-f094-42cf-9261-ec5251b97041" providerId="ADAL" clId="{AEC41CAC-CAD8-4976-AB60-481280762CA5}" dt="2024-06-10T16:26:06.163" v="117" actId="47"/>
        <pc:sldMkLst>
          <pc:docMk/>
          <pc:sldMk cId="263907504" sldId="320"/>
        </pc:sldMkLst>
      </pc:sldChg>
      <pc:sldChg chg="addSp delSp modSp mod">
        <pc:chgData name="Charlie Gibson" userId="05d73aa8-f094-42cf-9261-ec5251b97041" providerId="ADAL" clId="{AEC41CAC-CAD8-4976-AB60-481280762CA5}" dt="2024-06-10T16:28:17.098" v="154" actId="1076"/>
        <pc:sldMkLst>
          <pc:docMk/>
          <pc:sldMk cId="2560376598" sldId="321"/>
        </pc:sldMkLst>
        <pc:spChg chg="add del mod">
          <ac:chgData name="Charlie Gibson" userId="05d73aa8-f094-42cf-9261-ec5251b97041" providerId="ADAL" clId="{AEC41CAC-CAD8-4976-AB60-481280762CA5}" dt="2024-06-10T16:27:53.827" v="149" actId="478"/>
          <ac:spMkLst>
            <pc:docMk/>
            <pc:sldMk cId="2560376598" sldId="321"/>
            <ac:spMk id="7" creationId="{43DC6755-E95F-ACBD-D6DC-393B206F53C7}"/>
          </ac:spMkLst>
        </pc:spChg>
        <pc:spChg chg="del">
          <ac:chgData name="Charlie Gibson" userId="05d73aa8-f094-42cf-9261-ec5251b97041" providerId="ADAL" clId="{AEC41CAC-CAD8-4976-AB60-481280762CA5}" dt="2024-06-10T16:27:54.859" v="150" actId="478"/>
          <ac:spMkLst>
            <pc:docMk/>
            <pc:sldMk cId="2560376598" sldId="321"/>
            <ac:spMk id="9" creationId="{EF386167-0CC6-4168-B6CD-9E6EBDB32E86}"/>
          </ac:spMkLst>
        </pc:spChg>
        <pc:spChg chg="del">
          <ac:chgData name="Charlie Gibson" userId="05d73aa8-f094-42cf-9261-ec5251b97041" providerId="ADAL" clId="{AEC41CAC-CAD8-4976-AB60-481280762CA5}" dt="2024-06-10T16:27:52.548" v="148" actId="478"/>
          <ac:spMkLst>
            <pc:docMk/>
            <pc:sldMk cId="2560376598" sldId="321"/>
            <ac:spMk id="12" creationId="{72539CDD-1594-0EDD-F711-AC409595CD91}"/>
          </ac:spMkLst>
        </pc:spChg>
        <pc:picChg chg="del">
          <ac:chgData name="Charlie Gibson" userId="05d73aa8-f094-42cf-9261-ec5251b97041" providerId="ADAL" clId="{AEC41CAC-CAD8-4976-AB60-481280762CA5}" dt="2024-06-10T16:27:50.435" v="146" actId="478"/>
          <ac:picMkLst>
            <pc:docMk/>
            <pc:sldMk cId="2560376598" sldId="321"/>
            <ac:picMk id="3" creationId="{755957B1-7905-1582-649A-BFFDA662473C}"/>
          </ac:picMkLst>
        </pc:picChg>
        <pc:picChg chg="del">
          <ac:chgData name="Charlie Gibson" userId="05d73aa8-f094-42cf-9261-ec5251b97041" providerId="ADAL" clId="{AEC41CAC-CAD8-4976-AB60-481280762CA5}" dt="2024-06-10T16:27:51.588" v="147" actId="478"/>
          <ac:picMkLst>
            <pc:docMk/>
            <pc:sldMk cId="2560376598" sldId="321"/>
            <ac:picMk id="5" creationId="{CAA31A7A-AAE2-CA69-B567-7946B31C9B6A}"/>
          </ac:picMkLst>
        </pc:picChg>
        <pc:picChg chg="del">
          <ac:chgData name="Charlie Gibson" userId="05d73aa8-f094-42cf-9261-ec5251b97041" providerId="ADAL" clId="{AEC41CAC-CAD8-4976-AB60-481280762CA5}" dt="2024-06-10T16:27:55.282" v="151" actId="478"/>
          <ac:picMkLst>
            <pc:docMk/>
            <pc:sldMk cId="2560376598" sldId="321"/>
            <ac:picMk id="10" creationId="{EE36C67A-EC85-D360-BD55-D1D0D836EAFA}"/>
          </ac:picMkLst>
        </pc:picChg>
        <pc:picChg chg="add mod">
          <ac:chgData name="Charlie Gibson" userId="05d73aa8-f094-42cf-9261-ec5251b97041" providerId="ADAL" clId="{AEC41CAC-CAD8-4976-AB60-481280762CA5}" dt="2024-06-10T16:28:17.098" v="154" actId="1076"/>
          <ac:picMkLst>
            <pc:docMk/>
            <pc:sldMk cId="2560376598" sldId="321"/>
            <ac:picMk id="11" creationId="{CE6E719B-4968-852C-0ECB-BD669C634EB6}"/>
          </ac:picMkLst>
        </pc:picChg>
        <pc:picChg chg="del">
          <ac:chgData name="Charlie Gibson" userId="05d73aa8-f094-42cf-9261-ec5251b97041" providerId="ADAL" clId="{AEC41CAC-CAD8-4976-AB60-481280762CA5}" dt="2024-06-10T16:27:50.085" v="145" actId="478"/>
          <ac:picMkLst>
            <pc:docMk/>
            <pc:sldMk cId="2560376598" sldId="321"/>
            <ac:picMk id="14" creationId="{325DC140-12AA-2845-9146-86684FCD9582}"/>
          </ac:picMkLst>
        </pc:picChg>
      </pc:sldChg>
    </pc:docChg>
  </pc:docChgLst>
  <pc:docChgLst>
    <pc:chgData name="Tammy Pankey" userId="89b84b47-0384-4d66-b56e-dc00ebdb68cf" providerId="ADAL" clId="{36C47FFA-2271-4571-B69A-BC3CF8D50864}"/>
    <pc:docChg chg="custSel modSld">
      <pc:chgData name="Tammy Pankey" userId="89b84b47-0384-4d66-b56e-dc00ebdb68cf" providerId="ADAL" clId="{36C47FFA-2271-4571-B69A-BC3CF8D50864}" dt="2023-07-05T20:15:26.880" v="38" actId="478"/>
      <pc:docMkLst>
        <pc:docMk/>
      </pc:docMkLst>
      <pc:sldChg chg="modSp mod">
        <pc:chgData name="Tammy Pankey" userId="89b84b47-0384-4d66-b56e-dc00ebdb68cf" providerId="ADAL" clId="{36C47FFA-2271-4571-B69A-BC3CF8D50864}" dt="2023-07-05T20:12:32.009" v="14" actId="2711"/>
        <pc:sldMkLst>
          <pc:docMk/>
          <pc:sldMk cId="1717468709" sldId="260"/>
        </pc:sldMkLst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36C47FFA-2271-4571-B69A-BC3CF8D50864}" dt="2023-07-05T20:12:32.009" v="14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36C47FFA-2271-4571-B69A-BC3CF8D50864}" dt="2023-07-05T20:13:11.639" v="21" actId="14100"/>
        <pc:sldMkLst>
          <pc:docMk/>
          <pc:sldMk cId="3822573366" sldId="262"/>
        </pc:sldMkLst>
        <pc:spChg chg="mod">
          <ac:chgData name="Tammy Pankey" userId="89b84b47-0384-4d66-b56e-dc00ebdb68cf" providerId="ADAL" clId="{36C47FFA-2271-4571-B69A-BC3CF8D50864}" dt="2023-07-05T20:13:08.347" v="20" actId="2711"/>
          <ac:spMkLst>
            <pc:docMk/>
            <pc:sldMk cId="3822573366" sldId="262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08.347" v="20" actId="2711"/>
          <ac:spMkLst>
            <pc:docMk/>
            <pc:sldMk cId="3822573366" sldId="262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11.639" v="21" actId="14100"/>
          <ac:spMkLst>
            <pc:docMk/>
            <pc:sldMk cId="3822573366" sldId="262"/>
            <ac:spMk id="5" creationId="{99DD8D6A-447D-4110-8507-7700AA32504E}"/>
          </ac:spMkLst>
        </pc:spChg>
      </pc:sldChg>
      <pc:sldChg chg="modSp mod">
        <pc:chgData name="Tammy Pankey" userId="89b84b47-0384-4d66-b56e-dc00ebdb68cf" providerId="ADAL" clId="{36C47FFA-2271-4571-B69A-BC3CF8D50864}" dt="2023-07-05T20:12:48.319" v="16" actId="2711"/>
        <pc:sldMkLst>
          <pc:docMk/>
          <pc:sldMk cId="3995406312" sldId="284"/>
        </pc:sldMkLst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6" creationId="{C0363EA2-223C-4511-ABE0-5D5FCE348A85}"/>
          </ac:spMkLst>
        </pc:spChg>
        <pc:spChg chg="mod">
          <ac:chgData name="Tammy Pankey" userId="89b84b47-0384-4d66-b56e-dc00ebdb68cf" providerId="ADAL" clId="{36C47FFA-2271-4571-B69A-BC3CF8D50864}" dt="2023-07-05T20:12:48.319" v="16" actId="2711"/>
          <ac:spMkLst>
            <pc:docMk/>
            <pc:sldMk cId="3995406312" sldId="284"/>
            <ac:spMk id="15" creationId="{15790FC9-2581-40A9-831C-A5B74FAD4634}"/>
          </ac:spMkLst>
        </pc:spChg>
      </pc:sldChg>
      <pc:sldChg chg="modSp mod">
        <pc:chgData name="Tammy Pankey" userId="89b84b47-0384-4d66-b56e-dc00ebdb68cf" providerId="ADAL" clId="{36C47FFA-2271-4571-B69A-BC3CF8D50864}" dt="2023-07-05T20:13:04.121" v="19" actId="2711"/>
        <pc:sldMkLst>
          <pc:docMk/>
          <pc:sldMk cId="1944321190" sldId="287"/>
        </pc:sldMkLst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6" creationId="{04DCD63E-3C1E-6C35-1F23-63F400E44F7E}"/>
          </ac:spMkLst>
        </pc:spChg>
        <pc:spChg chg="mod">
          <ac:chgData name="Tammy Pankey" userId="89b84b47-0384-4d66-b56e-dc00ebdb68cf" providerId="ADAL" clId="{36C47FFA-2271-4571-B69A-BC3CF8D50864}" dt="2023-07-05T20:13:04.121" v="19" actId="2711"/>
          <ac:spMkLst>
            <pc:docMk/>
            <pc:sldMk cId="1944321190" sldId="287"/>
            <ac:spMk id="11" creationId="{669AA10B-C6C1-DAE8-85AC-AA00E6FF85B3}"/>
          </ac:spMkLst>
        </pc:spChg>
      </pc:sldChg>
      <pc:sldChg chg="modSp mod">
        <pc:chgData name="Tammy Pankey" userId="89b84b47-0384-4d66-b56e-dc00ebdb68cf" providerId="ADAL" clId="{36C47FFA-2271-4571-B69A-BC3CF8D50864}" dt="2023-07-05T20:12:55.933" v="17" actId="2711"/>
        <pc:sldMkLst>
          <pc:docMk/>
          <pc:sldMk cId="2086260654" sldId="293"/>
        </pc:sldMkLst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6" creationId="{C0363EA2-223C-4511-ABE0-5D5FCE348A85}"/>
          </ac:spMkLst>
        </pc:spChg>
        <pc:spChg chg="mod">
          <ac:chgData name="Tammy Pankey" userId="89b84b47-0384-4d66-b56e-dc00ebdb68cf" providerId="ADAL" clId="{36C47FFA-2271-4571-B69A-BC3CF8D50864}" dt="2023-07-05T20:12:55.933" v="17" actId="2711"/>
          <ac:spMkLst>
            <pc:docMk/>
            <pc:sldMk cId="2086260654" sldId="293"/>
            <ac:spMk id="16" creationId="{73077A8A-87C0-7D4D-752D-3EC22AD5609C}"/>
          </ac:spMkLst>
        </pc:spChg>
      </pc:sldChg>
      <pc:sldChg chg="delSp modSp mod">
        <pc:chgData name="Tammy Pankey" userId="89b84b47-0384-4d66-b56e-dc00ebdb68cf" providerId="ADAL" clId="{36C47FFA-2271-4571-B69A-BC3CF8D50864}" dt="2023-07-05T20:15:16.626" v="36" actId="478"/>
        <pc:sldMkLst>
          <pc:docMk/>
          <pc:sldMk cId="448954995" sldId="295"/>
        </pc:sldMkLst>
        <pc:spChg chg="mod">
          <ac:chgData name="Tammy Pankey" userId="89b84b47-0384-4d66-b56e-dc00ebdb68cf" providerId="ADAL" clId="{36C47FFA-2271-4571-B69A-BC3CF8D50864}" dt="2023-07-05T20:13:30.157" v="25" actId="2711"/>
          <ac:spMkLst>
            <pc:docMk/>
            <pc:sldMk cId="448954995" sldId="295"/>
            <ac:spMk id="2" creationId="{687D7AD4-EE25-42E6-A3F2-C658860DB740}"/>
          </ac:spMkLst>
        </pc:spChg>
        <pc:spChg chg="del mod">
          <ac:chgData name="Tammy Pankey" userId="89b84b47-0384-4d66-b56e-dc00ebdb68cf" providerId="ADAL" clId="{36C47FFA-2271-4571-B69A-BC3CF8D50864}" dt="2023-07-05T20:15:16.626" v="36" actId="478"/>
          <ac:spMkLst>
            <pc:docMk/>
            <pc:sldMk cId="448954995" sldId="295"/>
            <ac:spMk id="8" creationId="{4720B1F0-CE95-DAEF-C90B-880372A2CF05}"/>
          </ac:spMkLst>
        </pc:spChg>
        <pc:spChg chg="mod">
          <ac:chgData name="Tammy Pankey" userId="89b84b47-0384-4d66-b56e-dc00ebdb68cf" providerId="ADAL" clId="{36C47FFA-2271-4571-B69A-BC3CF8D50864}" dt="2023-07-05T20:13:30.157" v="25" actId="2711"/>
          <ac:spMkLst>
            <pc:docMk/>
            <pc:sldMk cId="448954995" sldId="295"/>
            <ac:spMk id="9" creationId="{5421FB2A-5DE8-002B-5B25-B417B7505D08}"/>
          </ac:spMkLst>
        </pc:spChg>
      </pc:sldChg>
      <pc:sldChg chg="modSp mod">
        <pc:chgData name="Tammy Pankey" userId="89b84b47-0384-4d66-b56e-dc00ebdb68cf" providerId="ADAL" clId="{36C47FFA-2271-4571-B69A-BC3CF8D50864}" dt="2023-07-05T20:13:45.067" v="28" actId="2711"/>
        <pc:sldMkLst>
          <pc:docMk/>
          <pc:sldMk cId="2937528002" sldId="296"/>
        </pc:sldMkLst>
        <pc:spChg chg="mod">
          <ac:chgData name="Tammy Pankey" userId="89b84b47-0384-4d66-b56e-dc00ebdb68cf" providerId="ADAL" clId="{36C47FFA-2271-4571-B69A-BC3CF8D50864}" dt="2023-07-05T20:13:45.067" v="28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45.067" v="28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45.067" v="28" actId="2711"/>
          <ac:spMkLst>
            <pc:docMk/>
            <pc:sldMk cId="2937528002" sldId="296"/>
            <ac:spMk id="13" creationId="{4FF6F6FD-B23D-2243-19A1-4466DE33E4F5}"/>
          </ac:spMkLst>
        </pc:spChg>
      </pc:sldChg>
      <pc:sldChg chg="delSp modSp mod">
        <pc:chgData name="Tammy Pankey" userId="89b84b47-0384-4d66-b56e-dc00ebdb68cf" providerId="ADAL" clId="{36C47FFA-2271-4571-B69A-BC3CF8D50864}" dt="2023-07-05T20:15:26.880" v="38" actId="478"/>
        <pc:sldMkLst>
          <pc:docMk/>
          <pc:sldMk cId="593059301" sldId="298"/>
        </pc:sldMkLst>
        <pc:spChg chg="mod">
          <ac:chgData name="Tammy Pankey" userId="89b84b47-0384-4d66-b56e-dc00ebdb68cf" providerId="ADAL" clId="{36C47FFA-2271-4571-B69A-BC3CF8D50864}" dt="2023-07-05T20:13:20.899" v="23" actId="2711"/>
          <ac:spMkLst>
            <pc:docMk/>
            <pc:sldMk cId="593059301" sldId="298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20.899" v="23" actId="2711"/>
          <ac:spMkLst>
            <pc:docMk/>
            <pc:sldMk cId="593059301" sldId="298"/>
            <ac:spMk id="8" creationId="{0D73BA04-B7EA-78EF-9F70-38956C76A095}"/>
          </ac:spMkLst>
        </pc:spChg>
        <pc:spChg chg="del mod">
          <ac:chgData name="Tammy Pankey" userId="89b84b47-0384-4d66-b56e-dc00ebdb68cf" providerId="ADAL" clId="{36C47FFA-2271-4571-B69A-BC3CF8D50864}" dt="2023-07-05T20:15:26.880" v="38" actId="478"/>
          <ac:spMkLst>
            <pc:docMk/>
            <pc:sldMk cId="593059301" sldId="298"/>
            <ac:spMk id="10" creationId="{E9247DB6-6E77-10CD-C0A9-04D5B7CAD698}"/>
          </ac:spMkLst>
        </pc:spChg>
      </pc:sldChg>
      <pc:sldChg chg="delSp modSp mod">
        <pc:chgData name="Tammy Pankey" userId="89b84b47-0384-4d66-b56e-dc00ebdb68cf" providerId="ADAL" clId="{36C47FFA-2271-4571-B69A-BC3CF8D50864}" dt="2023-07-05T20:15:22.188" v="37" actId="478"/>
        <pc:sldMkLst>
          <pc:docMk/>
          <pc:sldMk cId="1817088350" sldId="299"/>
        </pc:sldMkLst>
        <pc:spChg chg="mod">
          <ac:chgData name="Tammy Pankey" userId="89b84b47-0384-4d66-b56e-dc00ebdb68cf" providerId="ADAL" clId="{36C47FFA-2271-4571-B69A-BC3CF8D50864}" dt="2023-07-05T20:13:25.411" v="24" actId="2711"/>
          <ac:spMkLst>
            <pc:docMk/>
            <pc:sldMk cId="1817088350" sldId="299"/>
            <ac:spMk id="2" creationId="{687D7AD4-EE25-42E6-A3F2-C658860DB740}"/>
          </ac:spMkLst>
        </pc:spChg>
        <pc:spChg chg="del mod">
          <ac:chgData name="Tammy Pankey" userId="89b84b47-0384-4d66-b56e-dc00ebdb68cf" providerId="ADAL" clId="{36C47FFA-2271-4571-B69A-BC3CF8D50864}" dt="2023-07-05T20:15:22.188" v="37" actId="478"/>
          <ac:spMkLst>
            <pc:docMk/>
            <pc:sldMk cId="1817088350" sldId="299"/>
            <ac:spMk id="10" creationId="{526DB081-082D-0289-6B52-ECD97D202369}"/>
          </ac:spMkLst>
        </pc:spChg>
        <pc:spChg chg="mod">
          <ac:chgData name="Tammy Pankey" userId="89b84b47-0384-4d66-b56e-dc00ebdb68cf" providerId="ADAL" clId="{36C47FFA-2271-4571-B69A-BC3CF8D50864}" dt="2023-07-05T20:13:25.411" v="24" actId="2711"/>
          <ac:spMkLst>
            <pc:docMk/>
            <pc:sldMk cId="1817088350" sldId="299"/>
            <ac:spMk id="11" creationId="{CABE59FF-6630-6ED6-663B-234327AC615B}"/>
          </ac:spMkLst>
        </pc:spChg>
      </pc:sldChg>
      <pc:sldChg chg="modSp mod">
        <pc:chgData name="Tammy Pankey" userId="89b84b47-0384-4d66-b56e-dc00ebdb68cf" providerId="ADAL" clId="{36C47FFA-2271-4571-B69A-BC3CF8D50864}" dt="2023-07-05T20:13:15.709" v="22" actId="2711"/>
        <pc:sldMkLst>
          <pc:docMk/>
          <pc:sldMk cId="2117150995" sldId="300"/>
        </pc:sldMkLst>
        <pc:spChg chg="mod">
          <ac:chgData name="Tammy Pankey" userId="89b84b47-0384-4d66-b56e-dc00ebdb68cf" providerId="ADAL" clId="{36C47FFA-2271-4571-B69A-BC3CF8D50864}" dt="2023-07-05T20:13:15.709" v="22" actId="2711"/>
          <ac:spMkLst>
            <pc:docMk/>
            <pc:sldMk cId="2117150995" sldId="30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15.709" v="22" actId="2711"/>
          <ac:spMkLst>
            <pc:docMk/>
            <pc:sldMk cId="2117150995" sldId="300"/>
            <ac:spMk id="5" creationId="{99DD8D6A-447D-4110-8507-7700AA32504E}"/>
          </ac:spMkLst>
        </pc:spChg>
        <pc:spChg chg="mod">
          <ac:chgData name="Tammy Pankey" userId="89b84b47-0384-4d66-b56e-dc00ebdb68cf" providerId="ADAL" clId="{36C47FFA-2271-4571-B69A-BC3CF8D50864}" dt="2023-07-05T20:13:15.709" v="22" actId="2711"/>
          <ac:spMkLst>
            <pc:docMk/>
            <pc:sldMk cId="2117150995" sldId="300"/>
            <ac:spMk id="8" creationId="{94DD0FCF-3993-AFDF-761F-617DC969FA36}"/>
          </ac:spMkLst>
        </pc:spChg>
      </pc:sldChg>
      <pc:sldChg chg="modSp mod">
        <pc:chgData name="Tammy Pankey" userId="89b84b47-0384-4d66-b56e-dc00ebdb68cf" providerId="ADAL" clId="{36C47FFA-2271-4571-B69A-BC3CF8D50864}" dt="2023-07-05T20:13:35.569" v="26" actId="2711"/>
        <pc:sldMkLst>
          <pc:docMk/>
          <pc:sldMk cId="133115148" sldId="308"/>
        </pc:sldMkLst>
        <pc:spChg chg="mod">
          <ac:chgData name="Tammy Pankey" userId="89b84b47-0384-4d66-b56e-dc00ebdb68cf" providerId="ADAL" clId="{36C47FFA-2271-4571-B69A-BC3CF8D50864}" dt="2023-07-05T20:13:35.569" v="26" actId="2711"/>
          <ac:spMkLst>
            <pc:docMk/>
            <pc:sldMk cId="133115148" sldId="308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35.569" v="26" actId="2711"/>
          <ac:spMkLst>
            <pc:docMk/>
            <pc:sldMk cId="133115148" sldId="308"/>
            <ac:spMk id="9" creationId="{2B4A7025-DB88-BFEF-92EF-BA2D9CED0D48}"/>
          </ac:spMkLst>
        </pc:spChg>
        <pc:spChg chg="mod">
          <ac:chgData name="Tammy Pankey" userId="89b84b47-0384-4d66-b56e-dc00ebdb68cf" providerId="ADAL" clId="{36C47FFA-2271-4571-B69A-BC3CF8D50864}" dt="2023-07-05T20:13:35.569" v="26" actId="2711"/>
          <ac:spMkLst>
            <pc:docMk/>
            <pc:sldMk cId="133115148" sldId="308"/>
            <ac:spMk id="10" creationId="{281EA884-CF64-867C-A90C-BD7C54C20DCF}"/>
          </ac:spMkLst>
        </pc:spChg>
      </pc:sldChg>
      <pc:sldChg chg="modSp mod">
        <pc:chgData name="Tammy Pankey" userId="89b84b47-0384-4d66-b56e-dc00ebdb68cf" providerId="ADAL" clId="{36C47FFA-2271-4571-B69A-BC3CF8D50864}" dt="2023-07-05T20:13:49.243" v="29" actId="2711"/>
        <pc:sldMkLst>
          <pc:docMk/>
          <pc:sldMk cId="1179324367" sldId="310"/>
        </pc:sldMkLst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9" creationId="{EF386167-0CC6-4168-B6CD-9E6EBDB32E86}"/>
          </ac:spMkLst>
        </pc:spChg>
        <pc:spChg chg="mod">
          <ac:chgData name="Tammy Pankey" userId="89b84b47-0384-4d66-b56e-dc00ebdb68cf" providerId="ADAL" clId="{36C47FFA-2271-4571-B69A-BC3CF8D50864}" dt="2023-07-05T20:13:49.243" v="29" actId="2711"/>
          <ac:spMkLst>
            <pc:docMk/>
            <pc:sldMk cId="1179324367" sldId="310"/>
            <ac:spMk id="12" creationId="{72539CDD-1594-0EDD-F711-AC409595CD91}"/>
          </ac:spMkLst>
        </pc:spChg>
      </pc:sldChg>
      <pc:sldChg chg="modSp mod modNotesTx">
        <pc:chgData name="Tammy Pankey" userId="89b84b47-0384-4d66-b56e-dc00ebdb68cf" providerId="ADAL" clId="{36C47FFA-2271-4571-B69A-BC3CF8D50864}" dt="2023-07-05T20:14:27.331" v="35"/>
        <pc:sldMkLst>
          <pc:docMk/>
          <pc:sldMk cId="2597112184" sldId="312"/>
        </pc:sldMkLst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36C47FFA-2271-4571-B69A-BC3CF8D50864}" dt="2023-07-05T20:13:59.404" v="31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36C47FFA-2271-4571-B69A-BC3CF8D50864}" dt="2023-07-05T20:12:40.607" v="15" actId="2711"/>
        <pc:sldMkLst>
          <pc:docMk/>
          <pc:sldMk cId="3587454972" sldId="313"/>
        </pc:sldMkLst>
        <pc:spChg chg="mod">
          <ac:chgData name="Tammy Pankey" userId="89b84b47-0384-4d66-b56e-dc00ebdb68cf" providerId="ADAL" clId="{36C47FFA-2271-4571-B69A-BC3CF8D50864}" dt="2023-07-05T20:12:40.607" v="15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2:40.607" v="15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2:40.607" v="15" actId="2711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36C47FFA-2271-4571-B69A-BC3CF8D50864}" dt="2023-07-05T20:13:39.545" v="27" actId="2711"/>
        <pc:sldMkLst>
          <pc:docMk/>
          <pc:sldMk cId="4116920718" sldId="314"/>
        </pc:sldMkLst>
        <pc:spChg chg="mod">
          <ac:chgData name="Tammy Pankey" userId="89b84b47-0384-4d66-b56e-dc00ebdb68cf" providerId="ADAL" clId="{36C47FFA-2271-4571-B69A-BC3CF8D50864}" dt="2023-07-05T20:13:39.545" v="27" actId="2711"/>
          <ac:spMkLst>
            <pc:docMk/>
            <pc:sldMk cId="4116920718" sldId="314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39.545" v="27" actId="2711"/>
          <ac:spMkLst>
            <pc:docMk/>
            <pc:sldMk cId="4116920718" sldId="314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39.545" v="27" actId="2711"/>
          <ac:spMkLst>
            <pc:docMk/>
            <pc:sldMk cId="4116920718" sldId="314"/>
            <ac:spMk id="5" creationId="{DD4712C1-F703-4BDE-AA70-74AE23C7B717}"/>
          </ac:spMkLst>
        </pc:spChg>
      </pc:sldChg>
      <pc:sldChg chg="addSp delSp modSp mod">
        <pc:chgData name="Tammy Pankey" userId="89b84b47-0384-4d66-b56e-dc00ebdb68cf" providerId="ADAL" clId="{36C47FFA-2271-4571-B69A-BC3CF8D50864}" dt="2023-07-05T20:11:54.086" v="13" actId="2711"/>
        <pc:sldMkLst>
          <pc:docMk/>
          <pc:sldMk cId="3891411312" sldId="317"/>
        </pc:sldMkLst>
        <pc:spChg chg="mod">
          <ac:chgData name="Tammy Pankey" userId="89b84b47-0384-4d66-b56e-dc00ebdb68cf" providerId="ADAL" clId="{36C47FFA-2271-4571-B69A-BC3CF8D50864}" dt="2023-07-05T20:11:54.086" v="13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36C47FFA-2271-4571-B69A-BC3CF8D50864}" dt="2023-07-05T20:11:54.086" v="13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36C47FFA-2271-4571-B69A-BC3CF8D50864}" dt="2023-07-05T20:11:54.086" v="13" actId="2711"/>
          <ac:spMkLst>
            <pc:docMk/>
            <pc:sldMk cId="3891411312" sldId="317"/>
            <ac:spMk id="26" creationId="{49461470-2C49-0B4A-AFF2-693C58AC2F9F}"/>
          </ac:spMkLst>
        </pc:spChg>
        <pc:picChg chg="add mod">
          <ac:chgData name="Tammy Pankey" userId="89b84b47-0384-4d66-b56e-dc00ebdb68cf" providerId="ADAL" clId="{36C47FFA-2271-4571-B69A-BC3CF8D50864}" dt="2023-07-05T20:11:45.165" v="12" actId="1076"/>
          <ac:picMkLst>
            <pc:docMk/>
            <pc:sldMk cId="3891411312" sldId="317"/>
            <ac:picMk id="8" creationId="{D777F855-412A-C489-352B-A1F4D4E25AD9}"/>
          </ac:picMkLst>
        </pc:picChg>
        <pc:picChg chg="del">
          <ac:chgData name="Tammy Pankey" userId="89b84b47-0384-4d66-b56e-dc00ebdb68cf" providerId="ADAL" clId="{36C47FFA-2271-4571-B69A-BC3CF8D50864}" dt="2023-07-05T20:11:12.162" v="4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36C47FFA-2271-4571-B69A-BC3CF8D50864}" dt="2023-07-05T20:14:02.712" v="32" actId="2711"/>
        <pc:sldMkLst>
          <pc:docMk/>
          <pc:sldMk cId="1754274421" sldId="318"/>
        </pc:sldMkLst>
        <pc:spChg chg="mod">
          <ac:chgData name="Tammy Pankey" userId="89b84b47-0384-4d66-b56e-dc00ebdb68cf" providerId="ADAL" clId="{36C47FFA-2271-4571-B69A-BC3CF8D50864}" dt="2023-07-05T20:14:02.712" v="32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4:02.712" v="32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36C47FFA-2271-4571-B69A-BC3CF8D50864}" dt="2023-07-05T20:14:06" v="33" actId="2711"/>
        <pc:sldMkLst>
          <pc:docMk/>
          <pc:sldMk cId="1384095157" sldId="319"/>
        </pc:sldMkLst>
        <pc:spChg chg="mod">
          <ac:chgData name="Tammy Pankey" userId="89b84b47-0384-4d66-b56e-dc00ebdb68cf" providerId="ADAL" clId="{36C47FFA-2271-4571-B69A-BC3CF8D50864}" dt="2023-07-05T20:14:06" v="33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36C47FFA-2271-4571-B69A-BC3CF8D50864}" dt="2023-07-05T19:38:27.936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36C47FFA-2271-4571-B69A-BC3CF8D50864}" dt="2023-07-05T19:38:31.105" v="2" actId="478"/>
          <ac:spMkLst>
            <pc:docMk/>
            <pc:sldMk cId="1384095157" sldId="319"/>
            <ac:spMk id="6" creationId="{CD22CCDF-2CA7-2001-054B-6453C4850425}"/>
          </ac:spMkLst>
        </pc:spChg>
        <pc:spChg chg="add mod">
          <ac:chgData name="Tammy Pankey" userId="89b84b47-0384-4d66-b56e-dc00ebdb68cf" providerId="ADAL" clId="{36C47FFA-2271-4571-B69A-BC3CF8D50864}" dt="2023-07-05T20:14:06" v="33" actId="2711"/>
          <ac:spMkLst>
            <pc:docMk/>
            <pc:sldMk cId="1384095157" sldId="319"/>
            <ac:spMk id="8" creationId="{9CB1B180-1A57-6D90-5175-FF4370A84772}"/>
          </ac:spMkLst>
        </pc:spChg>
      </pc:sldChg>
      <pc:sldChg chg="modSp mod">
        <pc:chgData name="Tammy Pankey" userId="89b84b47-0384-4d66-b56e-dc00ebdb68cf" providerId="ADAL" clId="{36C47FFA-2271-4571-B69A-BC3CF8D50864}" dt="2023-07-05T20:13:00.411" v="18" actId="2711"/>
        <pc:sldMkLst>
          <pc:docMk/>
          <pc:sldMk cId="263907504" sldId="320"/>
        </pc:sldMkLst>
        <pc:spChg chg="mod">
          <ac:chgData name="Tammy Pankey" userId="89b84b47-0384-4d66-b56e-dc00ebdb68cf" providerId="ADAL" clId="{36C47FFA-2271-4571-B69A-BC3CF8D50864}" dt="2023-07-05T20:13:00.411" v="18" actId="2711"/>
          <ac:spMkLst>
            <pc:docMk/>
            <pc:sldMk cId="263907504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00.411" v="18" actId="2711"/>
          <ac:spMkLst>
            <pc:docMk/>
            <pc:sldMk cId="263907504" sldId="320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00.411" v="18" actId="2711"/>
          <ac:spMkLst>
            <pc:docMk/>
            <pc:sldMk cId="263907504" sldId="320"/>
            <ac:spMk id="10" creationId="{822B3E6E-CBE4-4586-A902-FB12D889174C}"/>
          </ac:spMkLst>
        </pc:spChg>
      </pc:sldChg>
      <pc:sldChg chg="modSp mod">
        <pc:chgData name="Tammy Pankey" userId="89b84b47-0384-4d66-b56e-dc00ebdb68cf" providerId="ADAL" clId="{36C47FFA-2271-4571-B69A-BC3CF8D50864}" dt="2023-07-05T20:13:53.545" v="30" actId="2711"/>
        <pc:sldMkLst>
          <pc:docMk/>
          <pc:sldMk cId="2560376598" sldId="321"/>
        </pc:sldMkLst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2" creationId="{687D7AD4-EE25-42E6-A3F2-C658860DB740}"/>
          </ac:spMkLst>
        </pc:spChg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4" creationId="{56567651-8AA4-479B-AC03-821AC799E926}"/>
          </ac:spMkLst>
        </pc:spChg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9" creationId="{EF386167-0CC6-4168-B6CD-9E6EBDB32E86}"/>
          </ac:spMkLst>
        </pc:spChg>
        <pc:spChg chg="mod">
          <ac:chgData name="Tammy Pankey" userId="89b84b47-0384-4d66-b56e-dc00ebdb68cf" providerId="ADAL" clId="{36C47FFA-2271-4571-B69A-BC3CF8D50864}" dt="2023-07-05T20:13:53.545" v="30" actId="2711"/>
          <ac:spMkLst>
            <pc:docMk/>
            <pc:sldMk cId="2560376598" sldId="321"/>
            <ac:spMk id="12" creationId="{72539CDD-1594-0EDD-F711-AC409595CD9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ime-competition-ready/training-camp-2-playing-with-objects#lesson-pla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200" b="0" i="0" u="none" strike="noStrike" baseline="0" dirty="0">
                <a:latin typeface="ArialMT"/>
              </a:rPr>
              <a:t>As the team completes the sessions, ask them to collect evidence of their use of the Core Values.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What does each Core Value look like?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What does it sound like when people are using the Core Values appropriately?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MT"/>
              </a:rPr>
              <a:t>How do people communicate with each other when they have a disagreement?</a:t>
            </a:r>
          </a:p>
          <a:p>
            <a:r>
              <a:rPr lang="en-US" sz="1200" b="1" dirty="0"/>
              <a:t>Session 3 Tips =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This activity is a great way for the team to collaborate creatively on a piece that represents their shared interests.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Team planning and project management is important to achieve goals and be ready for the tournament.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To make missions easier to complete, the team can build LEGO® attachments and fit them onto the robot.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Session 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and research ideas for their innovation project.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 their robot to avoid obstacles using a sensor and to power an attachment.</a:t>
            </a:r>
            <a:endParaRPr lang="en-US" sz="1800" b="0" i="0" u="none" strike="noStrike" baseline="0" dirty="0">
              <a:latin typeface="Arial-BoldMT"/>
            </a:endParaRP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MT"/>
              </a:rPr>
              <a:t>As the team completes the sessions, ask them to collect evidence of their use of the Core Values. </a:t>
            </a:r>
          </a:p>
          <a:p>
            <a:r>
              <a:rPr lang="en-US" sz="1800" b="1" dirty="0"/>
              <a:t>Session 3 Tips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If your team has already agreed on the focus of their project, encourage them to begin researching the topic. You can find helpful resources on the season resource page.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Team planning and project management is important to achieve goals and be ready for the tournament.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Encourage the team use their Engineering Notebooks and to take notes when researching their ideas.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Session 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and research ideas for their innovation project.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 their robot to avoid obstacles using a sensor and to power an attachment.</a:t>
            </a:r>
            <a:endParaRPr lang="en-US" sz="1200" b="0" i="0" u="none" strike="noStrike" baseline="0" dirty="0">
              <a:latin typeface="Arial-BoldMT"/>
            </a:endParaRP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200" b="0" i="0" u="none" strike="noStrike" baseline="0" dirty="0">
                <a:latin typeface="ArialMT"/>
              </a:rPr>
              <a:t>As the team completes the sessions, ask them to collect evidence of their use of the Core Values. </a:t>
            </a:r>
          </a:p>
          <a:p>
            <a:r>
              <a:rPr lang="en-US" sz="1200" b="1" dirty="0"/>
              <a:t>Session 3 Tips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If your team has already agreed on the focus of their project, encourage them to begin researching the topic. You can find helpful resources on the season resource page.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Team planning and project management is important to achieve goals and be ready for the tournament.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Encourage the team use their Engineering Notebooks and to take notes when researching their ideas.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 -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Camp 2: Playing with Objects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https://education.lego.com/en-us/lessons/prime-competition-ready/training-camp-2-playing-with-objects#lesson-plan</a:t>
            </a:r>
            <a:endParaRPr lang="en-US" sz="1800" b="1" i="0" u="none" strike="noStrike" baseline="0" dirty="0">
              <a:latin typeface="Arial-BoldM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on-line: </a:t>
            </a:r>
            <a:r>
              <a:rPr lang="en-GB" sz="2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https://spike.legoeducation.com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2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0" u="none" strike="noStrike" baseline="0" dirty="0">
              <a:latin typeface="Arial-BoldMT"/>
            </a:endParaRP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Session 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and research ideas for their innovation project.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 their robot to avoid obstacles using a sensor and to power an attachment.</a:t>
            </a:r>
            <a:endParaRPr lang="en-US" sz="2800" b="0" i="0" u="none" strike="noStrike" baseline="0" dirty="0">
              <a:latin typeface="Arial-BoldMT"/>
            </a:endParaRP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As the team completes the sessions, ask them to collect evidence of their use of the Core Values. </a:t>
            </a:r>
          </a:p>
          <a:p>
            <a:r>
              <a:rPr lang="en-US" sz="2800" b="1" dirty="0"/>
              <a:t>Session 3 Tips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If your team has already agreed on the focus of their project, encourage them to begin researching the topic. You can find helpful resources on the season resource page.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Team planning and project management is important to achieve goals and be ready for the tournament.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Encourage the team use their Engineering Notebooks and to take notes when researching their ideas.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Share </a:t>
            </a:r>
            <a:r>
              <a:rPr lang="en-US" sz="28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Session 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and research ideas for their innovation project.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 their robot to avoid obstacles using a sensor and to power an attachment.</a:t>
            </a:r>
            <a:endParaRPr lang="en-US" sz="2800" b="0" i="0" u="none" strike="noStrike" baseline="0" dirty="0">
              <a:latin typeface="Arial-BoldMT"/>
            </a:endParaRPr>
          </a:p>
          <a:p>
            <a:pPr algn="l"/>
            <a:r>
              <a:rPr lang="en-US" sz="2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As the team completes the sessions, ask them to collect evidence of their use of the Core Values. </a:t>
            </a:r>
          </a:p>
          <a:p>
            <a:r>
              <a:rPr lang="en-US" sz="2800" b="1" dirty="0"/>
              <a:t>Session 3 Tips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If your team has already agreed on the focus of their project, encourage them to begin researching the topic. You can find helpful resources on the season resource page.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Team planning and project management is important to achieve goals and be ready for the tournament.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Encourage the team use their Engineering Notebooks and to take notes when researching their ideas.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Have the team check that the wires are plugged into the right ports and that the ports used match their program.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0" i="0" u="none" strike="noStrike" baseline="0" dirty="0">
                <a:latin typeface="ArialMT"/>
              </a:rPr>
              <a:t>Robot Game Connection: Have the team think about how to use the attachment from the robot lesson to complete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1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2108200"/>
            <a:ext cx="4317567" cy="27922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 Camp 2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3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7" name="Picture 6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E9F2DBB8-7001-3720-AFCD-E8C4F68404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577" y="5841203"/>
            <a:ext cx="3720051" cy="651936"/>
          </a:xfrm>
          <a:prstGeom prst="rect">
            <a:avLst/>
          </a:prstGeom>
        </p:spPr>
      </p:pic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DB768519-576E-D50D-C080-15DD550747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96" y="5337149"/>
            <a:ext cx="1371193" cy="1371600"/>
          </a:xfrm>
          <a:prstGeom prst="rect">
            <a:avLst/>
          </a:prstGeom>
        </p:spPr>
      </p:pic>
      <p:pic>
        <p:nvPicPr>
          <p:cNvPr id="10" name="Picture 9" descr="A cardboard box with toys and a map&#10;&#10;Description automatically generated">
            <a:extLst>
              <a:ext uri="{FF2B5EF4-FFF2-40B4-BE49-F238E27FC236}">
                <a16:creationId xmlns:a16="http://schemas.microsoft.com/office/drawing/2014/main" id="{9818F538-D58B-702B-A320-1275403028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13" y="1948294"/>
            <a:ext cx="3855879" cy="24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F6FF599-4AA4-DEA1-A0C9-276456BA25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4869180"/>
            <a:ext cx="8627633" cy="11873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the/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sont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des marques de commerce du/son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marcas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registradas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LEGO Group. ©2024 The LEGO Group. All rights reserved/Tous droits 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réservés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derechos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reservados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FIRST ®, the FIRST ® logo, </a:t>
            </a:r>
            <a:r>
              <a:rPr lang="en-US" sz="12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®, Gracious Professionalism®, and FIRST® DIVESM are trademarks of For Inspiration and Recognition of Science and Technology (FIRST). LEGO® is a registered trademark of the LEGO Group. FIRST® LEGO® League and SUBMERGEDSM are jointly held trademarks of FIRST and the LEGO Group. All other trademarks are the property of their respective owners. ©2024 FIRST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BD5A1D46-5C13-D2C1-E573-FE7730A24E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646" y="942637"/>
            <a:ext cx="2727184" cy="27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364123" y="365127"/>
            <a:ext cx="8325393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364123" y="1358900"/>
            <a:ext cx="8325394" cy="322967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and research ideas for their innovation project.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 their robot to avoid obstacles using a sensor and to power an attachment.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67844" y="1076961"/>
            <a:ext cx="7614919" cy="1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the innovation project page and the Project Sparks.</a:t>
            </a:r>
          </a:p>
          <a:p>
            <a:pPr algn="l"/>
            <a:r>
              <a:rPr lang="en-US" sz="27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your ideas for the project with your team. Make sure everyone has a chance to share.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10F4B-5D1B-4D49-1B65-EA54DAEC7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864" y="2954178"/>
            <a:ext cx="5706271" cy="22958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876800"/>
            <a:ext cx="6400800" cy="12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146691"/>
            <a:ext cx="7709807" cy="762634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the SPIKE™ Prime app.  Find your lesson.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 Camp 2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19960" y="4203700"/>
            <a:ext cx="7920790" cy="187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 on the skills you learned that will be beneficial in completing missions.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Try it out!  See if you can code your robot to complete a mission.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EB190-BD81-A3B6-D387-1C0962C91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080655"/>
            <a:ext cx="4636875" cy="1399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19EF04-8755-F8EF-58A8-EB971E5E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902" y="1851774"/>
            <a:ext cx="411114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43" y="1001485"/>
            <a:ext cx="8060867" cy="3701143"/>
          </a:xfrm>
        </p:spPr>
        <p:txBody>
          <a:bodyPr>
            <a:noAutofit/>
          </a:bodyPr>
          <a:lstStyle/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</a:t>
            </a:r>
          </a:p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the robot skills you learned.</a:t>
            </a:r>
          </a:p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Chat about the reflection questions.</a:t>
            </a:r>
          </a:p>
          <a:p>
            <a:r>
              <a:rPr lang="en-US" sz="27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sz="2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  <p:pic>
        <p:nvPicPr>
          <p:cNvPr id="6" name="Picture 5" descr="A toy building blocks with lights&#10;&#10;Description automatically generated with medium confidence">
            <a:extLst>
              <a:ext uri="{FF2B5EF4-FFF2-40B4-BE49-F238E27FC236}">
                <a16:creationId xmlns:a16="http://schemas.microsoft.com/office/drawing/2014/main" id="{CC0F9C69-BACD-0A73-2C47-213BCA77BB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362" y="1589567"/>
            <a:ext cx="43043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FF6F6FD-B23D-2243-19A1-4466DE33E4F5}"/>
              </a:ext>
            </a:extLst>
          </p:cNvPr>
          <p:cNvSpPr txBox="1">
            <a:spLocks/>
          </p:cNvSpPr>
          <p:nvPr/>
        </p:nvSpPr>
        <p:spPr>
          <a:xfrm>
            <a:off x="275393" y="3221895"/>
            <a:ext cx="3733081" cy="26922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research can you do to explore the ideas for your innovation project?</a:t>
            </a:r>
          </a:p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objects does your robot need to avoid?</a:t>
            </a:r>
          </a:p>
        </p:txBody>
      </p:sp>
      <p:pic>
        <p:nvPicPr>
          <p:cNvPr id="5" name="Picture 4" descr="A toy map on a black surface&#10;&#10;Description automatically generated">
            <a:extLst>
              <a:ext uri="{FF2B5EF4-FFF2-40B4-BE49-F238E27FC236}">
                <a16:creationId xmlns:a16="http://schemas.microsoft.com/office/drawing/2014/main" id="{A9B0F1CB-5FD9-13F9-B4FC-99C1D8ADA9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242" y="1117750"/>
            <a:ext cx="6666614" cy="42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1069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6E719B-4968-852C-0ECB-BD669C63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70" y="2186986"/>
            <a:ext cx="8022947" cy="248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</a:t>
            </a:r>
            <a:r>
              <a:rPr lang="en-US" i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 </a:t>
            </a:r>
            <a:endParaRPr lang="en-US" i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6D7E7ECCCD274CA4D87657FE5B4A0A" ma:contentTypeVersion="13" ma:contentTypeDescription="Create a new document." ma:contentTypeScope="" ma:versionID="988cd206c9a4722f6fc33e7db9caa08d">
  <xsd:schema xmlns:xsd="http://www.w3.org/2001/XMLSchema" xmlns:xs="http://www.w3.org/2001/XMLSchema" xmlns:p="http://schemas.microsoft.com/office/2006/metadata/properties" xmlns:ns2="7d39d9d4-a4a3-4cbb-8846-0795941a173f" xmlns:ns3="0bfdc619-4bd5-4a26-8e37-4be4446dc23a" xmlns:ns4="c7bc20cd-f3b5-4cb9-9099-b7d1e4c3c983" targetNamespace="http://schemas.microsoft.com/office/2006/metadata/properties" ma:root="true" ma:fieldsID="dee27c954446562decad3bfbb669f59b" ns2:_="" ns3:_="" ns4:_="">
    <xsd:import namespace="7d39d9d4-a4a3-4cbb-8846-0795941a173f"/>
    <xsd:import namespace="0bfdc619-4bd5-4a26-8e37-4be4446dc23a"/>
    <xsd:import namespace="c7bc20cd-f3b5-4cb9-9099-b7d1e4c3c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9d9d4-a4a3-4cbb-8846-0795941a1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d39d9d4-a4a3-4cbb-8846-0795941a173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1F4FE6-0B94-423C-9564-86FF0363EA17}"/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5178</TotalTime>
  <Words>1284</Words>
  <Application>Microsoft Office PowerPoint</Application>
  <PresentationFormat>On-screen Show (4:3)</PresentationFormat>
  <Paragraphs>106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Arial-BoldMT</vt:lpstr>
      <vt:lpstr>ArialMT</vt:lpstr>
      <vt:lpstr>Calibri</vt:lpstr>
      <vt:lpstr>Chantal Light</vt:lpstr>
      <vt:lpstr>Helvetica Neue</vt:lpstr>
      <vt:lpstr>Roboto</vt:lpstr>
      <vt:lpstr>Office Theme</vt:lpstr>
      <vt:lpstr>1_Office Theme</vt:lpstr>
      <vt:lpstr>PowerPoint Presentation</vt:lpstr>
      <vt:lpstr>Session Overview</vt:lpstr>
      <vt:lpstr>Introduction</vt:lpstr>
      <vt:lpstr>Training Camp 2</vt:lpstr>
      <vt:lpstr>Share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Gibson</cp:lastModifiedBy>
  <cp:revision>74</cp:revision>
  <dcterms:created xsi:type="dcterms:W3CDTF">2020-04-21T20:33:01Z</dcterms:created>
  <dcterms:modified xsi:type="dcterms:W3CDTF">2024-06-10T19:23:55Z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0x010100316D7E7ECCCD274CA4D87657FE5B4A0A</vt:lpwstr>
  </property>
  <property fmtid="{D5CDD505-2E9C-101B-9397-08002B2CF9AE}" pid="3" name="MediaServiceImageTags">
    <vt:lpwstr/>
  </property>
</Properties>
</file>