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96" r:id="rId5"/>
  </p:sldMasterIdLst>
  <p:notesMasterIdLst>
    <p:notesMasterId r:id="rId18"/>
  </p:notesMasterIdLst>
  <p:sldIdLst>
    <p:sldId id="317" r:id="rId6"/>
    <p:sldId id="260" r:id="rId7"/>
    <p:sldId id="313" r:id="rId8"/>
    <p:sldId id="321" r:id="rId9"/>
    <p:sldId id="323" r:id="rId10"/>
    <p:sldId id="284" r:id="rId11"/>
    <p:sldId id="293" r:id="rId12"/>
    <p:sldId id="314" r:id="rId13"/>
    <p:sldId id="310" r:id="rId14"/>
    <p:sldId id="312" r:id="rId15"/>
    <p:sldId id="318" r:id="rId16"/>
    <p:sldId id="31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39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44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13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2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C24"/>
    <a:srgbClr val="FDE7E3"/>
    <a:srgbClr val="FAC1B8"/>
    <a:srgbClr val="F7A091"/>
    <a:srgbClr val="FF781D"/>
    <a:srgbClr val="ED7D31"/>
    <a:srgbClr val="ABE6FB"/>
    <a:srgbClr val="CCFFFF"/>
    <a:srgbClr val="4472C4"/>
    <a:srgbClr val="00A5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6B04C-442B-4009-84B0-28FFA495AF68}" v="7" dt="2024-06-10T14:56:20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03" autoAdjust="0"/>
  </p:normalViewPr>
  <p:slideViewPr>
    <p:cSldViewPr snapToGrid="0">
      <p:cViewPr varScale="1">
        <p:scale>
          <a:sx n="88" d="100"/>
          <a:sy n="88" d="100"/>
        </p:scale>
        <p:origin x="2274" y="84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28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ie Gibson" userId="05d73aa8-f094-42cf-9261-ec5251b97041" providerId="ADAL" clId="{CB76B04C-442B-4009-84B0-28FFA495AF68}"/>
    <pc:docChg chg="custSel addSld delSld modSld">
      <pc:chgData name="Charlie Gibson" userId="05d73aa8-f094-42cf-9261-ec5251b97041" providerId="ADAL" clId="{CB76B04C-442B-4009-84B0-28FFA495AF68}" dt="2024-06-10T19:23:02.054" v="337" actId="20577"/>
      <pc:docMkLst>
        <pc:docMk/>
      </pc:docMkLst>
      <pc:sldChg chg="delSp modSp mod modNotesTx">
        <pc:chgData name="Charlie Gibson" userId="05d73aa8-f094-42cf-9261-ec5251b97041" providerId="ADAL" clId="{CB76B04C-442B-4009-84B0-28FFA495AF68}" dt="2024-06-10T14:50:23.986" v="77" actId="20577"/>
        <pc:sldMkLst>
          <pc:docMk/>
          <pc:sldMk cId="1717468709" sldId="260"/>
        </pc:sldMkLst>
        <pc:spChg chg="mod">
          <ac:chgData name="Charlie Gibson" userId="05d73aa8-f094-42cf-9261-ec5251b97041" providerId="ADAL" clId="{CB76B04C-442B-4009-84B0-28FFA495AF68}" dt="2024-06-10T14:49:37.054" v="39"/>
          <ac:spMkLst>
            <pc:docMk/>
            <pc:sldMk cId="1717468709" sldId="260"/>
            <ac:spMk id="13" creationId="{0BFC0E9B-CC84-4D72-8BFD-54ED5EC94447}"/>
          </ac:spMkLst>
        </pc:spChg>
        <pc:picChg chg="del">
          <ac:chgData name="Charlie Gibson" userId="05d73aa8-f094-42cf-9261-ec5251b97041" providerId="ADAL" clId="{CB76B04C-442B-4009-84B0-28FFA495AF68}" dt="2024-06-10T14:49:39.888" v="41" actId="478"/>
          <ac:picMkLst>
            <pc:docMk/>
            <pc:sldMk cId="1717468709" sldId="260"/>
            <ac:picMk id="7" creationId="{2586E9B1-E7FD-6DFF-CC0B-3B162AC6C4CF}"/>
          </ac:picMkLst>
        </pc:picChg>
        <pc:picChg chg="del">
          <ac:chgData name="Charlie Gibson" userId="05d73aa8-f094-42cf-9261-ec5251b97041" providerId="ADAL" clId="{CB76B04C-442B-4009-84B0-28FFA495AF68}" dt="2024-06-10T14:49:39.416" v="40" actId="478"/>
          <ac:picMkLst>
            <pc:docMk/>
            <pc:sldMk cId="1717468709" sldId="260"/>
            <ac:picMk id="9" creationId="{6F5B3C21-9119-5C90-F72C-8DCA169BD561}"/>
          </ac:picMkLst>
        </pc:picChg>
      </pc:sldChg>
      <pc:sldChg chg="del">
        <pc:chgData name="Charlie Gibson" userId="05d73aa8-f094-42cf-9261-ec5251b97041" providerId="ADAL" clId="{CB76B04C-442B-4009-84B0-28FFA495AF68}" dt="2024-06-10T14:54:17.962" v="294" actId="47"/>
        <pc:sldMkLst>
          <pc:docMk/>
          <pc:sldMk cId="3822573366" sldId="262"/>
        </pc:sldMkLst>
      </pc:sldChg>
      <pc:sldChg chg="modNotesTx">
        <pc:chgData name="Charlie Gibson" userId="05d73aa8-f094-42cf-9261-ec5251b97041" providerId="ADAL" clId="{CB76B04C-442B-4009-84B0-28FFA495AF68}" dt="2024-06-10T14:53:07.810" v="286"/>
        <pc:sldMkLst>
          <pc:docMk/>
          <pc:sldMk cId="3995406312" sldId="284"/>
        </pc:sldMkLst>
      </pc:sldChg>
      <pc:sldChg chg="del">
        <pc:chgData name="Charlie Gibson" userId="05d73aa8-f094-42cf-9261-ec5251b97041" providerId="ADAL" clId="{CB76B04C-442B-4009-84B0-28FFA495AF68}" dt="2024-06-10T14:54:13.899" v="293" actId="47"/>
        <pc:sldMkLst>
          <pc:docMk/>
          <pc:sldMk cId="1944321190" sldId="287"/>
        </pc:sldMkLst>
      </pc:sldChg>
      <pc:sldChg chg="delSp modSp mod modNotesTx">
        <pc:chgData name="Charlie Gibson" userId="05d73aa8-f094-42cf-9261-ec5251b97041" providerId="ADAL" clId="{CB76B04C-442B-4009-84B0-28FFA495AF68}" dt="2024-06-10T14:54:00.264" v="291" actId="1076"/>
        <pc:sldMkLst>
          <pc:docMk/>
          <pc:sldMk cId="2086260654" sldId="293"/>
        </pc:sldMkLst>
        <pc:spChg chg="mod">
          <ac:chgData name="Charlie Gibson" userId="05d73aa8-f094-42cf-9261-ec5251b97041" providerId="ADAL" clId="{CB76B04C-442B-4009-84B0-28FFA495AF68}" dt="2024-06-10T14:54:00.264" v="291" actId="1076"/>
          <ac:spMkLst>
            <pc:docMk/>
            <pc:sldMk cId="2086260654" sldId="293"/>
            <ac:spMk id="6" creationId="{C0363EA2-223C-4511-ABE0-5D5FCE348A85}"/>
          </ac:spMkLst>
        </pc:spChg>
        <pc:picChg chg="del">
          <ac:chgData name="Charlie Gibson" userId="05d73aa8-f094-42cf-9261-ec5251b97041" providerId="ADAL" clId="{CB76B04C-442B-4009-84B0-28FFA495AF68}" dt="2024-06-10T14:53:23.330" v="288" actId="478"/>
          <ac:picMkLst>
            <pc:docMk/>
            <pc:sldMk cId="2086260654" sldId="293"/>
            <ac:picMk id="7" creationId="{54803B24-EB37-40C9-EE07-CBC53A89C558}"/>
          </ac:picMkLst>
        </pc:picChg>
        <pc:picChg chg="mod">
          <ac:chgData name="Charlie Gibson" userId="05d73aa8-f094-42cf-9261-ec5251b97041" providerId="ADAL" clId="{CB76B04C-442B-4009-84B0-28FFA495AF68}" dt="2024-06-10T14:53:57.334" v="290" actId="14100"/>
          <ac:picMkLst>
            <pc:docMk/>
            <pc:sldMk cId="2086260654" sldId="293"/>
            <ac:picMk id="12" creationId="{121B79EF-2CF7-D438-FE59-FF525C0AFD52}"/>
          </ac:picMkLst>
        </pc:picChg>
      </pc:sldChg>
      <pc:sldChg chg="del">
        <pc:chgData name="Charlie Gibson" userId="05d73aa8-f094-42cf-9261-ec5251b97041" providerId="ADAL" clId="{CB76B04C-442B-4009-84B0-28FFA495AF68}" dt="2024-06-10T14:54:22.770" v="300" actId="47"/>
        <pc:sldMkLst>
          <pc:docMk/>
          <pc:sldMk cId="448954995" sldId="295"/>
        </pc:sldMkLst>
      </pc:sldChg>
      <pc:sldChg chg="delSp del mod">
        <pc:chgData name="Charlie Gibson" userId="05d73aa8-f094-42cf-9261-ec5251b97041" providerId="ADAL" clId="{CB76B04C-442B-4009-84B0-28FFA495AF68}" dt="2024-06-10T14:55:14.447" v="319" actId="47"/>
        <pc:sldMkLst>
          <pc:docMk/>
          <pc:sldMk cId="2937528002" sldId="296"/>
        </pc:sldMkLst>
        <pc:picChg chg="del">
          <ac:chgData name="Charlie Gibson" userId="05d73aa8-f094-42cf-9261-ec5251b97041" providerId="ADAL" clId="{CB76B04C-442B-4009-84B0-28FFA495AF68}" dt="2024-06-10T14:55:13.261" v="317" actId="478"/>
          <ac:picMkLst>
            <pc:docMk/>
            <pc:sldMk cId="2937528002" sldId="296"/>
            <ac:picMk id="8" creationId="{990F9920-AEA9-39E1-27CC-B939E11CA594}"/>
          </ac:picMkLst>
        </pc:picChg>
        <pc:picChg chg="del">
          <ac:chgData name="Charlie Gibson" userId="05d73aa8-f094-42cf-9261-ec5251b97041" providerId="ADAL" clId="{CB76B04C-442B-4009-84B0-28FFA495AF68}" dt="2024-06-10T14:55:12.739" v="316" actId="478"/>
          <ac:picMkLst>
            <pc:docMk/>
            <pc:sldMk cId="2937528002" sldId="296"/>
            <ac:picMk id="10" creationId="{63EF106E-1584-6396-5E5F-96DCFE8257D4}"/>
          </ac:picMkLst>
        </pc:picChg>
        <pc:picChg chg="del">
          <ac:chgData name="Charlie Gibson" userId="05d73aa8-f094-42cf-9261-ec5251b97041" providerId="ADAL" clId="{CB76B04C-442B-4009-84B0-28FFA495AF68}" dt="2024-06-10T14:55:13.697" v="318" actId="478"/>
          <ac:picMkLst>
            <pc:docMk/>
            <pc:sldMk cId="2937528002" sldId="296"/>
            <ac:picMk id="19" creationId="{3623020B-FFF2-BA57-F083-8668D216F068}"/>
          </ac:picMkLst>
        </pc:picChg>
      </pc:sldChg>
      <pc:sldChg chg="del">
        <pc:chgData name="Charlie Gibson" userId="05d73aa8-f094-42cf-9261-ec5251b97041" providerId="ADAL" clId="{CB76B04C-442B-4009-84B0-28FFA495AF68}" dt="2024-06-10T14:54:19.546" v="296" actId="47"/>
        <pc:sldMkLst>
          <pc:docMk/>
          <pc:sldMk cId="593059301" sldId="298"/>
        </pc:sldMkLst>
      </pc:sldChg>
      <pc:sldChg chg="del">
        <pc:chgData name="Charlie Gibson" userId="05d73aa8-f094-42cf-9261-ec5251b97041" providerId="ADAL" clId="{CB76B04C-442B-4009-84B0-28FFA495AF68}" dt="2024-06-10T14:54:21.313" v="298" actId="47"/>
        <pc:sldMkLst>
          <pc:docMk/>
          <pc:sldMk cId="1817088350" sldId="299"/>
        </pc:sldMkLst>
      </pc:sldChg>
      <pc:sldChg chg="del">
        <pc:chgData name="Charlie Gibson" userId="05d73aa8-f094-42cf-9261-ec5251b97041" providerId="ADAL" clId="{CB76B04C-442B-4009-84B0-28FFA495AF68}" dt="2024-06-10T14:54:18.899" v="295" actId="47"/>
        <pc:sldMkLst>
          <pc:docMk/>
          <pc:sldMk cId="2117150995" sldId="300"/>
        </pc:sldMkLst>
      </pc:sldChg>
      <pc:sldChg chg="del">
        <pc:chgData name="Charlie Gibson" userId="05d73aa8-f094-42cf-9261-ec5251b97041" providerId="ADAL" clId="{CB76B04C-442B-4009-84B0-28FFA495AF68}" dt="2024-06-10T14:54:20.469" v="297" actId="47"/>
        <pc:sldMkLst>
          <pc:docMk/>
          <pc:sldMk cId="4017252765" sldId="303"/>
        </pc:sldMkLst>
      </pc:sldChg>
      <pc:sldChg chg="del">
        <pc:chgData name="Charlie Gibson" userId="05d73aa8-f094-42cf-9261-ec5251b97041" providerId="ADAL" clId="{CB76B04C-442B-4009-84B0-28FFA495AF68}" dt="2024-06-10T14:54:22.077" v="299" actId="47"/>
        <pc:sldMkLst>
          <pc:docMk/>
          <pc:sldMk cId="207981865" sldId="305"/>
        </pc:sldMkLst>
      </pc:sldChg>
      <pc:sldChg chg="del">
        <pc:chgData name="Charlie Gibson" userId="05d73aa8-f094-42cf-9261-ec5251b97041" providerId="ADAL" clId="{CB76B04C-442B-4009-84B0-28FFA495AF68}" dt="2024-06-10T14:54:23.535" v="301" actId="47"/>
        <pc:sldMkLst>
          <pc:docMk/>
          <pc:sldMk cId="631602059" sldId="307"/>
        </pc:sldMkLst>
      </pc:sldChg>
      <pc:sldChg chg="del">
        <pc:chgData name="Charlie Gibson" userId="05d73aa8-f094-42cf-9261-ec5251b97041" providerId="ADAL" clId="{CB76B04C-442B-4009-84B0-28FFA495AF68}" dt="2024-06-10T14:54:24.710" v="302" actId="47"/>
        <pc:sldMkLst>
          <pc:docMk/>
          <pc:sldMk cId="133115148" sldId="308"/>
        </pc:sldMkLst>
      </pc:sldChg>
      <pc:sldChg chg="delSp del mod">
        <pc:chgData name="Charlie Gibson" userId="05d73aa8-f094-42cf-9261-ec5251b97041" providerId="ADAL" clId="{CB76B04C-442B-4009-84B0-28FFA495AF68}" dt="2024-06-10T14:55:10.581" v="315" actId="47"/>
        <pc:sldMkLst>
          <pc:docMk/>
          <pc:sldMk cId="2130926778" sldId="309"/>
        </pc:sldMkLst>
        <pc:picChg chg="del">
          <ac:chgData name="Charlie Gibson" userId="05d73aa8-f094-42cf-9261-ec5251b97041" providerId="ADAL" clId="{CB76B04C-442B-4009-84B0-28FFA495AF68}" dt="2024-06-10T14:55:09.468" v="314" actId="478"/>
          <ac:picMkLst>
            <pc:docMk/>
            <pc:sldMk cId="2130926778" sldId="309"/>
            <ac:picMk id="4" creationId="{31047738-A71B-B354-2F44-4F21B37A1E61}"/>
          </ac:picMkLst>
        </pc:picChg>
      </pc:sldChg>
      <pc:sldChg chg="addSp delSp modSp mod">
        <pc:chgData name="Charlie Gibson" userId="05d73aa8-f094-42cf-9261-ec5251b97041" providerId="ADAL" clId="{CB76B04C-442B-4009-84B0-28FFA495AF68}" dt="2024-06-10T14:55:44.062" v="330" actId="1076"/>
        <pc:sldMkLst>
          <pc:docMk/>
          <pc:sldMk cId="1179324367" sldId="310"/>
        </pc:sldMkLst>
        <pc:spChg chg="add del mod">
          <ac:chgData name="Charlie Gibson" userId="05d73aa8-f094-42cf-9261-ec5251b97041" providerId="ADAL" clId="{CB76B04C-442B-4009-84B0-28FFA495AF68}" dt="2024-06-10T14:55:20.652" v="326" actId="478"/>
          <ac:spMkLst>
            <pc:docMk/>
            <pc:sldMk cId="1179324367" sldId="310"/>
            <ac:spMk id="7" creationId="{1725F035-C0B0-286A-F531-30B5E0A9057E}"/>
          </ac:spMkLst>
        </pc:spChg>
        <pc:spChg chg="del">
          <ac:chgData name="Charlie Gibson" userId="05d73aa8-f094-42cf-9261-ec5251b97041" providerId="ADAL" clId="{CB76B04C-442B-4009-84B0-28FFA495AF68}" dt="2024-06-10T14:55:19.809" v="325" actId="478"/>
          <ac:spMkLst>
            <pc:docMk/>
            <pc:sldMk cId="1179324367" sldId="310"/>
            <ac:spMk id="9" creationId="{EF386167-0CC6-4168-B6CD-9E6EBDB32E86}"/>
          </ac:spMkLst>
        </pc:spChg>
        <pc:spChg chg="del mod">
          <ac:chgData name="Charlie Gibson" userId="05d73aa8-f094-42cf-9261-ec5251b97041" providerId="ADAL" clId="{CB76B04C-442B-4009-84B0-28FFA495AF68}" dt="2024-06-10T14:55:17.884" v="324" actId="478"/>
          <ac:spMkLst>
            <pc:docMk/>
            <pc:sldMk cId="1179324367" sldId="310"/>
            <ac:spMk id="12" creationId="{72539CDD-1594-0EDD-F711-AC409595CD91}"/>
          </ac:spMkLst>
        </pc:spChg>
        <pc:picChg chg="del">
          <ac:chgData name="Charlie Gibson" userId="05d73aa8-f094-42cf-9261-ec5251b97041" providerId="ADAL" clId="{CB76B04C-442B-4009-84B0-28FFA495AF68}" dt="2024-06-10T14:55:16.494" v="321" actId="478"/>
          <ac:picMkLst>
            <pc:docMk/>
            <pc:sldMk cId="1179324367" sldId="310"/>
            <ac:picMk id="5" creationId="{FF0913E7-FEED-5FE3-3D59-C0B8C1CB4F54}"/>
          </ac:picMkLst>
        </pc:picChg>
        <pc:picChg chg="del">
          <ac:chgData name="Charlie Gibson" userId="05d73aa8-f094-42cf-9261-ec5251b97041" providerId="ADAL" clId="{CB76B04C-442B-4009-84B0-28FFA495AF68}" dt="2024-06-10T14:55:16.826" v="322" actId="478"/>
          <ac:picMkLst>
            <pc:docMk/>
            <pc:sldMk cId="1179324367" sldId="310"/>
            <ac:picMk id="6" creationId="{9FF2B0F2-09A2-B80C-80A7-D1290445546D}"/>
          </ac:picMkLst>
        </pc:picChg>
        <pc:picChg chg="del">
          <ac:chgData name="Charlie Gibson" userId="05d73aa8-f094-42cf-9261-ec5251b97041" providerId="ADAL" clId="{CB76B04C-442B-4009-84B0-28FFA495AF68}" dt="2024-06-10T14:55:21.213" v="327" actId="478"/>
          <ac:picMkLst>
            <pc:docMk/>
            <pc:sldMk cId="1179324367" sldId="310"/>
            <ac:picMk id="8" creationId="{D6571979-ADB4-0A72-B44E-A33FEB441D8A}"/>
          </ac:picMkLst>
        </pc:picChg>
        <pc:picChg chg="add mod">
          <ac:chgData name="Charlie Gibson" userId="05d73aa8-f094-42cf-9261-ec5251b97041" providerId="ADAL" clId="{CB76B04C-442B-4009-84B0-28FFA495AF68}" dt="2024-06-10T14:55:44.062" v="330" actId="1076"/>
          <ac:picMkLst>
            <pc:docMk/>
            <pc:sldMk cId="1179324367" sldId="310"/>
            <ac:picMk id="11" creationId="{784CD82D-6FDF-C116-2300-5B4AA3BA36FC}"/>
          </ac:picMkLst>
        </pc:picChg>
        <pc:picChg chg="del">
          <ac:chgData name="Charlie Gibson" userId="05d73aa8-f094-42cf-9261-ec5251b97041" providerId="ADAL" clId="{CB76B04C-442B-4009-84B0-28FFA495AF68}" dt="2024-06-10T14:55:16.110" v="320" actId="478"/>
          <ac:picMkLst>
            <pc:docMk/>
            <pc:sldMk cId="1179324367" sldId="310"/>
            <ac:picMk id="14" creationId="{325DC140-12AA-2845-9146-86684FCD9582}"/>
          </ac:picMkLst>
        </pc:picChg>
      </pc:sldChg>
      <pc:sldChg chg="modSp mod modNotesTx">
        <pc:chgData name="Charlie Gibson" userId="05d73aa8-f094-42cf-9261-ec5251b97041" providerId="ADAL" clId="{CB76B04C-442B-4009-84B0-28FFA495AF68}" dt="2024-06-10T19:23:02.054" v="337" actId="20577"/>
        <pc:sldMkLst>
          <pc:docMk/>
          <pc:sldMk cId="2597112184" sldId="312"/>
        </pc:sldMkLst>
        <pc:spChg chg="mod">
          <ac:chgData name="Charlie Gibson" userId="05d73aa8-f094-42cf-9261-ec5251b97041" providerId="ADAL" clId="{CB76B04C-442B-4009-84B0-28FFA495AF68}" dt="2024-06-10T19:23:02.054" v="337" actId="20577"/>
          <ac:spMkLst>
            <pc:docMk/>
            <pc:sldMk cId="2597112184" sldId="312"/>
            <ac:spMk id="11" creationId="{36F64D3A-075E-49C2-9842-F32E7A65343B}"/>
          </ac:spMkLst>
        </pc:spChg>
      </pc:sldChg>
      <pc:sldChg chg="addSp delSp modSp mod modNotesTx">
        <pc:chgData name="Charlie Gibson" userId="05d73aa8-f094-42cf-9261-ec5251b97041" providerId="ADAL" clId="{CB76B04C-442B-4009-84B0-28FFA495AF68}" dt="2024-06-10T14:51:15.689" v="86" actId="171"/>
        <pc:sldMkLst>
          <pc:docMk/>
          <pc:sldMk cId="3587454972" sldId="313"/>
        </pc:sldMkLst>
        <pc:spChg chg="mod">
          <ac:chgData name="Charlie Gibson" userId="05d73aa8-f094-42cf-9261-ec5251b97041" providerId="ADAL" clId="{CB76B04C-442B-4009-84B0-28FFA495AF68}" dt="2024-06-10T14:50:48.143" v="80" actId="20577"/>
          <ac:spMkLst>
            <pc:docMk/>
            <pc:sldMk cId="3587454972" sldId="313"/>
            <ac:spMk id="14" creationId="{CD135C1E-0942-48C3-9F0A-AD3D55C08964}"/>
          </ac:spMkLst>
        </pc:spChg>
        <pc:picChg chg="del mod">
          <ac:chgData name="Charlie Gibson" userId="05d73aa8-f094-42cf-9261-ec5251b97041" providerId="ADAL" clId="{CB76B04C-442B-4009-84B0-28FFA495AF68}" dt="2024-06-10T14:50:57.167" v="83" actId="478"/>
          <ac:picMkLst>
            <pc:docMk/>
            <pc:sldMk cId="3587454972" sldId="313"/>
            <ac:picMk id="6" creationId="{CA7B6D2B-2A05-2DFE-6601-441522A118BF}"/>
          </ac:picMkLst>
        </pc:picChg>
        <pc:picChg chg="add mod ord">
          <ac:chgData name="Charlie Gibson" userId="05d73aa8-f094-42cf-9261-ec5251b97041" providerId="ADAL" clId="{CB76B04C-442B-4009-84B0-28FFA495AF68}" dt="2024-06-10T14:51:15.689" v="86" actId="171"/>
          <ac:picMkLst>
            <pc:docMk/>
            <pc:sldMk cId="3587454972" sldId="313"/>
            <ac:picMk id="7" creationId="{27AEEA91-D694-9BEC-5295-CDC9F1FB5497}"/>
          </ac:picMkLst>
        </pc:picChg>
      </pc:sldChg>
      <pc:sldChg chg="addSp modSp mod modNotesTx">
        <pc:chgData name="Charlie Gibson" userId="05d73aa8-f094-42cf-9261-ec5251b97041" providerId="ADAL" clId="{CB76B04C-442B-4009-84B0-28FFA495AF68}" dt="2024-06-10T14:55:04.791" v="313"/>
        <pc:sldMkLst>
          <pc:docMk/>
          <pc:sldMk cId="4116920718" sldId="314"/>
        </pc:sldMkLst>
        <pc:spChg chg="mod">
          <ac:chgData name="Charlie Gibson" userId="05d73aa8-f094-42cf-9261-ec5251b97041" providerId="ADAL" clId="{CB76B04C-442B-4009-84B0-28FFA495AF68}" dt="2024-06-10T14:54:40.915" v="307" actId="20577"/>
          <ac:spMkLst>
            <pc:docMk/>
            <pc:sldMk cId="4116920718" sldId="314"/>
            <ac:spMk id="5" creationId="{DD4712C1-F703-4BDE-AA70-74AE23C7B717}"/>
          </ac:spMkLst>
        </pc:spChg>
        <pc:picChg chg="add mod">
          <ac:chgData name="Charlie Gibson" userId="05d73aa8-f094-42cf-9261-ec5251b97041" providerId="ADAL" clId="{CB76B04C-442B-4009-84B0-28FFA495AF68}" dt="2024-06-10T14:54:56.226" v="312" actId="1076"/>
          <ac:picMkLst>
            <pc:docMk/>
            <pc:sldMk cId="4116920718" sldId="314"/>
            <ac:picMk id="6" creationId="{7A49A951-98E8-6259-9A2E-694865382AB0}"/>
          </ac:picMkLst>
        </pc:picChg>
      </pc:sldChg>
      <pc:sldChg chg="addSp delSp modSp mod">
        <pc:chgData name="Charlie Gibson" userId="05d73aa8-f094-42cf-9261-ec5251b97041" providerId="ADAL" clId="{CB76B04C-442B-4009-84B0-28FFA495AF68}" dt="2024-06-10T14:43:08.313" v="28"/>
        <pc:sldMkLst>
          <pc:docMk/>
          <pc:sldMk cId="3891411312" sldId="317"/>
        </pc:sldMkLst>
        <pc:spChg chg="mod">
          <ac:chgData name="Charlie Gibson" userId="05d73aa8-f094-42cf-9261-ec5251b97041" providerId="ADAL" clId="{CB76B04C-442B-4009-84B0-28FFA495AF68}" dt="2024-06-10T14:42:55.764" v="24" actId="20577"/>
          <ac:spMkLst>
            <pc:docMk/>
            <pc:sldMk cId="3891411312" sldId="317"/>
            <ac:spMk id="5" creationId="{F3B760C1-7E25-45A7-B891-53C58D074EA2}"/>
          </ac:spMkLst>
        </pc:spChg>
        <pc:picChg chg="del">
          <ac:chgData name="Charlie Gibson" userId="05d73aa8-f094-42cf-9261-ec5251b97041" providerId="ADAL" clId="{CB76B04C-442B-4009-84B0-28FFA495AF68}" dt="2024-06-10T14:42:58.786" v="27" actId="478"/>
          <ac:picMkLst>
            <pc:docMk/>
            <pc:sldMk cId="3891411312" sldId="317"/>
            <ac:picMk id="3" creationId="{A58B4590-A7BE-F45C-65EE-D1081410D8A7}"/>
          </ac:picMkLst>
        </pc:picChg>
        <pc:picChg chg="del">
          <ac:chgData name="Charlie Gibson" userId="05d73aa8-f094-42cf-9261-ec5251b97041" providerId="ADAL" clId="{CB76B04C-442B-4009-84B0-28FFA495AF68}" dt="2024-06-10T14:42:58.274" v="26" actId="478"/>
          <ac:picMkLst>
            <pc:docMk/>
            <pc:sldMk cId="3891411312" sldId="317"/>
            <ac:picMk id="4" creationId="{7B5DFE03-4789-704A-447A-D8B047B788D4}"/>
          </ac:picMkLst>
        </pc:picChg>
        <pc:picChg chg="add mod">
          <ac:chgData name="Charlie Gibson" userId="05d73aa8-f094-42cf-9261-ec5251b97041" providerId="ADAL" clId="{CB76B04C-442B-4009-84B0-28FFA495AF68}" dt="2024-06-10T14:43:08.313" v="28"/>
          <ac:picMkLst>
            <pc:docMk/>
            <pc:sldMk cId="3891411312" sldId="317"/>
            <ac:picMk id="7" creationId="{5BDD440D-0236-5D7E-6B47-E06C41C0E3FE}"/>
          </ac:picMkLst>
        </pc:picChg>
        <pc:picChg chg="del">
          <ac:chgData name="Charlie Gibson" userId="05d73aa8-f094-42cf-9261-ec5251b97041" providerId="ADAL" clId="{CB76B04C-442B-4009-84B0-28FFA495AF68}" dt="2024-06-10T14:42:57.517" v="25" actId="478"/>
          <ac:picMkLst>
            <pc:docMk/>
            <pc:sldMk cId="3891411312" sldId="317"/>
            <ac:picMk id="8" creationId="{D3A668F3-C3FE-17B4-4E49-FBE2E55AD361}"/>
          </ac:picMkLst>
        </pc:picChg>
        <pc:picChg chg="add mod">
          <ac:chgData name="Charlie Gibson" userId="05d73aa8-f094-42cf-9261-ec5251b97041" providerId="ADAL" clId="{CB76B04C-442B-4009-84B0-28FFA495AF68}" dt="2024-06-10T14:43:08.313" v="28"/>
          <ac:picMkLst>
            <pc:docMk/>
            <pc:sldMk cId="3891411312" sldId="317"/>
            <ac:picMk id="9" creationId="{45898DEC-545C-E75A-519A-51381F68945E}"/>
          </ac:picMkLst>
        </pc:picChg>
        <pc:picChg chg="add mod">
          <ac:chgData name="Charlie Gibson" userId="05d73aa8-f094-42cf-9261-ec5251b97041" providerId="ADAL" clId="{CB76B04C-442B-4009-84B0-28FFA495AF68}" dt="2024-06-10T14:43:08.313" v="28"/>
          <ac:picMkLst>
            <pc:docMk/>
            <pc:sldMk cId="3891411312" sldId="317"/>
            <ac:picMk id="10" creationId="{365784D3-EE79-3068-836E-53EEBB044CA3}"/>
          </ac:picMkLst>
        </pc:picChg>
      </pc:sldChg>
      <pc:sldChg chg="addSp delSp modSp mod">
        <pc:chgData name="Charlie Gibson" userId="05d73aa8-f094-42cf-9261-ec5251b97041" providerId="ADAL" clId="{CB76B04C-442B-4009-84B0-28FFA495AF68}" dt="2024-06-10T14:56:08.182" v="336"/>
        <pc:sldMkLst>
          <pc:docMk/>
          <pc:sldMk cId="1384095157" sldId="319"/>
        </pc:sldMkLst>
        <pc:spChg chg="add mod">
          <ac:chgData name="Charlie Gibson" userId="05d73aa8-f094-42cf-9261-ec5251b97041" providerId="ADAL" clId="{CB76B04C-442B-4009-84B0-28FFA495AF68}" dt="2024-06-10T14:56:08.182" v="336"/>
          <ac:spMkLst>
            <pc:docMk/>
            <pc:sldMk cId="1384095157" sldId="319"/>
            <ac:spMk id="3" creationId="{AF470B3B-3D21-98BB-E9FA-A555DC12433E}"/>
          </ac:spMkLst>
        </pc:spChg>
        <pc:spChg chg="del mod">
          <ac:chgData name="Charlie Gibson" userId="05d73aa8-f094-42cf-9261-ec5251b97041" providerId="ADAL" clId="{CB76B04C-442B-4009-84B0-28FFA495AF68}" dt="2024-06-10T14:56:07.898" v="335" actId="478"/>
          <ac:spMkLst>
            <pc:docMk/>
            <pc:sldMk cId="1384095157" sldId="319"/>
            <ac:spMk id="8" creationId="{677EFEB5-2B91-2814-F116-050D4E080933}"/>
          </ac:spMkLst>
        </pc:spChg>
        <pc:picChg chg="add mod">
          <ac:chgData name="Charlie Gibson" userId="05d73aa8-f094-42cf-9261-ec5251b97041" providerId="ADAL" clId="{CB76B04C-442B-4009-84B0-28FFA495AF68}" dt="2024-06-10T14:56:08.182" v="336"/>
          <ac:picMkLst>
            <pc:docMk/>
            <pc:sldMk cId="1384095157" sldId="319"/>
            <ac:picMk id="4" creationId="{C31AAEC2-F833-78EA-572E-145920DB5CDC}"/>
          </ac:picMkLst>
        </pc:picChg>
        <pc:picChg chg="del">
          <ac:chgData name="Charlie Gibson" userId="05d73aa8-f094-42cf-9261-ec5251b97041" providerId="ADAL" clId="{CB76B04C-442B-4009-84B0-28FFA495AF68}" dt="2024-06-10T14:56:04.316" v="333" actId="478"/>
          <ac:picMkLst>
            <pc:docMk/>
            <pc:sldMk cId="1384095157" sldId="319"/>
            <ac:picMk id="5" creationId="{C4036D60-1DE4-A838-A1EA-86022CE1F893}"/>
          </ac:picMkLst>
        </pc:picChg>
      </pc:sldChg>
      <pc:sldChg chg="del">
        <pc:chgData name="Charlie Gibson" userId="05d73aa8-f094-42cf-9261-ec5251b97041" providerId="ADAL" clId="{CB76B04C-442B-4009-84B0-28FFA495AF68}" dt="2024-06-10T14:54:12.645" v="292" actId="47"/>
        <pc:sldMkLst>
          <pc:docMk/>
          <pc:sldMk cId="263907504" sldId="320"/>
        </pc:sldMkLst>
      </pc:sldChg>
      <pc:sldChg chg="addSp delSp modSp mod modNotesTx">
        <pc:chgData name="Charlie Gibson" userId="05d73aa8-f094-42cf-9261-ec5251b97041" providerId="ADAL" clId="{CB76B04C-442B-4009-84B0-28FFA495AF68}" dt="2024-06-10T14:51:33.117" v="87"/>
        <pc:sldMkLst>
          <pc:docMk/>
          <pc:sldMk cId="485269098" sldId="321"/>
        </pc:sldMkLst>
        <pc:spChg chg="mod">
          <ac:chgData name="Charlie Gibson" userId="05d73aa8-f094-42cf-9261-ec5251b97041" providerId="ADAL" clId="{CB76B04C-442B-4009-84B0-28FFA495AF68}" dt="2024-06-10T14:48:34.961" v="33" actId="20577"/>
          <ac:spMkLst>
            <pc:docMk/>
            <pc:sldMk cId="485269098" sldId="321"/>
            <ac:spMk id="14" creationId="{CD135C1E-0942-48C3-9F0A-AD3D55C08964}"/>
          </ac:spMkLst>
        </pc:spChg>
        <pc:graphicFrameChg chg="del">
          <ac:chgData name="Charlie Gibson" userId="05d73aa8-f094-42cf-9261-ec5251b97041" providerId="ADAL" clId="{CB76B04C-442B-4009-84B0-28FFA495AF68}" dt="2024-06-10T14:48:36.875" v="34" actId="478"/>
          <ac:graphicFrameMkLst>
            <pc:docMk/>
            <pc:sldMk cId="485269098" sldId="321"/>
            <ac:graphicFrameMk id="9" creationId="{4A657BF5-9378-69E6-8336-F8ECF60E5D43}"/>
          </ac:graphicFrameMkLst>
        </pc:graphicFrameChg>
        <pc:picChg chg="add mod">
          <ac:chgData name="Charlie Gibson" userId="05d73aa8-f094-42cf-9261-ec5251b97041" providerId="ADAL" clId="{CB76B04C-442B-4009-84B0-28FFA495AF68}" dt="2024-06-10T14:48:48.894" v="38" actId="1076"/>
          <ac:picMkLst>
            <pc:docMk/>
            <pc:sldMk cId="485269098" sldId="321"/>
            <ac:picMk id="5" creationId="{9EA6B238-5CCB-963E-6F3E-6D813EA2D938}"/>
          </ac:picMkLst>
        </pc:picChg>
      </pc:sldChg>
      <pc:sldChg chg="del">
        <pc:chgData name="Charlie Gibson" userId="05d73aa8-f094-42cf-9261-ec5251b97041" providerId="ADAL" clId="{CB76B04C-442B-4009-84B0-28FFA495AF68}" dt="2024-06-10T14:55:46.545" v="331" actId="47"/>
        <pc:sldMkLst>
          <pc:docMk/>
          <pc:sldMk cId="1620742802" sldId="322"/>
        </pc:sldMkLst>
      </pc:sldChg>
      <pc:sldChg chg="modSp add mod modNotesTx">
        <pc:chgData name="Charlie Gibson" userId="05d73aa8-f094-42cf-9261-ec5251b97041" providerId="ADAL" clId="{CB76B04C-442B-4009-84B0-28FFA495AF68}" dt="2024-06-10T14:52:44.385" v="285" actId="20577"/>
        <pc:sldMkLst>
          <pc:docMk/>
          <pc:sldMk cId="2421868431" sldId="323"/>
        </pc:sldMkLst>
        <pc:spChg chg="mod">
          <ac:chgData name="Charlie Gibson" userId="05d73aa8-f094-42cf-9261-ec5251b97041" providerId="ADAL" clId="{CB76B04C-442B-4009-84B0-28FFA495AF68}" dt="2024-06-10T14:52:14.066" v="103" actId="404"/>
          <ac:spMkLst>
            <pc:docMk/>
            <pc:sldMk cId="2421868431" sldId="323"/>
            <ac:spMk id="4" creationId="{56567651-8AA4-479B-AC03-821AC799E926}"/>
          </ac:spMkLst>
        </pc:spChg>
      </pc:sldChg>
    </pc:docChg>
  </pc:docChgLst>
  <pc:docChgLst>
    <pc:chgData name="Tammy Pankey" userId="89b84b47-0384-4d66-b56e-dc00ebdb68cf" providerId="ADAL" clId="{009A1F2F-33B7-4306-A802-EDC0C26DD698}"/>
    <pc:docChg chg="custSel modSld">
      <pc:chgData name="Tammy Pankey" userId="89b84b47-0384-4d66-b56e-dc00ebdb68cf" providerId="ADAL" clId="{009A1F2F-33B7-4306-A802-EDC0C26DD698}" dt="2023-07-05T20:20:25.533" v="37" actId="478"/>
      <pc:docMkLst>
        <pc:docMk/>
      </pc:docMkLst>
      <pc:sldChg chg="modSp mod">
        <pc:chgData name="Tammy Pankey" userId="89b84b47-0384-4d66-b56e-dc00ebdb68cf" providerId="ADAL" clId="{009A1F2F-33B7-4306-A802-EDC0C26DD698}" dt="2023-07-05T20:05:17.015" v="10" actId="2711"/>
        <pc:sldMkLst>
          <pc:docMk/>
          <pc:sldMk cId="1717468709" sldId="260"/>
        </pc:sldMkLst>
        <pc:spChg chg="mod">
          <ac:chgData name="Tammy Pankey" userId="89b84b47-0384-4d66-b56e-dc00ebdb68cf" providerId="ADAL" clId="{009A1F2F-33B7-4306-A802-EDC0C26DD698}" dt="2023-07-05T20:05:17.015" v="10" actId="2711"/>
          <ac:spMkLst>
            <pc:docMk/>
            <pc:sldMk cId="1717468709" sldId="260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5:17.015" v="10" actId="2711"/>
          <ac:spMkLst>
            <pc:docMk/>
            <pc:sldMk cId="1717468709" sldId="260"/>
            <ac:spMk id="4" creationId="{56567651-8AA4-479B-AC03-821AC799E926}"/>
          </ac:spMkLst>
        </pc:spChg>
        <pc:spChg chg="mod">
          <ac:chgData name="Tammy Pankey" userId="89b84b47-0384-4d66-b56e-dc00ebdb68cf" providerId="ADAL" clId="{009A1F2F-33B7-4306-A802-EDC0C26DD698}" dt="2023-07-05T20:05:17.015" v="10" actId="2711"/>
          <ac:spMkLst>
            <pc:docMk/>
            <pc:sldMk cId="1717468709" sldId="260"/>
            <ac:spMk id="5" creationId="{8DE1808D-4A41-4429-BDD9-039046921A33}"/>
          </ac:spMkLst>
        </pc:spChg>
        <pc:spChg chg="mod">
          <ac:chgData name="Tammy Pankey" userId="89b84b47-0384-4d66-b56e-dc00ebdb68cf" providerId="ADAL" clId="{009A1F2F-33B7-4306-A802-EDC0C26DD698}" dt="2023-07-05T20:05:17.015" v="10" actId="2711"/>
          <ac:spMkLst>
            <pc:docMk/>
            <pc:sldMk cId="1717468709" sldId="260"/>
            <ac:spMk id="13" creationId="{0BFC0E9B-CC84-4D72-8BFD-54ED5EC94447}"/>
          </ac:spMkLst>
        </pc:spChg>
      </pc:sldChg>
      <pc:sldChg chg="modSp mod">
        <pc:chgData name="Tammy Pankey" userId="89b84b47-0384-4d66-b56e-dc00ebdb68cf" providerId="ADAL" clId="{009A1F2F-33B7-4306-A802-EDC0C26DD698}" dt="2023-07-05T20:06:06.517" v="17" actId="2711"/>
        <pc:sldMkLst>
          <pc:docMk/>
          <pc:sldMk cId="3822573366" sldId="262"/>
        </pc:sldMkLst>
        <pc:spChg chg="mod">
          <ac:chgData name="Tammy Pankey" userId="89b84b47-0384-4d66-b56e-dc00ebdb68cf" providerId="ADAL" clId="{009A1F2F-33B7-4306-A802-EDC0C26DD698}" dt="2023-07-05T20:06:06.517" v="17" actId="2711"/>
          <ac:spMkLst>
            <pc:docMk/>
            <pc:sldMk cId="3822573366" sldId="262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6:06.517" v="17" actId="2711"/>
          <ac:spMkLst>
            <pc:docMk/>
            <pc:sldMk cId="3822573366" sldId="262"/>
            <ac:spMk id="4" creationId="{56567651-8AA4-479B-AC03-821AC799E926}"/>
          </ac:spMkLst>
        </pc:spChg>
        <pc:spChg chg="mod">
          <ac:chgData name="Tammy Pankey" userId="89b84b47-0384-4d66-b56e-dc00ebdb68cf" providerId="ADAL" clId="{009A1F2F-33B7-4306-A802-EDC0C26DD698}" dt="2023-07-05T20:06:06.517" v="17" actId="2711"/>
          <ac:spMkLst>
            <pc:docMk/>
            <pc:sldMk cId="3822573366" sldId="262"/>
            <ac:spMk id="5" creationId="{99DD8D6A-447D-4110-8507-7700AA32504E}"/>
          </ac:spMkLst>
        </pc:spChg>
      </pc:sldChg>
      <pc:sldChg chg="modSp mod">
        <pc:chgData name="Tammy Pankey" userId="89b84b47-0384-4d66-b56e-dc00ebdb68cf" providerId="ADAL" clId="{009A1F2F-33B7-4306-A802-EDC0C26DD698}" dt="2023-07-05T20:05:33.831" v="13" actId="2711"/>
        <pc:sldMkLst>
          <pc:docMk/>
          <pc:sldMk cId="3995406312" sldId="284"/>
        </pc:sldMkLst>
        <pc:spChg chg="mod">
          <ac:chgData name="Tammy Pankey" userId="89b84b47-0384-4d66-b56e-dc00ebdb68cf" providerId="ADAL" clId="{009A1F2F-33B7-4306-A802-EDC0C26DD698}" dt="2023-07-05T20:05:33.831" v="13" actId="2711"/>
          <ac:spMkLst>
            <pc:docMk/>
            <pc:sldMk cId="3995406312" sldId="284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5:33.831" v="13" actId="2711"/>
          <ac:spMkLst>
            <pc:docMk/>
            <pc:sldMk cId="3995406312" sldId="284"/>
            <ac:spMk id="4" creationId="{56567651-8AA4-479B-AC03-821AC799E926}"/>
          </ac:spMkLst>
        </pc:spChg>
        <pc:spChg chg="mod">
          <ac:chgData name="Tammy Pankey" userId="89b84b47-0384-4d66-b56e-dc00ebdb68cf" providerId="ADAL" clId="{009A1F2F-33B7-4306-A802-EDC0C26DD698}" dt="2023-07-05T20:05:33.831" v="13" actId="2711"/>
          <ac:spMkLst>
            <pc:docMk/>
            <pc:sldMk cId="3995406312" sldId="284"/>
            <ac:spMk id="6" creationId="{C0363EA2-223C-4511-ABE0-5D5FCE348A85}"/>
          </ac:spMkLst>
        </pc:spChg>
        <pc:spChg chg="mod">
          <ac:chgData name="Tammy Pankey" userId="89b84b47-0384-4d66-b56e-dc00ebdb68cf" providerId="ADAL" clId="{009A1F2F-33B7-4306-A802-EDC0C26DD698}" dt="2023-07-05T20:05:33.831" v="13" actId="2711"/>
          <ac:spMkLst>
            <pc:docMk/>
            <pc:sldMk cId="3995406312" sldId="284"/>
            <ac:spMk id="15" creationId="{15790FC9-2581-40A9-831C-A5B74FAD4634}"/>
          </ac:spMkLst>
        </pc:spChg>
      </pc:sldChg>
      <pc:sldChg chg="modSp mod">
        <pc:chgData name="Tammy Pankey" userId="89b84b47-0384-4d66-b56e-dc00ebdb68cf" providerId="ADAL" clId="{009A1F2F-33B7-4306-A802-EDC0C26DD698}" dt="2023-07-05T20:05:57.845" v="16" actId="2711"/>
        <pc:sldMkLst>
          <pc:docMk/>
          <pc:sldMk cId="1944321190" sldId="287"/>
        </pc:sldMkLst>
        <pc:spChg chg="mod">
          <ac:chgData name="Tammy Pankey" userId="89b84b47-0384-4d66-b56e-dc00ebdb68cf" providerId="ADAL" clId="{009A1F2F-33B7-4306-A802-EDC0C26DD698}" dt="2023-07-05T20:05:57.845" v="16" actId="2711"/>
          <ac:spMkLst>
            <pc:docMk/>
            <pc:sldMk cId="1944321190" sldId="287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5:57.845" v="16" actId="2711"/>
          <ac:spMkLst>
            <pc:docMk/>
            <pc:sldMk cId="1944321190" sldId="287"/>
            <ac:spMk id="4" creationId="{56567651-8AA4-479B-AC03-821AC799E926}"/>
          </ac:spMkLst>
        </pc:spChg>
        <pc:spChg chg="mod">
          <ac:chgData name="Tammy Pankey" userId="89b84b47-0384-4d66-b56e-dc00ebdb68cf" providerId="ADAL" clId="{009A1F2F-33B7-4306-A802-EDC0C26DD698}" dt="2023-07-05T20:05:57.845" v="16" actId="2711"/>
          <ac:spMkLst>
            <pc:docMk/>
            <pc:sldMk cId="1944321190" sldId="287"/>
            <ac:spMk id="6" creationId="{04DCD63E-3C1E-6C35-1F23-63F400E44F7E}"/>
          </ac:spMkLst>
        </pc:spChg>
        <pc:spChg chg="mod">
          <ac:chgData name="Tammy Pankey" userId="89b84b47-0384-4d66-b56e-dc00ebdb68cf" providerId="ADAL" clId="{009A1F2F-33B7-4306-A802-EDC0C26DD698}" dt="2023-07-05T20:05:57.845" v="16" actId="2711"/>
          <ac:spMkLst>
            <pc:docMk/>
            <pc:sldMk cId="1944321190" sldId="287"/>
            <ac:spMk id="11" creationId="{669AA10B-C6C1-DAE8-85AC-AA00E6FF85B3}"/>
          </ac:spMkLst>
        </pc:spChg>
      </pc:sldChg>
      <pc:sldChg chg="modSp mod">
        <pc:chgData name="Tammy Pankey" userId="89b84b47-0384-4d66-b56e-dc00ebdb68cf" providerId="ADAL" clId="{009A1F2F-33B7-4306-A802-EDC0C26DD698}" dt="2023-07-05T20:05:44.209" v="14" actId="2711"/>
        <pc:sldMkLst>
          <pc:docMk/>
          <pc:sldMk cId="2086260654" sldId="293"/>
        </pc:sldMkLst>
        <pc:spChg chg="mod">
          <ac:chgData name="Tammy Pankey" userId="89b84b47-0384-4d66-b56e-dc00ebdb68cf" providerId="ADAL" clId="{009A1F2F-33B7-4306-A802-EDC0C26DD698}" dt="2023-07-05T20:05:44.209" v="14" actId="2711"/>
          <ac:spMkLst>
            <pc:docMk/>
            <pc:sldMk cId="2086260654" sldId="293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5:44.209" v="14" actId="2711"/>
          <ac:spMkLst>
            <pc:docMk/>
            <pc:sldMk cId="2086260654" sldId="293"/>
            <ac:spMk id="4" creationId="{56567651-8AA4-479B-AC03-821AC799E926}"/>
          </ac:spMkLst>
        </pc:spChg>
        <pc:spChg chg="mod">
          <ac:chgData name="Tammy Pankey" userId="89b84b47-0384-4d66-b56e-dc00ebdb68cf" providerId="ADAL" clId="{009A1F2F-33B7-4306-A802-EDC0C26DD698}" dt="2023-07-05T20:05:44.209" v="14" actId="2711"/>
          <ac:spMkLst>
            <pc:docMk/>
            <pc:sldMk cId="2086260654" sldId="293"/>
            <ac:spMk id="6" creationId="{C0363EA2-223C-4511-ABE0-5D5FCE348A85}"/>
          </ac:spMkLst>
        </pc:spChg>
      </pc:sldChg>
      <pc:sldChg chg="delSp modSp mod">
        <pc:chgData name="Tammy Pankey" userId="89b84b47-0384-4d66-b56e-dc00ebdb68cf" providerId="ADAL" clId="{009A1F2F-33B7-4306-A802-EDC0C26DD698}" dt="2023-07-05T20:20:25.533" v="37" actId="478"/>
        <pc:sldMkLst>
          <pc:docMk/>
          <pc:sldMk cId="448954995" sldId="295"/>
        </pc:sldMkLst>
        <pc:spChg chg="mod">
          <ac:chgData name="Tammy Pankey" userId="89b84b47-0384-4d66-b56e-dc00ebdb68cf" providerId="ADAL" clId="{009A1F2F-33B7-4306-A802-EDC0C26DD698}" dt="2023-07-05T20:06:52.681" v="24" actId="2711"/>
          <ac:spMkLst>
            <pc:docMk/>
            <pc:sldMk cId="448954995" sldId="295"/>
            <ac:spMk id="2" creationId="{687D7AD4-EE25-42E6-A3F2-C658860DB740}"/>
          </ac:spMkLst>
        </pc:spChg>
        <pc:spChg chg="del mod">
          <ac:chgData name="Tammy Pankey" userId="89b84b47-0384-4d66-b56e-dc00ebdb68cf" providerId="ADAL" clId="{009A1F2F-33B7-4306-A802-EDC0C26DD698}" dt="2023-07-05T20:20:25.533" v="37" actId="478"/>
          <ac:spMkLst>
            <pc:docMk/>
            <pc:sldMk cId="448954995" sldId="295"/>
            <ac:spMk id="8" creationId="{4720B1F0-CE95-DAEF-C90B-880372A2CF05}"/>
          </ac:spMkLst>
        </pc:spChg>
        <pc:spChg chg="mod">
          <ac:chgData name="Tammy Pankey" userId="89b84b47-0384-4d66-b56e-dc00ebdb68cf" providerId="ADAL" clId="{009A1F2F-33B7-4306-A802-EDC0C26DD698}" dt="2023-07-05T20:06:52.681" v="24" actId="2711"/>
          <ac:spMkLst>
            <pc:docMk/>
            <pc:sldMk cId="448954995" sldId="295"/>
            <ac:spMk id="9" creationId="{5421FB2A-5DE8-002B-5B25-B417B7505D08}"/>
          </ac:spMkLst>
        </pc:spChg>
      </pc:sldChg>
      <pc:sldChg chg="modSp mod">
        <pc:chgData name="Tammy Pankey" userId="89b84b47-0384-4d66-b56e-dc00ebdb68cf" providerId="ADAL" clId="{009A1F2F-33B7-4306-A802-EDC0C26DD698}" dt="2023-07-05T20:07:17.845" v="27" actId="2711"/>
        <pc:sldMkLst>
          <pc:docMk/>
          <pc:sldMk cId="2937528002" sldId="296"/>
        </pc:sldMkLst>
        <pc:spChg chg="mod">
          <ac:chgData name="Tammy Pankey" userId="89b84b47-0384-4d66-b56e-dc00ebdb68cf" providerId="ADAL" clId="{009A1F2F-33B7-4306-A802-EDC0C26DD698}" dt="2023-07-05T20:07:17.845" v="27" actId="2711"/>
          <ac:spMkLst>
            <pc:docMk/>
            <pc:sldMk cId="2937528002" sldId="296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7:17.845" v="27" actId="2711"/>
          <ac:spMkLst>
            <pc:docMk/>
            <pc:sldMk cId="2937528002" sldId="296"/>
            <ac:spMk id="4" creationId="{56567651-8AA4-479B-AC03-821AC799E926}"/>
          </ac:spMkLst>
        </pc:spChg>
        <pc:spChg chg="mod">
          <ac:chgData name="Tammy Pankey" userId="89b84b47-0384-4d66-b56e-dc00ebdb68cf" providerId="ADAL" clId="{009A1F2F-33B7-4306-A802-EDC0C26DD698}" dt="2023-07-05T20:07:17.845" v="27" actId="2711"/>
          <ac:spMkLst>
            <pc:docMk/>
            <pc:sldMk cId="2937528002" sldId="296"/>
            <ac:spMk id="13" creationId="{4FF6F6FD-B23D-2243-19A1-4466DE33E4F5}"/>
          </ac:spMkLst>
        </pc:spChg>
      </pc:sldChg>
      <pc:sldChg chg="delSp modSp mod">
        <pc:chgData name="Tammy Pankey" userId="89b84b47-0384-4d66-b56e-dc00ebdb68cf" providerId="ADAL" clId="{009A1F2F-33B7-4306-A802-EDC0C26DD698}" dt="2023-07-05T20:20:14.166" v="35" actId="478"/>
        <pc:sldMkLst>
          <pc:docMk/>
          <pc:sldMk cId="593059301" sldId="298"/>
        </pc:sldMkLst>
        <pc:spChg chg="mod">
          <ac:chgData name="Tammy Pankey" userId="89b84b47-0384-4d66-b56e-dc00ebdb68cf" providerId="ADAL" clId="{009A1F2F-33B7-4306-A802-EDC0C26DD698}" dt="2023-07-05T20:06:29.553" v="20" actId="2711"/>
          <ac:spMkLst>
            <pc:docMk/>
            <pc:sldMk cId="593059301" sldId="298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6:29.553" v="20" actId="2711"/>
          <ac:spMkLst>
            <pc:docMk/>
            <pc:sldMk cId="593059301" sldId="298"/>
            <ac:spMk id="8" creationId="{0D73BA04-B7EA-78EF-9F70-38956C76A095}"/>
          </ac:spMkLst>
        </pc:spChg>
        <pc:spChg chg="del mod">
          <ac:chgData name="Tammy Pankey" userId="89b84b47-0384-4d66-b56e-dc00ebdb68cf" providerId="ADAL" clId="{009A1F2F-33B7-4306-A802-EDC0C26DD698}" dt="2023-07-05T20:20:14.166" v="35" actId="478"/>
          <ac:spMkLst>
            <pc:docMk/>
            <pc:sldMk cId="593059301" sldId="298"/>
            <ac:spMk id="10" creationId="{E9247DB6-6E77-10CD-C0A9-04D5B7CAD698}"/>
          </ac:spMkLst>
        </pc:spChg>
      </pc:sldChg>
      <pc:sldChg chg="delSp modSp mod">
        <pc:chgData name="Tammy Pankey" userId="89b84b47-0384-4d66-b56e-dc00ebdb68cf" providerId="ADAL" clId="{009A1F2F-33B7-4306-A802-EDC0C26DD698}" dt="2023-07-05T20:20:21.774" v="36" actId="478"/>
        <pc:sldMkLst>
          <pc:docMk/>
          <pc:sldMk cId="1817088350" sldId="299"/>
        </pc:sldMkLst>
        <pc:spChg chg="mod">
          <ac:chgData name="Tammy Pankey" userId="89b84b47-0384-4d66-b56e-dc00ebdb68cf" providerId="ADAL" clId="{009A1F2F-33B7-4306-A802-EDC0C26DD698}" dt="2023-07-05T20:06:36.451" v="21" actId="2711"/>
          <ac:spMkLst>
            <pc:docMk/>
            <pc:sldMk cId="1817088350" sldId="299"/>
            <ac:spMk id="2" creationId="{687D7AD4-EE25-42E6-A3F2-C658860DB740}"/>
          </ac:spMkLst>
        </pc:spChg>
        <pc:spChg chg="del mod">
          <ac:chgData name="Tammy Pankey" userId="89b84b47-0384-4d66-b56e-dc00ebdb68cf" providerId="ADAL" clId="{009A1F2F-33B7-4306-A802-EDC0C26DD698}" dt="2023-07-05T20:20:21.774" v="36" actId="478"/>
          <ac:spMkLst>
            <pc:docMk/>
            <pc:sldMk cId="1817088350" sldId="299"/>
            <ac:spMk id="10" creationId="{526DB081-082D-0289-6B52-ECD97D202369}"/>
          </ac:spMkLst>
        </pc:spChg>
        <pc:spChg chg="mod">
          <ac:chgData name="Tammy Pankey" userId="89b84b47-0384-4d66-b56e-dc00ebdb68cf" providerId="ADAL" clId="{009A1F2F-33B7-4306-A802-EDC0C26DD698}" dt="2023-07-05T20:06:36.451" v="21" actId="2711"/>
          <ac:spMkLst>
            <pc:docMk/>
            <pc:sldMk cId="1817088350" sldId="299"/>
            <ac:spMk id="11" creationId="{CABE59FF-6630-6ED6-663B-234327AC615B}"/>
          </ac:spMkLst>
        </pc:spChg>
      </pc:sldChg>
      <pc:sldChg chg="modSp mod">
        <pc:chgData name="Tammy Pankey" userId="89b84b47-0384-4d66-b56e-dc00ebdb68cf" providerId="ADAL" clId="{009A1F2F-33B7-4306-A802-EDC0C26DD698}" dt="2023-07-05T20:06:18.049" v="18" actId="2711"/>
        <pc:sldMkLst>
          <pc:docMk/>
          <pc:sldMk cId="2117150995" sldId="300"/>
        </pc:sldMkLst>
        <pc:spChg chg="mod">
          <ac:chgData name="Tammy Pankey" userId="89b84b47-0384-4d66-b56e-dc00ebdb68cf" providerId="ADAL" clId="{009A1F2F-33B7-4306-A802-EDC0C26DD698}" dt="2023-07-05T20:06:18.049" v="18" actId="2711"/>
          <ac:spMkLst>
            <pc:docMk/>
            <pc:sldMk cId="2117150995" sldId="300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6:18.049" v="18" actId="2711"/>
          <ac:spMkLst>
            <pc:docMk/>
            <pc:sldMk cId="2117150995" sldId="300"/>
            <ac:spMk id="5" creationId="{99DD8D6A-447D-4110-8507-7700AA32504E}"/>
          </ac:spMkLst>
        </pc:spChg>
        <pc:spChg chg="mod">
          <ac:chgData name="Tammy Pankey" userId="89b84b47-0384-4d66-b56e-dc00ebdb68cf" providerId="ADAL" clId="{009A1F2F-33B7-4306-A802-EDC0C26DD698}" dt="2023-07-05T20:06:18.049" v="18" actId="2711"/>
          <ac:spMkLst>
            <pc:docMk/>
            <pc:sldMk cId="2117150995" sldId="300"/>
            <ac:spMk id="8" creationId="{94DD0FCF-3993-AFDF-761F-617DC969FA36}"/>
          </ac:spMkLst>
        </pc:spChg>
      </pc:sldChg>
      <pc:sldChg chg="delSp mod">
        <pc:chgData name="Tammy Pankey" userId="89b84b47-0384-4d66-b56e-dc00ebdb68cf" providerId="ADAL" clId="{009A1F2F-33B7-4306-A802-EDC0C26DD698}" dt="2023-07-05T20:06:46.280" v="23" actId="478"/>
        <pc:sldMkLst>
          <pc:docMk/>
          <pc:sldMk cId="207981865" sldId="305"/>
        </pc:sldMkLst>
        <pc:spChg chg="del">
          <ac:chgData name="Tammy Pankey" userId="89b84b47-0384-4d66-b56e-dc00ebdb68cf" providerId="ADAL" clId="{009A1F2F-33B7-4306-A802-EDC0C26DD698}" dt="2023-07-05T20:06:44.509" v="22" actId="478"/>
          <ac:spMkLst>
            <pc:docMk/>
            <pc:sldMk cId="207981865" sldId="305"/>
            <ac:spMk id="10" creationId="{A0616E26-BB83-4EF0-BF3C-D1E8F398A955}"/>
          </ac:spMkLst>
        </pc:spChg>
        <pc:picChg chg="del">
          <ac:chgData name="Tammy Pankey" userId="89b84b47-0384-4d66-b56e-dc00ebdb68cf" providerId="ADAL" clId="{009A1F2F-33B7-4306-A802-EDC0C26DD698}" dt="2023-07-05T20:06:46.280" v="23" actId="478"/>
          <ac:picMkLst>
            <pc:docMk/>
            <pc:sldMk cId="207981865" sldId="305"/>
            <ac:picMk id="11" creationId="{B0872D1A-DA40-4C9B-B330-FA29385CA79D}"/>
          </ac:picMkLst>
        </pc:picChg>
      </pc:sldChg>
      <pc:sldChg chg="modSp mod">
        <pc:chgData name="Tammy Pankey" userId="89b84b47-0384-4d66-b56e-dc00ebdb68cf" providerId="ADAL" clId="{009A1F2F-33B7-4306-A802-EDC0C26DD698}" dt="2023-07-05T20:06:58.144" v="25" actId="2711"/>
        <pc:sldMkLst>
          <pc:docMk/>
          <pc:sldMk cId="133115148" sldId="308"/>
        </pc:sldMkLst>
        <pc:spChg chg="mod">
          <ac:chgData name="Tammy Pankey" userId="89b84b47-0384-4d66-b56e-dc00ebdb68cf" providerId="ADAL" clId="{009A1F2F-33B7-4306-A802-EDC0C26DD698}" dt="2023-07-05T20:06:58.144" v="25" actId="2711"/>
          <ac:spMkLst>
            <pc:docMk/>
            <pc:sldMk cId="133115148" sldId="308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6:58.144" v="25" actId="2711"/>
          <ac:spMkLst>
            <pc:docMk/>
            <pc:sldMk cId="133115148" sldId="308"/>
            <ac:spMk id="9" creationId="{2B4A7025-DB88-BFEF-92EF-BA2D9CED0D48}"/>
          </ac:spMkLst>
        </pc:spChg>
        <pc:spChg chg="mod">
          <ac:chgData name="Tammy Pankey" userId="89b84b47-0384-4d66-b56e-dc00ebdb68cf" providerId="ADAL" clId="{009A1F2F-33B7-4306-A802-EDC0C26DD698}" dt="2023-07-05T20:06:58.144" v="25" actId="2711"/>
          <ac:spMkLst>
            <pc:docMk/>
            <pc:sldMk cId="133115148" sldId="308"/>
            <ac:spMk id="10" creationId="{281EA884-CF64-867C-A90C-BD7C54C20DCF}"/>
          </ac:spMkLst>
        </pc:spChg>
      </pc:sldChg>
      <pc:sldChg chg="modSp mod">
        <pc:chgData name="Tammy Pankey" userId="89b84b47-0384-4d66-b56e-dc00ebdb68cf" providerId="ADAL" clId="{009A1F2F-33B7-4306-A802-EDC0C26DD698}" dt="2023-07-05T20:07:23.472" v="28" actId="2711"/>
        <pc:sldMkLst>
          <pc:docMk/>
          <pc:sldMk cId="1179324367" sldId="310"/>
        </pc:sldMkLst>
        <pc:spChg chg="mod">
          <ac:chgData name="Tammy Pankey" userId="89b84b47-0384-4d66-b56e-dc00ebdb68cf" providerId="ADAL" clId="{009A1F2F-33B7-4306-A802-EDC0C26DD698}" dt="2023-07-05T20:07:23.472" v="28" actId="2711"/>
          <ac:spMkLst>
            <pc:docMk/>
            <pc:sldMk cId="1179324367" sldId="310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7:23.472" v="28" actId="2711"/>
          <ac:spMkLst>
            <pc:docMk/>
            <pc:sldMk cId="1179324367" sldId="310"/>
            <ac:spMk id="4" creationId="{56567651-8AA4-479B-AC03-821AC799E926}"/>
          </ac:spMkLst>
        </pc:spChg>
        <pc:spChg chg="mod">
          <ac:chgData name="Tammy Pankey" userId="89b84b47-0384-4d66-b56e-dc00ebdb68cf" providerId="ADAL" clId="{009A1F2F-33B7-4306-A802-EDC0C26DD698}" dt="2023-07-05T20:07:23.472" v="28" actId="2711"/>
          <ac:spMkLst>
            <pc:docMk/>
            <pc:sldMk cId="1179324367" sldId="310"/>
            <ac:spMk id="9" creationId="{EF386167-0CC6-4168-B6CD-9E6EBDB32E86}"/>
          </ac:spMkLst>
        </pc:spChg>
        <pc:spChg chg="mod">
          <ac:chgData name="Tammy Pankey" userId="89b84b47-0384-4d66-b56e-dc00ebdb68cf" providerId="ADAL" clId="{009A1F2F-33B7-4306-A802-EDC0C26DD698}" dt="2023-07-05T20:07:23.472" v="28" actId="2711"/>
          <ac:spMkLst>
            <pc:docMk/>
            <pc:sldMk cId="1179324367" sldId="310"/>
            <ac:spMk id="12" creationId="{72539CDD-1594-0EDD-F711-AC409595CD91}"/>
          </ac:spMkLst>
        </pc:spChg>
      </pc:sldChg>
      <pc:sldChg chg="modSp mod modNotesTx">
        <pc:chgData name="Tammy Pankey" userId="89b84b47-0384-4d66-b56e-dc00ebdb68cf" providerId="ADAL" clId="{009A1F2F-33B7-4306-A802-EDC0C26DD698}" dt="2023-07-05T20:10:14.151" v="34" actId="20577"/>
        <pc:sldMkLst>
          <pc:docMk/>
          <pc:sldMk cId="2597112184" sldId="312"/>
        </pc:sldMkLst>
        <pc:spChg chg="mod">
          <ac:chgData name="Tammy Pankey" userId="89b84b47-0384-4d66-b56e-dc00ebdb68cf" providerId="ADAL" clId="{009A1F2F-33B7-4306-A802-EDC0C26DD698}" dt="2023-07-05T20:07:39.352" v="30" actId="2711"/>
          <ac:spMkLst>
            <pc:docMk/>
            <pc:sldMk cId="2597112184" sldId="312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7:39.352" v="30" actId="2711"/>
          <ac:spMkLst>
            <pc:docMk/>
            <pc:sldMk cId="2597112184" sldId="312"/>
            <ac:spMk id="9" creationId="{5F78A9DB-E5AA-4B24-9F57-3E0E955F5A92}"/>
          </ac:spMkLst>
        </pc:spChg>
        <pc:spChg chg="mod">
          <ac:chgData name="Tammy Pankey" userId="89b84b47-0384-4d66-b56e-dc00ebdb68cf" providerId="ADAL" clId="{009A1F2F-33B7-4306-A802-EDC0C26DD698}" dt="2023-07-05T20:07:39.352" v="30" actId="2711"/>
          <ac:spMkLst>
            <pc:docMk/>
            <pc:sldMk cId="2597112184" sldId="312"/>
            <ac:spMk id="11" creationId="{36F64D3A-075E-49C2-9842-F32E7A65343B}"/>
          </ac:spMkLst>
        </pc:spChg>
        <pc:spChg chg="mod">
          <ac:chgData name="Tammy Pankey" userId="89b84b47-0384-4d66-b56e-dc00ebdb68cf" providerId="ADAL" clId="{009A1F2F-33B7-4306-A802-EDC0C26DD698}" dt="2023-07-05T20:07:39.352" v="30" actId="2711"/>
          <ac:spMkLst>
            <pc:docMk/>
            <pc:sldMk cId="2597112184" sldId="312"/>
            <ac:spMk id="13" creationId="{79E1ECC3-F162-4E13-A48B-FE68FA7D1D1C}"/>
          </ac:spMkLst>
        </pc:spChg>
      </pc:sldChg>
      <pc:sldChg chg="modSp mod">
        <pc:chgData name="Tammy Pankey" userId="89b84b47-0384-4d66-b56e-dc00ebdb68cf" providerId="ADAL" clId="{009A1F2F-33B7-4306-A802-EDC0C26DD698}" dt="2023-07-05T20:05:22.743" v="11" actId="2711"/>
        <pc:sldMkLst>
          <pc:docMk/>
          <pc:sldMk cId="3587454972" sldId="313"/>
        </pc:sldMkLst>
        <pc:spChg chg="mod">
          <ac:chgData name="Tammy Pankey" userId="89b84b47-0384-4d66-b56e-dc00ebdb68cf" providerId="ADAL" clId="{009A1F2F-33B7-4306-A802-EDC0C26DD698}" dt="2023-07-05T20:05:22.743" v="11" actId="2711"/>
          <ac:spMkLst>
            <pc:docMk/>
            <pc:sldMk cId="3587454972" sldId="313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5:22.743" v="11" actId="2711"/>
          <ac:spMkLst>
            <pc:docMk/>
            <pc:sldMk cId="3587454972" sldId="313"/>
            <ac:spMk id="4" creationId="{56567651-8AA4-479B-AC03-821AC799E926}"/>
          </ac:spMkLst>
        </pc:spChg>
        <pc:spChg chg="mod">
          <ac:chgData name="Tammy Pankey" userId="89b84b47-0384-4d66-b56e-dc00ebdb68cf" providerId="ADAL" clId="{009A1F2F-33B7-4306-A802-EDC0C26DD698}" dt="2023-07-05T20:05:22.743" v="11" actId="2711"/>
          <ac:spMkLst>
            <pc:docMk/>
            <pc:sldMk cId="3587454972" sldId="313"/>
            <ac:spMk id="14" creationId="{CD135C1E-0942-48C3-9F0A-AD3D55C08964}"/>
          </ac:spMkLst>
        </pc:spChg>
      </pc:sldChg>
      <pc:sldChg chg="modSp mod">
        <pc:chgData name="Tammy Pankey" userId="89b84b47-0384-4d66-b56e-dc00ebdb68cf" providerId="ADAL" clId="{009A1F2F-33B7-4306-A802-EDC0C26DD698}" dt="2023-07-05T20:07:04.748" v="26" actId="2711"/>
        <pc:sldMkLst>
          <pc:docMk/>
          <pc:sldMk cId="4116920718" sldId="314"/>
        </pc:sldMkLst>
        <pc:spChg chg="mod">
          <ac:chgData name="Tammy Pankey" userId="89b84b47-0384-4d66-b56e-dc00ebdb68cf" providerId="ADAL" clId="{009A1F2F-33B7-4306-A802-EDC0C26DD698}" dt="2023-07-05T20:07:04.748" v="26" actId="2711"/>
          <ac:spMkLst>
            <pc:docMk/>
            <pc:sldMk cId="4116920718" sldId="314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7:04.748" v="26" actId="2711"/>
          <ac:spMkLst>
            <pc:docMk/>
            <pc:sldMk cId="4116920718" sldId="314"/>
            <ac:spMk id="4" creationId="{56567651-8AA4-479B-AC03-821AC799E926}"/>
          </ac:spMkLst>
        </pc:spChg>
        <pc:spChg chg="mod">
          <ac:chgData name="Tammy Pankey" userId="89b84b47-0384-4d66-b56e-dc00ebdb68cf" providerId="ADAL" clId="{009A1F2F-33B7-4306-A802-EDC0C26DD698}" dt="2023-07-05T20:07:04.748" v="26" actId="2711"/>
          <ac:spMkLst>
            <pc:docMk/>
            <pc:sldMk cId="4116920718" sldId="314"/>
            <ac:spMk id="5" creationId="{DD4712C1-F703-4BDE-AA70-74AE23C7B717}"/>
          </ac:spMkLst>
        </pc:spChg>
      </pc:sldChg>
      <pc:sldChg chg="addSp delSp modSp mod">
        <pc:chgData name="Tammy Pankey" userId="89b84b47-0384-4d66-b56e-dc00ebdb68cf" providerId="ADAL" clId="{009A1F2F-33B7-4306-A802-EDC0C26DD698}" dt="2023-07-05T20:05:03.668" v="9" actId="2711"/>
        <pc:sldMkLst>
          <pc:docMk/>
          <pc:sldMk cId="3891411312" sldId="317"/>
        </pc:sldMkLst>
        <pc:spChg chg="mod">
          <ac:chgData name="Tammy Pankey" userId="89b84b47-0384-4d66-b56e-dc00ebdb68cf" providerId="ADAL" clId="{009A1F2F-33B7-4306-A802-EDC0C26DD698}" dt="2023-07-05T20:05:03.668" v="9" actId="2711"/>
          <ac:spMkLst>
            <pc:docMk/>
            <pc:sldMk cId="3891411312" sldId="317"/>
            <ac:spMk id="5" creationId="{F3B760C1-7E25-45A7-B891-53C58D074EA2}"/>
          </ac:spMkLst>
        </pc:spChg>
        <pc:spChg chg="mod">
          <ac:chgData name="Tammy Pankey" userId="89b84b47-0384-4d66-b56e-dc00ebdb68cf" providerId="ADAL" clId="{009A1F2F-33B7-4306-A802-EDC0C26DD698}" dt="2023-07-05T20:05:03.668" v="9" actId="2711"/>
          <ac:spMkLst>
            <pc:docMk/>
            <pc:sldMk cId="3891411312" sldId="317"/>
            <ac:spMk id="6" creationId="{B6ADE897-E12C-4A20-B842-CD64CC495BD3}"/>
          </ac:spMkLst>
        </pc:spChg>
        <pc:spChg chg="mod">
          <ac:chgData name="Tammy Pankey" userId="89b84b47-0384-4d66-b56e-dc00ebdb68cf" providerId="ADAL" clId="{009A1F2F-33B7-4306-A802-EDC0C26DD698}" dt="2023-07-05T20:05:03.668" v="9" actId="2711"/>
          <ac:spMkLst>
            <pc:docMk/>
            <pc:sldMk cId="3891411312" sldId="317"/>
            <ac:spMk id="26" creationId="{49461470-2C49-0B4A-AFF2-693C58AC2F9F}"/>
          </ac:spMkLst>
        </pc:spChg>
        <pc:picChg chg="add mod">
          <ac:chgData name="Tammy Pankey" userId="89b84b47-0384-4d66-b56e-dc00ebdb68cf" providerId="ADAL" clId="{009A1F2F-33B7-4306-A802-EDC0C26DD698}" dt="2023-07-05T20:04:04.285" v="8" actId="1076"/>
          <ac:picMkLst>
            <pc:docMk/>
            <pc:sldMk cId="3891411312" sldId="317"/>
            <ac:picMk id="8" creationId="{D3A668F3-C3FE-17B4-4E49-FBE2E55AD361}"/>
          </ac:picMkLst>
        </pc:picChg>
        <pc:picChg chg="del">
          <ac:chgData name="Tammy Pankey" userId="89b84b47-0384-4d66-b56e-dc00ebdb68cf" providerId="ADAL" clId="{009A1F2F-33B7-4306-A802-EDC0C26DD698}" dt="2023-07-05T20:03:35.135" v="3" actId="478"/>
          <ac:picMkLst>
            <pc:docMk/>
            <pc:sldMk cId="3891411312" sldId="317"/>
            <ac:picMk id="13" creationId="{6335B222-1AA9-4892-A3FD-904EEBAC60B8}"/>
          </ac:picMkLst>
        </pc:picChg>
      </pc:sldChg>
      <pc:sldChg chg="modSp mod">
        <pc:chgData name="Tammy Pankey" userId="89b84b47-0384-4d66-b56e-dc00ebdb68cf" providerId="ADAL" clId="{009A1F2F-33B7-4306-A802-EDC0C26DD698}" dt="2023-07-05T20:07:44.903" v="31" actId="2711"/>
        <pc:sldMkLst>
          <pc:docMk/>
          <pc:sldMk cId="1754274421" sldId="318"/>
        </pc:sldMkLst>
        <pc:spChg chg="mod">
          <ac:chgData name="Tammy Pankey" userId="89b84b47-0384-4d66-b56e-dc00ebdb68cf" providerId="ADAL" clId="{009A1F2F-33B7-4306-A802-EDC0C26DD698}" dt="2023-07-05T20:07:44.903" v="31" actId="2711"/>
          <ac:spMkLst>
            <pc:docMk/>
            <pc:sldMk cId="1754274421" sldId="318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7:44.903" v="31" actId="2711"/>
          <ac:spMkLst>
            <pc:docMk/>
            <pc:sldMk cId="1754274421" sldId="318"/>
            <ac:spMk id="4" creationId="{56567651-8AA4-479B-AC03-821AC799E926}"/>
          </ac:spMkLst>
        </pc:spChg>
      </pc:sldChg>
      <pc:sldChg chg="addSp delSp modSp mod">
        <pc:chgData name="Tammy Pankey" userId="89b84b47-0384-4d66-b56e-dc00ebdb68cf" providerId="ADAL" clId="{009A1F2F-33B7-4306-A802-EDC0C26DD698}" dt="2023-07-05T20:07:48.476" v="32" actId="2711"/>
        <pc:sldMkLst>
          <pc:docMk/>
          <pc:sldMk cId="1384095157" sldId="319"/>
        </pc:sldMkLst>
        <pc:spChg chg="mod">
          <ac:chgData name="Tammy Pankey" userId="89b84b47-0384-4d66-b56e-dc00ebdb68cf" providerId="ADAL" clId="{009A1F2F-33B7-4306-A802-EDC0C26DD698}" dt="2023-07-05T20:07:48.476" v="32" actId="2711"/>
          <ac:spMkLst>
            <pc:docMk/>
            <pc:sldMk cId="1384095157" sldId="319"/>
            <ac:spMk id="2" creationId="{4891256E-55E4-4477-949F-AB7E827AA79A}"/>
          </ac:spMkLst>
        </pc:spChg>
        <pc:spChg chg="del">
          <ac:chgData name="Tammy Pankey" userId="89b84b47-0384-4d66-b56e-dc00ebdb68cf" providerId="ADAL" clId="{009A1F2F-33B7-4306-A802-EDC0C26DD698}" dt="2023-07-05T19:38:02.733" v="0" actId="478"/>
          <ac:spMkLst>
            <pc:docMk/>
            <pc:sldMk cId="1384095157" sldId="319"/>
            <ac:spMk id="3" creationId="{FF09E301-2DD2-4D86-86AD-49BCE4C01F3A}"/>
          </ac:spMkLst>
        </pc:spChg>
        <pc:spChg chg="add del mod">
          <ac:chgData name="Tammy Pankey" userId="89b84b47-0384-4d66-b56e-dc00ebdb68cf" providerId="ADAL" clId="{009A1F2F-33B7-4306-A802-EDC0C26DD698}" dt="2023-07-05T19:38:06.453" v="2" actId="478"/>
          <ac:spMkLst>
            <pc:docMk/>
            <pc:sldMk cId="1384095157" sldId="319"/>
            <ac:spMk id="6" creationId="{48C53F4D-3161-E0B6-0EA4-8DD1C39C8D3F}"/>
          </ac:spMkLst>
        </pc:spChg>
        <pc:spChg chg="add mod">
          <ac:chgData name="Tammy Pankey" userId="89b84b47-0384-4d66-b56e-dc00ebdb68cf" providerId="ADAL" clId="{009A1F2F-33B7-4306-A802-EDC0C26DD698}" dt="2023-07-05T20:07:48.476" v="32" actId="2711"/>
          <ac:spMkLst>
            <pc:docMk/>
            <pc:sldMk cId="1384095157" sldId="319"/>
            <ac:spMk id="8" creationId="{677EFEB5-2B91-2814-F116-050D4E080933}"/>
          </ac:spMkLst>
        </pc:spChg>
      </pc:sldChg>
      <pc:sldChg chg="modSp mod">
        <pc:chgData name="Tammy Pankey" userId="89b84b47-0384-4d66-b56e-dc00ebdb68cf" providerId="ADAL" clId="{009A1F2F-33B7-4306-A802-EDC0C26DD698}" dt="2023-07-05T20:05:48.797" v="15" actId="2711"/>
        <pc:sldMkLst>
          <pc:docMk/>
          <pc:sldMk cId="263907504" sldId="320"/>
        </pc:sldMkLst>
        <pc:spChg chg="mod">
          <ac:chgData name="Tammy Pankey" userId="89b84b47-0384-4d66-b56e-dc00ebdb68cf" providerId="ADAL" clId="{009A1F2F-33B7-4306-A802-EDC0C26DD698}" dt="2023-07-05T20:05:48.797" v="15" actId="2711"/>
          <ac:spMkLst>
            <pc:docMk/>
            <pc:sldMk cId="263907504" sldId="320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5:48.797" v="15" actId="2711"/>
          <ac:spMkLst>
            <pc:docMk/>
            <pc:sldMk cId="263907504" sldId="320"/>
            <ac:spMk id="4" creationId="{56567651-8AA4-479B-AC03-821AC799E926}"/>
          </ac:spMkLst>
        </pc:spChg>
        <pc:spChg chg="mod">
          <ac:chgData name="Tammy Pankey" userId="89b84b47-0384-4d66-b56e-dc00ebdb68cf" providerId="ADAL" clId="{009A1F2F-33B7-4306-A802-EDC0C26DD698}" dt="2023-07-05T20:05:48.797" v="15" actId="2711"/>
          <ac:spMkLst>
            <pc:docMk/>
            <pc:sldMk cId="263907504" sldId="320"/>
            <ac:spMk id="10" creationId="{822B3E6E-CBE4-4586-A902-FB12D889174C}"/>
          </ac:spMkLst>
        </pc:spChg>
      </pc:sldChg>
      <pc:sldChg chg="modSp mod">
        <pc:chgData name="Tammy Pankey" userId="89b84b47-0384-4d66-b56e-dc00ebdb68cf" providerId="ADAL" clId="{009A1F2F-33B7-4306-A802-EDC0C26DD698}" dt="2023-07-05T20:05:28.936" v="12" actId="2711"/>
        <pc:sldMkLst>
          <pc:docMk/>
          <pc:sldMk cId="485269098" sldId="321"/>
        </pc:sldMkLst>
        <pc:spChg chg="mod">
          <ac:chgData name="Tammy Pankey" userId="89b84b47-0384-4d66-b56e-dc00ebdb68cf" providerId="ADAL" clId="{009A1F2F-33B7-4306-A802-EDC0C26DD698}" dt="2023-07-05T20:05:28.936" v="12" actId="2711"/>
          <ac:spMkLst>
            <pc:docMk/>
            <pc:sldMk cId="485269098" sldId="321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5:28.936" v="12" actId="2711"/>
          <ac:spMkLst>
            <pc:docMk/>
            <pc:sldMk cId="485269098" sldId="321"/>
            <ac:spMk id="4" creationId="{56567651-8AA4-479B-AC03-821AC799E926}"/>
          </ac:spMkLst>
        </pc:spChg>
        <pc:spChg chg="mod">
          <ac:chgData name="Tammy Pankey" userId="89b84b47-0384-4d66-b56e-dc00ebdb68cf" providerId="ADAL" clId="{009A1F2F-33B7-4306-A802-EDC0C26DD698}" dt="2023-07-05T20:05:28.936" v="12" actId="2711"/>
          <ac:spMkLst>
            <pc:docMk/>
            <pc:sldMk cId="485269098" sldId="321"/>
            <ac:spMk id="14" creationId="{CD135C1E-0942-48C3-9F0A-AD3D55C08964}"/>
          </ac:spMkLst>
        </pc:spChg>
      </pc:sldChg>
      <pc:sldChg chg="modSp mod">
        <pc:chgData name="Tammy Pankey" userId="89b84b47-0384-4d66-b56e-dc00ebdb68cf" providerId="ADAL" clId="{009A1F2F-33B7-4306-A802-EDC0C26DD698}" dt="2023-07-05T20:07:32.845" v="29" actId="2711"/>
        <pc:sldMkLst>
          <pc:docMk/>
          <pc:sldMk cId="1620742802" sldId="322"/>
        </pc:sldMkLst>
        <pc:spChg chg="mod">
          <ac:chgData name="Tammy Pankey" userId="89b84b47-0384-4d66-b56e-dc00ebdb68cf" providerId="ADAL" clId="{009A1F2F-33B7-4306-A802-EDC0C26DD698}" dt="2023-07-05T20:07:32.845" v="29" actId="2711"/>
          <ac:spMkLst>
            <pc:docMk/>
            <pc:sldMk cId="1620742802" sldId="322"/>
            <ac:spMk id="2" creationId="{687D7AD4-EE25-42E6-A3F2-C658860DB740}"/>
          </ac:spMkLst>
        </pc:spChg>
        <pc:spChg chg="mod">
          <ac:chgData name="Tammy Pankey" userId="89b84b47-0384-4d66-b56e-dc00ebdb68cf" providerId="ADAL" clId="{009A1F2F-33B7-4306-A802-EDC0C26DD698}" dt="2023-07-05T20:07:32.845" v="29" actId="2711"/>
          <ac:spMkLst>
            <pc:docMk/>
            <pc:sldMk cId="1620742802" sldId="322"/>
            <ac:spMk id="4" creationId="{56567651-8AA4-479B-AC03-821AC799E926}"/>
          </ac:spMkLst>
        </pc:spChg>
        <pc:spChg chg="mod">
          <ac:chgData name="Tammy Pankey" userId="89b84b47-0384-4d66-b56e-dc00ebdb68cf" providerId="ADAL" clId="{009A1F2F-33B7-4306-A802-EDC0C26DD698}" dt="2023-07-05T20:07:32.845" v="29" actId="2711"/>
          <ac:spMkLst>
            <pc:docMk/>
            <pc:sldMk cId="1620742802" sldId="322"/>
            <ac:spMk id="9" creationId="{EF386167-0CC6-4168-B6CD-9E6EBDB32E86}"/>
          </ac:spMkLst>
        </pc:spChg>
        <pc:spChg chg="mod">
          <ac:chgData name="Tammy Pankey" userId="89b84b47-0384-4d66-b56e-dc00ebdb68cf" providerId="ADAL" clId="{009A1F2F-33B7-4306-A802-EDC0C26DD698}" dt="2023-07-05T20:07:32.845" v="29" actId="2711"/>
          <ac:spMkLst>
            <pc:docMk/>
            <pc:sldMk cId="1620742802" sldId="322"/>
            <ac:spMk id="12" creationId="{72539CDD-1594-0EDD-F711-AC409595CD9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lego.com/en-us/lessons/prime-competition-ready/training-camp-1-driving-around#lesson-pla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am10.safelinks.protection.outlook.com/?url=https%3A%2F%2Fspike.legoeducation.com%2F&amp;data=04%7C01%7Cljackson%40firstinspires.org%7Ca2f69b751f2440fc675608d9db807e99%7C87f3c3bf6dd144ecbd8f99e4e622ef84%7C0%7C0%7C637782167199772092%7CUnknown%7CTWFpbGZsb3d8eyJWIjoiMC4wLjAwMDAiLCJQIjoiV2luMzIiLCJBTiI6Ik1haWwiLCJXVCI6Mn0%3D%7C1000&amp;sdata=u1XHQNw87%2FPKR1MTeb55VdD%2FMgpX2WqlifRkeQQZSEA%3D&amp;reserved=0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Session 2 Tips =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Example prompts for goal setting are provided in the </a:t>
            </a:r>
            <a:r>
              <a:rPr lang="en-US" sz="1800" b="0" i="1" u="none" strike="noStrike" baseline="0" dirty="0">
                <a:latin typeface="Arial-ItalicMT"/>
              </a:rPr>
              <a:t>Engineering Notebook</a:t>
            </a:r>
            <a:r>
              <a:rPr lang="en-US" sz="1800" b="0" i="0" u="none" strike="noStrike" baseline="0" dirty="0">
                <a:latin typeface="ArialMT"/>
              </a:rPr>
              <a:t>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Remind the team to back up saved program files.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After a program is downloaded onto the controller, it cannot be transferred back to be opened and edited.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Have the team practice their new skills by trying to drive the robot to a model and then returning to home.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Robot Game Connection: Have the team code the robot to push an object and deliver it to a target area on the mat.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Choose a relevant, age-appropriate video for your students.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Allow time for cleanup and place any unfinished models and their pieces in a sealed plastic bag.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8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r>
              <a:rPr lang="en-US" sz="1800" b="0" i="0" u="none" strike="noStrike" baseline="0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Build a driving base and code it to move forward, move backward, and turn. </a:t>
            </a:r>
          </a:p>
          <a:p>
            <a:pPr algn="l"/>
            <a:r>
              <a:rPr lang="en-US" sz="1800" b="0" i="0" u="none" strike="noStrike" baseline="0" dirty="0">
                <a:latin typeface="Arial-BoldMT"/>
              </a:rPr>
              <a:t>Explore careers related to the theme and the Project Sparks.</a:t>
            </a:r>
          </a:p>
          <a:p>
            <a:r>
              <a:rPr lang="en-US" sz="1800" b="1" dirty="0"/>
              <a:t>Session 2 Tips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Teams will explore the six Core Values throughout their season.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The Tutorial Activities are optional but recommended if your team has minimal coding experience.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After a program is downloaded onto the controller, it cannot be transferred back to be opened and edited.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Have the team practice their new skills by trying to drive the robot to a model and then returning to home.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b="0" i="0" u="none" strike="noStrike" baseline="0" dirty="0">
                <a:latin typeface="ArialMT"/>
              </a:rPr>
              <a:t>Check out the Career Connections page in the Engineering Notebook. The team should be working toward selecting a problem for their project over the next few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1200" b="0" i="0" u="none" strike="noStrike" baseline="0" dirty="0">
                <a:latin typeface="Arial-BoldMT"/>
              </a:rPr>
              <a:t>Build a driving base and code it to move forward, move backward, and turn. </a:t>
            </a:r>
          </a:p>
          <a:p>
            <a:pPr algn="l"/>
            <a:r>
              <a:rPr lang="en-US" sz="1200" b="0" i="0" u="none" strike="noStrike" baseline="0" dirty="0">
                <a:latin typeface="Arial-BoldMT"/>
              </a:rPr>
              <a:t>Explore careers related to the theme and the Project Sparks.</a:t>
            </a:r>
          </a:p>
          <a:p>
            <a:r>
              <a:rPr lang="en-US" sz="1200" b="1" dirty="0"/>
              <a:t>Session 2 Tips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Teams will explore the six Core Values throughout their season.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The Tutorial Activities are optional but recommended if your team has minimal coding experience.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After a program is downloaded onto the controller, it cannot be transferred back to be opened and edited.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Have the team practice their new skills by trying to drive the robot to a model and then returning to home.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Check out the Career Connections page in the Engineering Notebook. The team should be working toward selecting a problem for their project over the next few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1200" b="0" i="0" u="none" strike="noStrike" baseline="0" dirty="0">
                <a:latin typeface="Arial-BoldMT"/>
              </a:rPr>
              <a:t>Build a driving base and code it to move forward, move backward, and turn. </a:t>
            </a:r>
          </a:p>
          <a:p>
            <a:pPr algn="l"/>
            <a:r>
              <a:rPr lang="en-US" sz="1200" b="0" i="0" u="none" strike="noStrike" baseline="0" dirty="0">
                <a:latin typeface="Arial-BoldMT"/>
              </a:rPr>
              <a:t>Explore careers related to the theme and the Project Sparks.</a:t>
            </a:r>
          </a:p>
          <a:p>
            <a:r>
              <a:rPr lang="en-US" sz="1200" b="1" dirty="0"/>
              <a:t>Session 2 Tips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Teams will explore the six Core Values throughout their season.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The Tutorial Activities are optional but recommended if your team has minimal coding experience.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After a program is downloaded onto the controller, it cannot be transferred back to be opened and edited.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Have the team practice their new skills by trying to drive the robot to a model and then returning to home.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200" b="0" i="0" u="none" strike="noStrike" baseline="0" dirty="0">
                <a:latin typeface="ArialMT"/>
              </a:rPr>
              <a:t>Check out the Career Connections page in the Engineering Notebook. The team should be working toward selecting a problem for their project over the next few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57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latin typeface="Helvetica Neue" panose="02000503000000020004"/>
              </a:rPr>
              <a:t>These activities are designed to familiarize your team with the SPIKE hardware and software. If your team is familiar, you may proceed to the next lesson.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50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i="0" u="none" strike="noStrike" baseline="0" dirty="0">
                <a:latin typeface="Arial-BoldMT"/>
              </a:rPr>
              <a:t>Team Tasks </a:t>
            </a:r>
            <a:r>
              <a:rPr lang="en-US" sz="1800" b="0" i="0" u="none" strike="noStrike" baseline="0" dirty="0">
                <a:latin typeface="Arial-BoldMT"/>
              </a:rPr>
              <a:t>(100-120 minutes) -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Training Camp 1: Driving Around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https://education.lego.com/en-us/lessons/prime-competition-ready/training-camp-1-driving-around#lesson-plan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 for SPIKE on-line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r>
              <a:rPr lang="en-GB" sz="2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https://spike.legoeducation.com</a:t>
            </a:r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(remember to use a Chrome browser)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i="0" u="none" strike="noStrike" baseline="0" dirty="0">
              <a:latin typeface="Arial-BoldMT"/>
            </a:endParaRPr>
          </a:p>
          <a:p>
            <a:pPr algn="l"/>
            <a:r>
              <a:rPr lang="en-US" sz="28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2800" b="0" i="0" u="none" strike="noStrike" baseline="0" dirty="0">
                <a:latin typeface="Arial-BoldMT"/>
              </a:rPr>
              <a:t>Build a driving base and code it to move forward, move backward, and turn. </a:t>
            </a:r>
          </a:p>
          <a:p>
            <a:pPr algn="l"/>
            <a:r>
              <a:rPr lang="en-US" sz="2800" b="0" i="0" u="none" strike="noStrike" baseline="0" dirty="0">
                <a:latin typeface="Arial-BoldMT"/>
              </a:rPr>
              <a:t>Explore careers related to the theme and the Project Sparks.</a:t>
            </a:r>
          </a:p>
          <a:p>
            <a:r>
              <a:rPr lang="en-US" sz="2800" b="1" dirty="0"/>
              <a:t>Session 2 Tips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MT"/>
              </a:rPr>
              <a:t>Teams will explore the six Core Values throughout their season.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MT"/>
              </a:rPr>
              <a:t>The Tutorial Activities are optional but recommended if your team has minimal coding experience.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MT"/>
              </a:rPr>
              <a:t>After a program is downloaded onto the controller, it cannot be transferred back to be opened and edited.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MT"/>
              </a:rPr>
              <a:t>Have the team practice their new skills by trying to drive the robot to a model and then returning to home.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MT"/>
              </a:rPr>
              <a:t>Check out the Career Connections page in the Engineering Notebook. The team should be working toward selecting a problem for their project over the next few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28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2800" b="0" i="0" u="none" strike="noStrike" baseline="0" dirty="0">
                <a:latin typeface="Arial-BoldMT"/>
              </a:rPr>
              <a:t>Build a driving base and code it to move forward, move backward, and turn. </a:t>
            </a:r>
          </a:p>
          <a:p>
            <a:pPr algn="l"/>
            <a:r>
              <a:rPr lang="en-US" sz="2800" b="0" i="0" u="none" strike="noStrike" baseline="0" dirty="0">
                <a:latin typeface="Arial-BoldMT"/>
              </a:rPr>
              <a:t>Explore careers related to the theme and the Project Sparks.</a:t>
            </a:r>
          </a:p>
          <a:p>
            <a:r>
              <a:rPr lang="en-US" sz="2800" b="1" dirty="0"/>
              <a:t>Session 2 Tips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MT"/>
              </a:rPr>
              <a:t>Teams will explore the six Core Values throughout their season.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MT"/>
              </a:rPr>
              <a:t>The Tutorial Activities are optional but recommended if your team has minimal coding experience.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MT"/>
              </a:rPr>
              <a:t>After a program is downloaded onto the controller, it cannot be transferred back to be opened and edited.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MT"/>
              </a:rPr>
              <a:t>Have the team practice their new skills by trying to drive the robot to a model and then returning to home.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800" b="0" i="0" u="none" strike="noStrike" baseline="0" dirty="0">
                <a:latin typeface="ArialMT"/>
              </a:rPr>
              <a:t>Check out the Career Connections page in the Engineering Notebook. The team should be working toward selecting a problem for their project over the next few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28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4800" b="1" i="0" u="none" strike="noStrike" baseline="0" dirty="0">
                <a:latin typeface="Arial-BoldMT"/>
              </a:rPr>
              <a:t>Session Outcomes</a:t>
            </a:r>
          </a:p>
          <a:p>
            <a:pPr algn="l"/>
            <a:r>
              <a:rPr lang="en-US" sz="4800" b="0" i="0" u="none" strike="noStrike" baseline="0" dirty="0">
                <a:latin typeface="Arial-BoldMT"/>
              </a:rPr>
              <a:t>Build a driving base and code it to move forward, move backward, and turn. </a:t>
            </a:r>
          </a:p>
          <a:p>
            <a:pPr algn="l"/>
            <a:r>
              <a:rPr lang="en-US" sz="4800" b="0" i="0" u="none" strike="noStrike" baseline="0" dirty="0">
                <a:latin typeface="Arial-BoldMT"/>
              </a:rPr>
              <a:t>Explore careers related to the theme and the Project Sparks.</a:t>
            </a:r>
          </a:p>
          <a:p>
            <a:r>
              <a:rPr lang="en-US" sz="4800" b="1" dirty="0"/>
              <a:t>Session 2 Tips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4800" b="0" i="0" u="none" strike="noStrike" baseline="0" dirty="0">
                <a:latin typeface="ArialMT"/>
              </a:rPr>
              <a:t>Teams will explore the six Core Values throughout their season.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4800" b="0" i="0" u="none" strike="noStrike" baseline="0" dirty="0">
                <a:latin typeface="ArialMT"/>
              </a:rPr>
              <a:t>The Tutorial Activities are optional but recommended if your team has minimal coding experience.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4800" b="0" i="0" u="none" strike="noStrike" baseline="0" dirty="0">
                <a:latin typeface="ArialMT"/>
              </a:rPr>
              <a:t>After a program is downloaded onto the controller, it cannot be transferred back to be opened and edited.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4800" b="0" i="0" u="none" strike="noStrike" baseline="0" dirty="0">
                <a:latin typeface="ArialMT"/>
              </a:rPr>
              <a:t>Have the team practice their new skills by trying to drive the robot to a model and then returning to home.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4800" b="0" i="0" u="none" strike="noStrike" baseline="0" dirty="0">
                <a:latin typeface="ArialMT"/>
              </a:rPr>
              <a:t>Check out the Career Connections page in the Engineering Notebook. The team should be working toward selecting a problem for their project over the next few sessions.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77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6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E46A625-A699-8146-B1EC-AD3911BAB5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" y="0"/>
            <a:ext cx="9142514" cy="685911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59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63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431591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B375D-E9AC-F74F-9547-C4E3B1C07D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783DE5F-FA27-C947-8F3B-D58816221E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8D2D575-FED2-7A4B-9D93-E1A5AF56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FA5253B-966D-5740-8D64-97195692D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088793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5760" userDrawn="1">
          <p15:clr>
            <a:srgbClr val="FBAE40"/>
          </p15:clr>
        </p15:guide>
        <p15:guide id="5" pos="56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520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E054C8D7-8B56-5144-8673-F8E05FFA64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48" y="0"/>
            <a:ext cx="4132613" cy="6858000"/>
          </a:xfrm>
          <a:prstGeom prst="rect">
            <a:avLst/>
          </a:prstGeom>
        </p:spPr>
      </p:pic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D624270F-D211-8945-B722-3DCD4A3D2C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187118A1-AF1D-E749-93B2-605B63A6AD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130E79E-11D8-4242-869F-F180954F90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4202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Spl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81" y="6193049"/>
            <a:ext cx="3172246" cy="550869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C951008-42F2-FA43-9D7A-E483A2C16E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6291" y="6360269"/>
            <a:ext cx="1304089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88133D-D111-5543-9141-17DBD179BE23}"/>
              </a:ext>
            </a:extLst>
          </p:cNvPr>
          <p:cNvCxnSpPr>
            <a:cxnSpLocks/>
          </p:cNvCxnSpPr>
          <p:nvPr userDrawn="1"/>
        </p:nvCxnSpPr>
        <p:spPr>
          <a:xfrm>
            <a:off x="4326079" y="6233945"/>
            <a:ext cx="1373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person, man, boy, child&#10;&#10;Description automatically generated">
            <a:extLst>
              <a:ext uri="{FF2B5EF4-FFF2-40B4-BE49-F238E27FC236}">
                <a16:creationId xmlns:a16="http://schemas.microsoft.com/office/drawing/2014/main" id="{FE8B0E00-B69A-C44F-8C68-EADD8546F9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132613" cy="6858000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E82C88F-7666-274A-BDC2-114AC2227F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4342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B5AAF13-D01E-F44C-B49D-74EC4B6C44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342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1125EE1-2060-344C-BF2E-99D1B900E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42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406931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>
          <p15:clr>
            <a:srgbClr val="FBAE40"/>
          </p15:clr>
        </p15:guide>
        <p15:guide id="2" pos="5640">
          <p15:clr>
            <a:srgbClr val="FBAE40"/>
          </p15:clr>
        </p15:guide>
        <p15:guide id="3" pos="271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4530" y="5512080"/>
            <a:ext cx="2694941" cy="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2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Title + Division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baseball hat&#10;&#10;Description automatically generated">
            <a:extLst>
              <a:ext uri="{FF2B5EF4-FFF2-40B4-BE49-F238E27FC236}">
                <a16:creationId xmlns:a16="http://schemas.microsoft.com/office/drawing/2014/main" id="{4A06F4B3-7F61-2C45-87F3-ACC074FD0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CB606-AFAA-AE40-874F-C071B9570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641630"/>
            <a:ext cx="2282190" cy="716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F6F20-F848-DB40-8DA0-0987DC399D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46193" y="5486454"/>
            <a:ext cx="3971087" cy="10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93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2" userDrawn="1">
          <p15:clr>
            <a:srgbClr val="FBAE40"/>
          </p15:clr>
        </p15:guide>
        <p15:guide id="2" pos="5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irl sitting on a table&#10;&#10;Description automatically generated">
            <a:extLst>
              <a:ext uri="{FF2B5EF4-FFF2-40B4-BE49-F238E27FC236}">
                <a16:creationId xmlns:a16="http://schemas.microsoft.com/office/drawing/2014/main" id="{7C80CD5D-3A4C-C245-A099-FFB3D35CA4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F22EC-9664-A64A-9E1D-9B596EE72190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4628818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71C7DCC-A3D2-5745-943D-BB500C27C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74F916-BB50-8E4B-B980-844F0A5373A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7919" y="6288708"/>
            <a:ext cx="567209" cy="4501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99BB98-B5D9-FD4D-A9B7-A46046DC3C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775" y="6289812"/>
            <a:ext cx="566842" cy="44903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8FD695-7368-F74F-A96C-1D6C2EB4799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65" y="6289813"/>
            <a:ext cx="567208" cy="449039"/>
          </a:xfrm>
          <a:prstGeom prst="rect">
            <a:avLst/>
          </a:prstGeom>
        </p:spPr>
      </p:pic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209ACF38-2E26-AD4A-85B8-9D81426E60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06998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35EBEBE3-32A2-3C42-B4C1-9DDFBAEDC2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CDA0C67-0D8E-C541-A589-A6B786712E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204917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+ Divisio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87727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02194A-C2C7-D346-B573-EA1DEFD4B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199" y="6288708"/>
            <a:ext cx="567209" cy="4501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D83CE0-34B8-7D40-AFBF-6AD24461EB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055" y="6289812"/>
            <a:ext cx="566842" cy="4490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47F00E-80D8-5D4C-8E65-67C41ED58F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345" y="6289813"/>
            <a:ext cx="567208" cy="449039"/>
          </a:xfrm>
          <a:prstGeom prst="rect">
            <a:avLst/>
          </a:prstGeom>
        </p:spPr>
      </p:pic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2FECD85-B06E-0645-8F2F-1286F6E97A3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45ECF86C-28F9-2C49-9A2E-EAAB44D8A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C00856B-D2C0-EE4A-B31E-4CA8A8334D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86553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D8A5E-035A-404B-BF58-7E6F26A15A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9" y="6289813"/>
            <a:ext cx="567208" cy="4490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702E0E6-D5D1-6942-A6EB-83707AEFA9CB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662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7FC62050-E6BD-5B4A-BC22-93EAE91A75D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FD8D974-B3E7-5D42-8C11-96FAB1B9C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45604E-7440-E54B-AC0F-287B8FA391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79125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Challen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6D1B90-0E65-9F46-B5CA-31D21D7C3B70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EE3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9876EC-A9F7-9F45-AE59-5ECBB1FC4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82" y="6289812"/>
            <a:ext cx="566842" cy="449039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32D004C9-1722-3C49-AA73-B0A2E47BEC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0294C1F-B68B-4946-B2C2-B402D357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596ABF9-6C2C-754C-9957-63121EA44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04925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439B386-C6A8-8B40-AE60-3A1F71C51F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02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96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AB96C312-9228-F146-9D4D-ED3900020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AC7D3B-293E-F844-ACC7-2EDE6C923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9190" y="5184912"/>
            <a:ext cx="6045620" cy="116504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3319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6ADDC-C5CE-D145-9B24-4927989EDC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A7B5E5A-8C74-4F43-906F-1C9502959F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3286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08BDC1-04F1-E147-A19E-F0708D7C4AE0}"/>
              </a:ext>
            </a:extLst>
          </p:cNvPr>
          <p:cNvSpPr/>
          <p:nvPr userDrawn="1"/>
        </p:nvSpPr>
        <p:spPr>
          <a:xfrm>
            <a:off x="385780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ED5DBD5-1D44-A349-997C-B8B186AF16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CBD62BA6-9822-1742-8046-63189E63A2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4E1C05B-7DEB-6B4A-B702-88ECD0BB36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026505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T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4696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DF282-9FFB-8343-9583-E56497D9A3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4948" y="6370429"/>
            <a:ext cx="806850" cy="3739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080252-F820-DB47-845D-2D64213173B5}"/>
              </a:ext>
            </a:extLst>
          </p:cNvPr>
          <p:cNvSpPr/>
          <p:nvPr userDrawn="1"/>
        </p:nvSpPr>
        <p:spPr>
          <a:xfrm>
            <a:off x="7799881" y="6216985"/>
            <a:ext cx="956984" cy="45719"/>
          </a:xfrm>
          <a:prstGeom prst="rect">
            <a:avLst/>
          </a:prstGeom>
          <a:solidFill>
            <a:srgbClr val="F57E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267380B0-7C21-8241-AA1C-D36A47093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CF55798-5B07-BC47-AF64-590FB385F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02FD4638-C49D-8B48-A189-9195A84D0D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71891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tanding in front of a store&#10;&#10;Description automatically generated">
            <a:extLst>
              <a:ext uri="{FF2B5EF4-FFF2-40B4-BE49-F238E27FC236}">
                <a16:creationId xmlns:a16="http://schemas.microsoft.com/office/drawing/2014/main" id="{553D7561-24EC-CA46-8738-D6F0A5CB4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6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A6731-E8CF-354D-A9B3-4C8279C84B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3241" y="5184912"/>
            <a:ext cx="6297519" cy="116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920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outdoor, man, people&#10;&#10;Description automatically generated">
            <a:extLst>
              <a:ext uri="{FF2B5EF4-FFF2-40B4-BE49-F238E27FC236}">
                <a16:creationId xmlns:a16="http://schemas.microsoft.com/office/drawing/2014/main" id="{6ACECBEB-E200-5C48-BD42-BCA9AD284B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C310FE-A61B-8440-BF86-3883B3A76181}"/>
              </a:ext>
            </a:extLst>
          </p:cNvPr>
          <p:cNvSpPr/>
          <p:nvPr userDrawn="1"/>
        </p:nvSpPr>
        <p:spPr>
          <a:xfrm>
            <a:off x="385610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AEFEB-E8F2-814A-919E-471B2CA9BB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046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A4D9B68-9D04-0F44-8881-B4385DCBE5E2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34971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5994B31E-674E-9342-937C-035E48EA8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482B953B-2758-3B46-921D-4E4EB5C34D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B5A34C5-15AB-9948-9572-30DBEA0E46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576773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>
          <p15:clr>
            <a:srgbClr val="FBAE40"/>
          </p15:clr>
        </p15:guide>
        <p15:guide id="3" pos="120">
          <p15:clr>
            <a:srgbClr val="FBAE40"/>
          </p15:clr>
        </p15:guide>
        <p15:guide id="4" pos="3144">
          <p15:clr>
            <a:srgbClr val="FBAE40"/>
          </p15:clr>
        </p15:guide>
        <p15:guide id="5" pos="302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58DF4A-4D15-AE46-BCF3-490865FEB3D0}"/>
              </a:ext>
            </a:extLst>
          </p:cNvPr>
          <p:cNvSpPr/>
          <p:nvPr userDrawn="1"/>
        </p:nvSpPr>
        <p:spPr>
          <a:xfrm>
            <a:off x="7747382" y="6216985"/>
            <a:ext cx="956984" cy="45719"/>
          </a:xfrm>
          <a:prstGeom prst="rect">
            <a:avLst/>
          </a:prstGeom>
          <a:solidFill>
            <a:srgbClr val="00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7C3726-FAD5-7C44-94E3-C4E81D7882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61747" y="6365047"/>
            <a:ext cx="928255" cy="379287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73884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09735B6C-CF20-9E43-BC94-65F0C1B34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4819B2A-8C28-D84D-BF09-2EE03659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20C6DBA-7784-2C40-A0FD-B5E5C80AEC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764693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72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9DED77A-CA14-A247-870A-C5C8EA681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store, people, man&#10;&#10;Description automatically generated">
            <a:extLst>
              <a:ext uri="{FF2B5EF4-FFF2-40B4-BE49-F238E27FC236}">
                <a16:creationId xmlns:a16="http://schemas.microsoft.com/office/drawing/2014/main" id="{ECD47285-B1D5-EF41-B498-C70FA4779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82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4FABAD6A-6588-E541-8FD5-DD8A3BFB9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73" y="0"/>
            <a:ext cx="9141027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85338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91713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4BCF919-0AF9-334A-8B22-BFD6EB0DE7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9497"/>
            <a:ext cx="7928752" cy="91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Built Better Togeth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ird&#10;&#10;Description automatically generated">
            <a:extLst>
              <a:ext uri="{FF2B5EF4-FFF2-40B4-BE49-F238E27FC236}">
                <a16:creationId xmlns:a16="http://schemas.microsoft.com/office/drawing/2014/main" id="{DFFEBD19-C7F9-364D-AC14-202929C8D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89964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40931E-F848-744F-AAEC-C6A784CC2C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624" y="2505047"/>
            <a:ext cx="7928753" cy="971671"/>
          </a:xfrm>
        </p:spPr>
        <p:txBody>
          <a:bodyPr anchor="b">
            <a:normAutofit/>
          </a:bodyPr>
          <a:lstStyle>
            <a:lvl1pPr algn="ctr">
              <a:defRPr sz="5500" b="1" spc="30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1C95D6-CF94-094E-BD9B-E69883FD91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7624" y="3568793"/>
            <a:ext cx="7928753" cy="541338"/>
          </a:xfrm>
        </p:spPr>
        <p:txBody>
          <a:bodyPr>
            <a:normAutofit/>
          </a:bodyPr>
          <a:lstStyle>
            <a:lvl1pPr marL="0" indent="0" algn="ctr">
              <a:buNone/>
              <a:defRPr sz="3000" spc="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GOES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EA6D01-5E9C-DE46-94F8-EDAC89A95C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624" y="5533408"/>
            <a:ext cx="7928752" cy="9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8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8782402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015FCC8-578F-F448-956B-12F9CC61C3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50870A3B-A479-304E-9979-5AE06B0E3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2BA1346-FCA4-6645-AD56-6D0F731B5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2337114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+ Program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819DE0D-8BCD-E84C-964A-F2259FACA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522432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6DC5C20F-4E7E-1F44-A7B5-FB033F4C19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6321" y="6193049"/>
            <a:ext cx="3172246" cy="55086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555E7D4-A808-DE4B-A41C-026E2451E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16FE883-6A33-C746-B87C-BF6A87DCA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877286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  <p15:guide id="2" pos="56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-FIRST Spl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CF133794-7BC6-324D-8B72-27AAB5DB14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11" y="6360269"/>
            <a:ext cx="1304089" cy="39380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CE824-15F4-F944-A272-8CB72996C9FE}"/>
              </a:ext>
            </a:extLst>
          </p:cNvPr>
          <p:cNvCxnSpPr>
            <a:cxnSpLocks/>
          </p:cNvCxnSpPr>
          <p:nvPr userDrawn="1"/>
        </p:nvCxnSpPr>
        <p:spPr>
          <a:xfrm>
            <a:off x="180799" y="6233945"/>
            <a:ext cx="461980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374EEA14-F8F4-E24C-ADCD-5E2EDCBDE1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1387" y="0"/>
            <a:ext cx="4132613" cy="6858000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8F3E1952-98E0-404A-8CC9-042549C3F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9575" y="1909763"/>
            <a:ext cx="417195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8241B465-8B17-724B-9E1C-5A2FADE1E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575" y="365127"/>
            <a:ext cx="417195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8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C59280F-898E-3A46-A483-9189A6391E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9575" y="1198880"/>
            <a:ext cx="4171950" cy="5080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4262011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24" userDrawn="1">
          <p15:clr>
            <a:srgbClr val="FBAE40"/>
          </p15:clr>
        </p15:guide>
        <p15:guide id="3" pos="120" userDrawn="1">
          <p15:clr>
            <a:srgbClr val="FBAE40"/>
          </p15:clr>
        </p15:guide>
        <p15:guide id="4" pos="3144" userDrawn="1">
          <p15:clr>
            <a:srgbClr val="FBAE40"/>
          </p15:clr>
        </p15:guide>
        <p15:guide id="5" pos="302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50719"/>
            <a:ext cx="7886700" cy="4226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77" r:id="rId6"/>
    <p:sldLayoutId id="2147483664" r:id="rId7"/>
    <p:sldLayoutId id="2147483678" r:id="rId8"/>
    <p:sldLayoutId id="2147483680" r:id="rId9"/>
    <p:sldLayoutId id="2147483681" r:id="rId10"/>
    <p:sldLayoutId id="2147483679" r:id="rId11"/>
    <p:sldLayoutId id="2147483682" r:id="rId12"/>
    <p:sldLayoutId id="2147483683" r:id="rId13"/>
    <p:sldLayoutId id="2147483684" r:id="rId14"/>
    <p:sldLayoutId id="2147483695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1" r:id="rId21"/>
    <p:sldLayoutId id="2147483690" r:id="rId22"/>
    <p:sldLayoutId id="2147483692" r:id="rId23"/>
    <p:sldLayoutId id="2147483694" r:id="rId24"/>
    <p:sldLayoutId id="2147483693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23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31024" y="1684768"/>
            <a:ext cx="4158543" cy="321563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A7161B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Training Camp 1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spc="250" dirty="0">
                <a:solidFill>
                  <a:srgbClr val="EC202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2</a:t>
            </a:r>
            <a:endParaRPr kumimoji="0" lang="en-US" sz="2400" b="1" i="0" u="none" strike="noStrike" kern="1200" cap="none" spc="250" normalizeH="0" baseline="0" noProof="0" dirty="0">
              <a:ln>
                <a:noFill/>
              </a:ln>
              <a:solidFill>
                <a:srgbClr val="EC2027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20E222-D725-774B-BAC1-8FA15FE917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  <p:pic>
        <p:nvPicPr>
          <p:cNvPr id="7" name="Picture 6" descr="A white number on a black background&#10;&#10;Description automatically generated">
            <a:extLst>
              <a:ext uri="{FF2B5EF4-FFF2-40B4-BE49-F238E27FC236}">
                <a16:creationId xmlns:a16="http://schemas.microsoft.com/office/drawing/2014/main" id="{5BDD440D-0236-5D7E-6B47-E06C41C0E3F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577" y="5841203"/>
            <a:ext cx="3720051" cy="651936"/>
          </a:xfrm>
          <a:prstGeom prst="rect">
            <a:avLst/>
          </a:prstGeom>
        </p:spPr>
      </p:pic>
      <p:pic>
        <p:nvPicPr>
          <p:cNvPr id="9" name="Picture 8" descr="A logo with a submarine&#10;&#10;Description automatically generated">
            <a:extLst>
              <a:ext uri="{FF2B5EF4-FFF2-40B4-BE49-F238E27FC236}">
                <a16:creationId xmlns:a16="http://schemas.microsoft.com/office/drawing/2014/main" id="{45898DEC-545C-E75A-519A-51381F6894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6296" y="5337149"/>
            <a:ext cx="1371193" cy="1371600"/>
          </a:xfrm>
          <a:prstGeom prst="rect">
            <a:avLst/>
          </a:prstGeom>
        </p:spPr>
      </p:pic>
      <p:pic>
        <p:nvPicPr>
          <p:cNvPr id="10" name="Picture 9" descr="A cardboard box with toys and a map&#10;&#10;Description automatically generated">
            <a:extLst>
              <a:ext uri="{FF2B5EF4-FFF2-40B4-BE49-F238E27FC236}">
                <a16:creationId xmlns:a16="http://schemas.microsoft.com/office/drawing/2014/main" id="{365784D3-EE79-3068-836E-53EEBB044CA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13" y="1948294"/>
            <a:ext cx="3855879" cy="240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11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10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Multimedia Resources</a:t>
            </a:r>
            <a:endParaRPr lang="en-US" sz="24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78A9DB-E5AA-4B24-9F57-3E0E955F5A92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3BAF43A5-3242-4612-A086-EC34A875CE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F64D3A-075E-49C2-9842-F32E7A65343B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You may wish to embed a relevant, age-appropriate video for your students here</a:t>
            </a:r>
            <a:r>
              <a:rPr lang="en-US" i="1">
                <a:highlight>
                  <a:srgbClr val="FFFF00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 </a:t>
            </a:r>
            <a:endParaRPr lang="en-US" i="1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112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</a:t>
            </a:r>
          </a:p>
        </p:txBody>
      </p:sp>
      <p:pic>
        <p:nvPicPr>
          <p:cNvPr id="5" name="Picture 4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8C54FEE0-F358-43D4-9A72-77A42640E5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874" y="1127761"/>
            <a:ext cx="7340252" cy="491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7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1256E-55E4-4477-949F-AB7E827AA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052E6-E16C-A04B-8192-1DB31D569F0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13444D4A-68DF-42DE-9D61-3697B9E5E2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44" y="1384630"/>
            <a:ext cx="3634725" cy="2286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70B3B-3D21-98BB-E9FA-A555DC124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15153" y="4869180"/>
            <a:ext cx="8627633" cy="1187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LEGO, the LEGO logo, the SPIKE logo, MINDSTORMS and the MINDSTORMS logo are trademarks of the/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sont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des marques de commerce du/son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marcas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registradas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LEGO Group. ©2024 The LEGO Group. All rights reserved/Tous droits 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réservés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Todos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derechos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reservados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FIRST ®, the FIRST ® logo, </a:t>
            </a:r>
            <a:r>
              <a:rPr lang="en-US" sz="1200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Coopertition</a:t>
            </a:r>
            <a:r>
              <a:rPr lang="en-US" sz="12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®, Gracious Professionalism®, and FIRST® DIVESM are trademarks of For Inspiration and Recognition of Science and Technology (FIRST). LEGO® is a registered trademark of the LEGO Group. FIRST® LEGO® League and SUBMERGEDSM are jointly held trademarks of FIRST and the LEGO Group. All other trademarks are the property of their respective owners. ©2024 FIRST and the LEGO Group. All rights reserved.</a:t>
            </a:r>
            <a:endParaRPr lang="en-US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 descr="A logo with a submarine&#10;&#10;Description automatically generated">
            <a:extLst>
              <a:ext uri="{FF2B5EF4-FFF2-40B4-BE49-F238E27FC236}">
                <a16:creationId xmlns:a16="http://schemas.microsoft.com/office/drawing/2014/main" id="{C31AAEC2-F833-78EA-572E-145920DB5CD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6646" y="942637"/>
            <a:ext cx="2727184" cy="272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9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364123" y="365127"/>
            <a:ext cx="8325393" cy="762634"/>
          </a:xfrm>
          <a:prstGeom prst="roundRect">
            <a:avLst/>
          </a:prstGeom>
          <a:solidFill>
            <a:srgbClr val="ED1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2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Session Overview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BFC0E9B-CC84-4D72-8BFD-54ED5EC94447}"/>
              </a:ext>
            </a:extLst>
          </p:cNvPr>
          <p:cNvSpPr/>
          <p:nvPr/>
        </p:nvSpPr>
        <p:spPr>
          <a:xfrm>
            <a:off x="364123" y="1433774"/>
            <a:ext cx="8325394" cy="287152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>
              <a:buNone/>
            </a:pPr>
            <a:r>
              <a:rPr lang="en-US" sz="2800" b="1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Outcomes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 a driving base and code it to move forward, move backward, and turn.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Explore careers related to the theme and the Project Sparks.</a:t>
            </a:r>
            <a:endParaRPr lang="en-US" sz="2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3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667844" y="1127761"/>
            <a:ext cx="8222386" cy="1678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Think about how you will use the Core Value of discovery in your team’s journey.</a:t>
            </a:r>
          </a:p>
          <a:p>
            <a:pPr algn="l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Record examples of how your team plans to investigate ideas and learn new skills.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EEA91-D694-9BEC-5295-CDC9F1FB5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541" y="2996182"/>
            <a:ext cx="5696745" cy="2734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47ABF0-A15B-484D-B3C0-2CBB75CB02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4876800"/>
            <a:ext cx="6400800" cy="126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5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4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Introduction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629744" y="1127761"/>
            <a:ext cx="4543407" cy="1678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this session, use the engineering design process and try out using the team roles listed on page 13.</a:t>
            </a:r>
            <a:endParaRPr lang="en-US" sz="28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/>
            <a:endParaRPr lang="en-US" sz="2600" dirty="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2707C6A-F499-CC38-2A36-494C9E83B7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8142" y="3032444"/>
            <a:ext cx="3261509" cy="2926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A6B238-5CCB-963E-6F3E-6D813EA2D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0049" y="1127761"/>
            <a:ext cx="3249468" cy="43542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8526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5</a:t>
            </a:fld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63EA2-223C-4511-ABE0-5D5FCE348A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337191"/>
            <a:ext cx="7709807" cy="762634"/>
          </a:xfrm>
        </p:spPr>
        <p:txBody>
          <a:bodyPr>
            <a:noAutofit/>
          </a:bodyPr>
          <a:lstStyle/>
          <a:p>
            <a:pPr algn="l"/>
            <a:r>
              <a:rPr lang="en-US" sz="3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 the SPIKE™ Prime app. </a:t>
            </a:r>
            <a:r>
              <a:rPr 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Click the Start button</a:t>
            </a:r>
            <a:r>
              <a:rPr lang="en-US" sz="32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 Lesson 1 </a:t>
            </a:r>
            <a:r>
              <a:rPr lang="en-US" sz="2800" b="0" i="1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(optional)</a:t>
            </a:r>
            <a:endParaRPr lang="en-US" b="0" i="1" dirty="0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5790FC9-2581-40A9-831C-A5B74FAD4634}"/>
              </a:ext>
            </a:extLst>
          </p:cNvPr>
          <p:cNvSpPr txBox="1">
            <a:spLocks/>
          </p:cNvSpPr>
          <p:nvPr/>
        </p:nvSpPr>
        <p:spPr>
          <a:xfrm>
            <a:off x="628650" y="4796682"/>
            <a:ext cx="7920790" cy="762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Check out the </a:t>
            </a:r>
            <a:r>
              <a:rPr lang="en-US" sz="3200" i="1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 Game Rulebook</a:t>
            </a:r>
            <a:r>
              <a:rPr lang="en-US" sz="32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 mission details.</a:t>
            </a:r>
            <a:endParaRPr lang="en-US" sz="3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60D383-D64B-91DE-686C-CDF52FD8E6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963" y="2184049"/>
            <a:ext cx="3218969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24B4F2-00C3-1F7E-2FAE-F78204CEC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48" y="2568298"/>
            <a:ext cx="4001532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86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6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63EA2-223C-4511-ABE0-5D5FCE348A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146691"/>
            <a:ext cx="7709807" cy="762634"/>
          </a:xfrm>
        </p:spPr>
        <p:txBody>
          <a:bodyPr>
            <a:noAutofit/>
          </a:bodyPr>
          <a:lstStyle/>
          <a:p>
            <a:pPr algn="l"/>
            <a:r>
              <a:rPr lang="en-US" sz="28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Open the SPIKE™ Prime app.  Find your lesson.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Robot Lesson 2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5790FC9-2581-40A9-831C-A5B74FAD4634}"/>
              </a:ext>
            </a:extLst>
          </p:cNvPr>
          <p:cNvSpPr txBox="1">
            <a:spLocks/>
          </p:cNvSpPr>
          <p:nvPr/>
        </p:nvSpPr>
        <p:spPr>
          <a:xfrm>
            <a:off x="619960" y="3398642"/>
            <a:ext cx="7920790" cy="2684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Determine what coding and building skills you can apply in the robot game.</a:t>
            </a:r>
          </a:p>
          <a:p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Try it out! Which missions look like the most fun?</a:t>
            </a:r>
          </a:p>
          <a:p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See if you can use the skills you learned to drive your robot to one of the mission models. </a:t>
            </a:r>
            <a:endParaRPr lang="en-US" sz="2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CC21D-0A73-3CB2-7DFA-674C7F2657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981199"/>
            <a:ext cx="4691437" cy="1397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C5B856-AB63-FFD4-A023-3D13756868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707" y="1605463"/>
            <a:ext cx="274281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0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21B79EF-2CF7-D438-FE59-FF525C0AF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811" y="1339012"/>
            <a:ext cx="4031189" cy="208061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7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363EA2-223C-4511-ABE0-5D5FCE348A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179" y="3779147"/>
            <a:ext cx="8144144" cy="1466323"/>
          </a:xfrm>
        </p:spPr>
        <p:txBody>
          <a:bodyPr>
            <a:noAutofit/>
          </a:bodyPr>
          <a:lstStyle/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Which of the careers in the Project Sparks does your team want to explore more?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can you aim your robot toward a model?</a:t>
            </a:r>
          </a:p>
          <a:p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did you use the engineering design process and team roles in this session?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0" y="403381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Reflection Questions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56B0DB-C558-057C-6CC8-45186757A5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86815">
            <a:off x="6691506" y="232283"/>
            <a:ext cx="1389728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26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8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913" y="260623"/>
            <a:ext cx="8060867" cy="762634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712C1-F703-4BDE-AA70-74AE23C7B7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343" y="1001485"/>
            <a:ext cx="8060867" cy="3701143"/>
          </a:xfrm>
        </p:spPr>
        <p:txBody>
          <a:bodyPr>
            <a:noAutofit/>
          </a:bodyPr>
          <a:lstStyle/>
          <a:p>
            <a:r>
              <a:rPr lang="en-US" sz="27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 together at the mat.</a:t>
            </a:r>
          </a:p>
          <a:p>
            <a:r>
              <a:rPr lang="en-US" sz="27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Share the robot skills you learned.</a:t>
            </a:r>
          </a:p>
          <a:p>
            <a:r>
              <a:rPr lang="en-US" sz="27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Chat about the reflection questions.</a:t>
            </a:r>
          </a:p>
          <a:p>
            <a:r>
              <a:rPr lang="en-US" sz="27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Clean up your space.</a:t>
            </a:r>
            <a:endParaRPr lang="en-US" sz="2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EF8AF8-E795-F5E6-695A-A8C1B187A6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185" y="4714697"/>
            <a:ext cx="6731793" cy="1417320"/>
          </a:xfrm>
          <a:prstGeom prst="rect">
            <a:avLst/>
          </a:prstGeom>
        </p:spPr>
      </p:pic>
      <p:pic>
        <p:nvPicPr>
          <p:cNvPr id="6" name="Picture 5" descr="A toy building blocks with a black background&#10;&#10;Description automatically generated">
            <a:extLst>
              <a:ext uri="{FF2B5EF4-FFF2-40B4-BE49-F238E27FC236}">
                <a16:creationId xmlns:a16="http://schemas.microsoft.com/office/drawing/2014/main" id="{7A49A951-98E8-6259-9A2E-694865382A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8012" y="1273628"/>
            <a:ext cx="3278560" cy="370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2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9</a:t>
            </a:fld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21" y="310697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Career Connections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4CD82D-6FDF-C116-2300-5B4AA3BA3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9" y="2214510"/>
            <a:ext cx="7809632" cy="242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24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D7E7ECCCD274CA4D87657FE5B4A0A" ma:contentTypeVersion="13" ma:contentTypeDescription="Create a new document." ma:contentTypeScope="" ma:versionID="988cd206c9a4722f6fc33e7db9caa08d">
  <xsd:schema xmlns:xsd="http://www.w3.org/2001/XMLSchema" xmlns:xs="http://www.w3.org/2001/XMLSchema" xmlns:p="http://schemas.microsoft.com/office/2006/metadata/properties" xmlns:ns2="7d39d9d4-a4a3-4cbb-8846-0795941a173f" xmlns:ns3="0bfdc619-4bd5-4a26-8e37-4be4446dc23a" xmlns:ns4="c7bc20cd-f3b5-4cb9-9099-b7d1e4c3c983" targetNamespace="http://schemas.microsoft.com/office/2006/metadata/properties" ma:root="true" ma:fieldsID="dee27c954446562decad3bfbb669f59b" ns2:_="" ns3:_="" ns4:_="">
    <xsd:import namespace="7d39d9d4-a4a3-4cbb-8846-0795941a173f"/>
    <xsd:import namespace="0bfdc619-4bd5-4a26-8e37-4be4446dc23a"/>
    <xsd:import namespace="c7bc20cd-f3b5-4cb9-9099-b7d1e4c3c9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39d9d4-a4a3-4cbb-8846-0795941a17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fdc619-4bd5-4a26-8e37-4be4446dc23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c948275e-acb8-4f67-9f4b-0f18b628c537}" ma:internalName="TaxCatchAll" ma:showField="CatchAllData" ma:web="c7bc20cd-f3b5-4cb9-9099-b7d1e4c3c9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c20cd-f3b5-4cb9-9099-b7d1e4c3c98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bfdc619-4bd5-4a26-8e37-4be4446dc23a" xsi:nil="true"/>
    <lcf76f155ced4ddcb4097134ff3c332f xmlns="7d39d9d4-a4a3-4cbb-8846-0795941a173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9B5346-100A-40B8-8092-44BEB1365778}"/>
</file>

<file path=customXml/itemProps2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2a440ee-ccdf-4ffb-ba5c-71e25989d2a9"/>
    <ds:schemaRef ds:uri="09a20863-7c96-4a57-95ca-029d1820b203"/>
  </ds:schemaRefs>
</ds:datastoreItem>
</file>

<file path=customXml/itemProps3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4813</TotalTime>
  <Words>1465</Words>
  <Application>Microsoft Office PowerPoint</Application>
  <PresentationFormat>On-screen Show (4:3)</PresentationFormat>
  <Paragraphs>127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Arial-BoldMT</vt:lpstr>
      <vt:lpstr>Arial-ItalicMT</vt:lpstr>
      <vt:lpstr>ArialMT</vt:lpstr>
      <vt:lpstr>Calibri</vt:lpstr>
      <vt:lpstr>Helvetica Neue</vt:lpstr>
      <vt:lpstr>Roboto</vt:lpstr>
      <vt:lpstr>Office Theme</vt:lpstr>
      <vt:lpstr>1_Office Theme</vt:lpstr>
      <vt:lpstr>PowerPoint Presentation</vt:lpstr>
      <vt:lpstr>Session Overview</vt:lpstr>
      <vt:lpstr>Introduction</vt:lpstr>
      <vt:lpstr>Introduction</vt:lpstr>
      <vt:lpstr>Robot Lesson 1 (optional)</vt:lpstr>
      <vt:lpstr>Robot Lesson 2</vt:lpstr>
      <vt:lpstr>Reflection Questions</vt:lpstr>
      <vt:lpstr>Share</vt:lpstr>
      <vt:lpstr>Career Connections</vt:lpstr>
      <vt:lpstr>Multimedia Resources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Charlie Gibson</cp:lastModifiedBy>
  <cp:revision>68</cp:revision>
  <dcterms:created xsi:type="dcterms:W3CDTF">2020-04-21T20:33:01Z</dcterms:created>
  <dcterms:modified xsi:type="dcterms:W3CDTF">2024-06-10T19:23:03Z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0x010100316D7E7ECCCD274CA4D87657FE5B4A0A</vt:lpwstr>
  </property>
  <property fmtid="{D5CDD505-2E9C-101B-9397-08002B2CF9AE}" pid="3" name="MediaServiceImageTags">
    <vt:lpwstr/>
  </property>
</Properties>
</file>