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  <p:sldMasterId id="2147483696" r:id="rId5"/>
  </p:sldMasterIdLst>
  <p:notesMasterIdLst>
    <p:notesMasterId r:id="rId17"/>
  </p:notesMasterIdLst>
  <p:sldIdLst>
    <p:sldId id="321" r:id="rId6"/>
    <p:sldId id="322" r:id="rId7"/>
    <p:sldId id="261" r:id="rId8"/>
    <p:sldId id="311" r:id="rId9"/>
    <p:sldId id="325" r:id="rId10"/>
    <p:sldId id="324" r:id="rId11"/>
    <p:sldId id="314" r:id="rId12"/>
    <p:sldId id="316" r:id="rId13"/>
    <p:sldId id="312" r:id="rId14"/>
    <p:sldId id="318" r:id="rId15"/>
    <p:sldId id="319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024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thy Morgan" initials="KM" lastIdx="30" clrIdx="0">
    <p:extLst>
      <p:ext uri="{19B8F6BF-5375-455C-9EA6-DF929625EA0E}">
        <p15:presenceInfo xmlns:p15="http://schemas.microsoft.com/office/powerpoint/2012/main" userId="S::kmorgan@firstinspires.org::19752d8f-270a-426b-91ad-1bf5c79275bc" providerId="AD"/>
      </p:ext>
    </p:extLst>
  </p:cmAuthor>
  <p:cmAuthor id="2" name="Tammy Pankey" initials="TP" lastIdx="39" clrIdx="1">
    <p:extLst>
      <p:ext uri="{19B8F6BF-5375-455C-9EA6-DF929625EA0E}">
        <p15:presenceInfo xmlns:p15="http://schemas.microsoft.com/office/powerpoint/2012/main" userId="S::tpankey@firstinspires.org::89b84b47-0384-4d66-b56e-dc00ebdb68c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1C24"/>
    <a:srgbClr val="ABE6FB"/>
    <a:srgbClr val="CCFFFF"/>
    <a:srgbClr val="4472C4"/>
    <a:srgbClr val="00A551"/>
    <a:srgbClr val="00A651"/>
    <a:srgbClr val="FF781D"/>
    <a:srgbClr val="7030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3A3B912-AD76-498D-96BE-D87C16323FB0}" v="7" dt="2024-06-10T19:01:24.74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79151" autoAdjust="0"/>
  </p:normalViewPr>
  <p:slideViewPr>
    <p:cSldViewPr snapToGrid="0">
      <p:cViewPr varScale="1">
        <p:scale>
          <a:sx n="89" d="100"/>
          <a:sy n="89" d="100"/>
        </p:scale>
        <p:origin x="2244" y="90"/>
      </p:cViewPr>
      <p:guideLst>
        <p:guide orient="horz" pos="2160"/>
        <p:guide pos="302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48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microsoft.com/office/2016/11/relationships/changesInfo" Target="changesInfos/changesInfo1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mmy Pankey" userId="89b84b47-0384-4d66-b56e-dc00ebdb68cf" providerId="ADAL" clId="{6C47C913-63C3-4288-B122-AC42B937E234}"/>
    <pc:docChg chg="custSel modSld">
      <pc:chgData name="Tammy Pankey" userId="89b84b47-0384-4d66-b56e-dc00ebdb68cf" providerId="ADAL" clId="{6C47C913-63C3-4288-B122-AC42B937E234}" dt="2023-07-06T00:25:09.623" v="62" actId="18131"/>
      <pc:docMkLst>
        <pc:docMk/>
      </pc:docMkLst>
      <pc:sldChg chg="modSp mod">
        <pc:chgData name="Tammy Pankey" userId="89b84b47-0384-4d66-b56e-dc00ebdb68cf" providerId="ADAL" clId="{6C47C913-63C3-4288-B122-AC42B937E234}" dt="2023-07-05T23:00:51.567" v="6" actId="2711"/>
        <pc:sldMkLst>
          <pc:docMk/>
          <pc:sldMk cId="951211944" sldId="261"/>
        </pc:sldMkLst>
        <pc:spChg chg="mod">
          <ac:chgData name="Tammy Pankey" userId="89b84b47-0384-4d66-b56e-dc00ebdb68cf" providerId="ADAL" clId="{6C47C913-63C3-4288-B122-AC42B937E234}" dt="2023-07-05T23:00:51.567" v="6" actId="2711"/>
          <ac:spMkLst>
            <pc:docMk/>
            <pc:sldMk cId="951211944" sldId="261"/>
            <ac:spMk id="2" creationId="{687D7AD4-EE25-42E6-A3F2-C658860DB740}"/>
          </ac:spMkLst>
        </pc:spChg>
        <pc:spChg chg="mod">
          <ac:chgData name="Tammy Pankey" userId="89b84b47-0384-4d66-b56e-dc00ebdb68cf" providerId="ADAL" clId="{6C47C913-63C3-4288-B122-AC42B937E234}" dt="2023-07-05T23:00:51.567" v="6" actId="2711"/>
          <ac:spMkLst>
            <pc:docMk/>
            <pc:sldMk cId="951211944" sldId="261"/>
            <ac:spMk id="4" creationId="{56567651-8AA4-479B-AC03-821AC799E926}"/>
          </ac:spMkLst>
        </pc:spChg>
        <pc:spChg chg="mod">
          <ac:chgData name="Tammy Pankey" userId="89b84b47-0384-4d66-b56e-dc00ebdb68cf" providerId="ADAL" clId="{6C47C913-63C3-4288-B122-AC42B937E234}" dt="2023-07-05T23:00:51.567" v="6" actId="2711"/>
          <ac:spMkLst>
            <pc:docMk/>
            <pc:sldMk cId="951211944" sldId="261"/>
            <ac:spMk id="9" creationId="{86FB3A79-2435-438C-A577-C7C35503CB7A}"/>
          </ac:spMkLst>
        </pc:spChg>
        <pc:spChg chg="mod">
          <ac:chgData name="Tammy Pankey" userId="89b84b47-0384-4d66-b56e-dc00ebdb68cf" providerId="ADAL" clId="{6C47C913-63C3-4288-B122-AC42B937E234}" dt="2023-07-05T23:00:51.567" v="6" actId="2711"/>
          <ac:spMkLst>
            <pc:docMk/>
            <pc:sldMk cId="951211944" sldId="261"/>
            <ac:spMk id="21" creationId="{3D0889FA-B986-491E-AAEF-A874181BA7EC}"/>
          </ac:spMkLst>
        </pc:spChg>
      </pc:sldChg>
      <pc:sldChg chg="modSp mod">
        <pc:chgData name="Tammy Pankey" userId="89b84b47-0384-4d66-b56e-dc00ebdb68cf" providerId="ADAL" clId="{6C47C913-63C3-4288-B122-AC42B937E234}" dt="2023-07-05T23:00:55.792" v="8" actId="27636"/>
        <pc:sldMkLst>
          <pc:docMk/>
          <pc:sldMk cId="77366541" sldId="311"/>
        </pc:sldMkLst>
        <pc:spChg chg="mod">
          <ac:chgData name="Tammy Pankey" userId="89b84b47-0384-4d66-b56e-dc00ebdb68cf" providerId="ADAL" clId="{6C47C913-63C3-4288-B122-AC42B937E234}" dt="2023-07-05T23:00:55.777" v="7" actId="2711"/>
          <ac:spMkLst>
            <pc:docMk/>
            <pc:sldMk cId="77366541" sldId="311"/>
            <ac:spMk id="2" creationId="{687D7AD4-EE25-42E6-A3F2-C658860DB740}"/>
          </ac:spMkLst>
        </pc:spChg>
        <pc:spChg chg="mod">
          <ac:chgData name="Tammy Pankey" userId="89b84b47-0384-4d66-b56e-dc00ebdb68cf" providerId="ADAL" clId="{6C47C913-63C3-4288-B122-AC42B937E234}" dt="2023-07-05T23:00:55.792" v="8" actId="27636"/>
          <ac:spMkLst>
            <pc:docMk/>
            <pc:sldMk cId="77366541" sldId="311"/>
            <ac:spMk id="4" creationId="{56567651-8AA4-479B-AC03-821AC799E926}"/>
          </ac:spMkLst>
        </pc:spChg>
        <pc:spChg chg="mod">
          <ac:chgData name="Tammy Pankey" userId="89b84b47-0384-4d66-b56e-dc00ebdb68cf" providerId="ADAL" clId="{6C47C913-63C3-4288-B122-AC42B937E234}" dt="2023-07-05T23:00:55.777" v="7" actId="2711"/>
          <ac:spMkLst>
            <pc:docMk/>
            <pc:sldMk cId="77366541" sldId="311"/>
            <ac:spMk id="6" creationId="{59A609E0-F97D-439F-A30F-F749A944E3A3}"/>
          </ac:spMkLst>
        </pc:spChg>
        <pc:spChg chg="mod">
          <ac:chgData name="Tammy Pankey" userId="89b84b47-0384-4d66-b56e-dc00ebdb68cf" providerId="ADAL" clId="{6C47C913-63C3-4288-B122-AC42B937E234}" dt="2023-07-05T23:00:55.777" v="7" actId="2711"/>
          <ac:spMkLst>
            <pc:docMk/>
            <pc:sldMk cId="77366541" sldId="311"/>
            <ac:spMk id="11" creationId="{F5B85D36-8137-416E-A929-B78D75649E07}"/>
          </ac:spMkLst>
        </pc:spChg>
        <pc:spChg chg="mod">
          <ac:chgData name="Tammy Pankey" userId="89b84b47-0384-4d66-b56e-dc00ebdb68cf" providerId="ADAL" clId="{6C47C913-63C3-4288-B122-AC42B937E234}" dt="2023-07-05T23:00:55.777" v="7" actId="2711"/>
          <ac:spMkLst>
            <pc:docMk/>
            <pc:sldMk cId="77366541" sldId="311"/>
            <ac:spMk id="12" creationId="{B0772A04-DA96-421F-BFA9-C5CFB45C36DD}"/>
          </ac:spMkLst>
        </pc:spChg>
      </pc:sldChg>
      <pc:sldChg chg="modSp mod modNotesTx">
        <pc:chgData name="Tammy Pankey" userId="89b84b47-0384-4d66-b56e-dc00ebdb68cf" providerId="ADAL" clId="{6C47C913-63C3-4288-B122-AC42B937E234}" dt="2023-07-06T00:10:37.539" v="60" actId="20577"/>
        <pc:sldMkLst>
          <pc:docMk/>
          <pc:sldMk cId="2597112184" sldId="312"/>
        </pc:sldMkLst>
        <pc:spChg chg="mod">
          <ac:chgData name="Tammy Pankey" userId="89b84b47-0384-4d66-b56e-dc00ebdb68cf" providerId="ADAL" clId="{6C47C913-63C3-4288-B122-AC42B937E234}" dt="2023-07-05T23:01:42.994" v="15" actId="2711"/>
          <ac:spMkLst>
            <pc:docMk/>
            <pc:sldMk cId="2597112184" sldId="312"/>
            <ac:spMk id="2" creationId="{687D7AD4-EE25-42E6-A3F2-C658860DB740}"/>
          </ac:spMkLst>
        </pc:spChg>
        <pc:spChg chg="mod">
          <ac:chgData name="Tammy Pankey" userId="89b84b47-0384-4d66-b56e-dc00ebdb68cf" providerId="ADAL" clId="{6C47C913-63C3-4288-B122-AC42B937E234}" dt="2023-07-05T23:01:42.994" v="15" actId="2711"/>
          <ac:spMkLst>
            <pc:docMk/>
            <pc:sldMk cId="2597112184" sldId="312"/>
            <ac:spMk id="9" creationId="{5F78A9DB-E5AA-4B24-9F57-3E0E955F5A92}"/>
          </ac:spMkLst>
        </pc:spChg>
        <pc:spChg chg="mod">
          <ac:chgData name="Tammy Pankey" userId="89b84b47-0384-4d66-b56e-dc00ebdb68cf" providerId="ADAL" clId="{6C47C913-63C3-4288-B122-AC42B937E234}" dt="2023-07-05T23:01:42.994" v="15" actId="2711"/>
          <ac:spMkLst>
            <pc:docMk/>
            <pc:sldMk cId="2597112184" sldId="312"/>
            <ac:spMk id="11" creationId="{36F64D3A-075E-49C2-9842-F32E7A65343B}"/>
          </ac:spMkLst>
        </pc:spChg>
        <pc:spChg chg="mod">
          <ac:chgData name="Tammy Pankey" userId="89b84b47-0384-4d66-b56e-dc00ebdb68cf" providerId="ADAL" clId="{6C47C913-63C3-4288-B122-AC42B937E234}" dt="2023-07-05T23:01:42.994" v="15" actId="2711"/>
          <ac:spMkLst>
            <pc:docMk/>
            <pc:sldMk cId="2597112184" sldId="312"/>
            <ac:spMk id="13" creationId="{79E1ECC3-F162-4E13-A48B-FE68FA7D1D1C}"/>
          </ac:spMkLst>
        </pc:spChg>
      </pc:sldChg>
      <pc:sldChg chg="modSp mod">
        <pc:chgData name="Tammy Pankey" userId="89b84b47-0384-4d66-b56e-dc00ebdb68cf" providerId="ADAL" clId="{6C47C913-63C3-4288-B122-AC42B937E234}" dt="2023-07-05T23:01:32.603" v="13" actId="2711"/>
        <pc:sldMkLst>
          <pc:docMk/>
          <pc:sldMk cId="4116920718" sldId="314"/>
        </pc:sldMkLst>
        <pc:spChg chg="mod">
          <ac:chgData name="Tammy Pankey" userId="89b84b47-0384-4d66-b56e-dc00ebdb68cf" providerId="ADAL" clId="{6C47C913-63C3-4288-B122-AC42B937E234}" dt="2023-07-05T23:01:32.603" v="13" actId="2711"/>
          <ac:spMkLst>
            <pc:docMk/>
            <pc:sldMk cId="4116920718" sldId="314"/>
            <ac:spMk id="2" creationId="{687D7AD4-EE25-42E6-A3F2-C658860DB740}"/>
          </ac:spMkLst>
        </pc:spChg>
        <pc:spChg chg="mod">
          <ac:chgData name="Tammy Pankey" userId="89b84b47-0384-4d66-b56e-dc00ebdb68cf" providerId="ADAL" clId="{6C47C913-63C3-4288-B122-AC42B937E234}" dt="2023-07-05T23:01:32.603" v="13" actId="2711"/>
          <ac:spMkLst>
            <pc:docMk/>
            <pc:sldMk cId="4116920718" sldId="314"/>
            <ac:spMk id="4" creationId="{56567651-8AA4-479B-AC03-821AC799E926}"/>
          </ac:spMkLst>
        </pc:spChg>
        <pc:spChg chg="mod">
          <ac:chgData name="Tammy Pankey" userId="89b84b47-0384-4d66-b56e-dc00ebdb68cf" providerId="ADAL" clId="{6C47C913-63C3-4288-B122-AC42B937E234}" dt="2023-07-05T23:01:32.603" v="13" actId="2711"/>
          <ac:spMkLst>
            <pc:docMk/>
            <pc:sldMk cId="4116920718" sldId="314"/>
            <ac:spMk id="5" creationId="{DD4712C1-F703-4BDE-AA70-74AE23C7B717}"/>
          </ac:spMkLst>
        </pc:spChg>
      </pc:sldChg>
      <pc:sldChg chg="modSp mod">
        <pc:chgData name="Tammy Pankey" userId="89b84b47-0384-4d66-b56e-dc00ebdb68cf" providerId="ADAL" clId="{6C47C913-63C3-4288-B122-AC42B937E234}" dt="2023-07-05T23:01:37.551" v="14" actId="2711"/>
        <pc:sldMkLst>
          <pc:docMk/>
          <pc:sldMk cId="754252822" sldId="316"/>
        </pc:sldMkLst>
        <pc:spChg chg="mod">
          <ac:chgData name="Tammy Pankey" userId="89b84b47-0384-4d66-b56e-dc00ebdb68cf" providerId="ADAL" clId="{6C47C913-63C3-4288-B122-AC42B937E234}" dt="2023-07-05T23:01:37.551" v="14" actId="2711"/>
          <ac:spMkLst>
            <pc:docMk/>
            <pc:sldMk cId="754252822" sldId="316"/>
            <ac:spMk id="2" creationId="{687D7AD4-EE25-42E6-A3F2-C658860DB740}"/>
          </ac:spMkLst>
        </pc:spChg>
        <pc:spChg chg="mod">
          <ac:chgData name="Tammy Pankey" userId="89b84b47-0384-4d66-b56e-dc00ebdb68cf" providerId="ADAL" clId="{6C47C913-63C3-4288-B122-AC42B937E234}" dt="2023-07-05T23:01:37.551" v="14" actId="2711"/>
          <ac:spMkLst>
            <pc:docMk/>
            <pc:sldMk cId="754252822" sldId="316"/>
            <ac:spMk id="4" creationId="{56567651-8AA4-479B-AC03-821AC799E926}"/>
          </ac:spMkLst>
        </pc:spChg>
        <pc:spChg chg="mod">
          <ac:chgData name="Tammy Pankey" userId="89b84b47-0384-4d66-b56e-dc00ebdb68cf" providerId="ADAL" clId="{6C47C913-63C3-4288-B122-AC42B937E234}" dt="2023-07-05T23:01:37.551" v="14" actId="2711"/>
          <ac:spMkLst>
            <pc:docMk/>
            <pc:sldMk cId="754252822" sldId="316"/>
            <ac:spMk id="5" creationId="{DD4712C1-F703-4BDE-AA70-74AE23C7B717}"/>
          </ac:spMkLst>
        </pc:spChg>
        <pc:spChg chg="mod">
          <ac:chgData name="Tammy Pankey" userId="89b84b47-0384-4d66-b56e-dc00ebdb68cf" providerId="ADAL" clId="{6C47C913-63C3-4288-B122-AC42B937E234}" dt="2023-07-05T23:01:37.551" v="14" actId="2711"/>
          <ac:spMkLst>
            <pc:docMk/>
            <pc:sldMk cId="754252822" sldId="316"/>
            <ac:spMk id="9" creationId="{6A113732-6D3B-5412-9F78-C768AD1DE97D}"/>
          </ac:spMkLst>
        </pc:spChg>
      </pc:sldChg>
      <pc:sldChg chg="modSp mod">
        <pc:chgData name="Tammy Pankey" userId="89b84b47-0384-4d66-b56e-dc00ebdb68cf" providerId="ADAL" clId="{6C47C913-63C3-4288-B122-AC42B937E234}" dt="2023-07-05T23:01:46.466" v="16" actId="2711"/>
        <pc:sldMkLst>
          <pc:docMk/>
          <pc:sldMk cId="1754274421" sldId="318"/>
        </pc:sldMkLst>
        <pc:spChg chg="mod">
          <ac:chgData name="Tammy Pankey" userId="89b84b47-0384-4d66-b56e-dc00ebdb68cf" providerId="ADAL" clId="{6C47C913-63C3-4288-B122-AC42B937E234}" dt="2023-07-05T23:01:46.466" v="16" actId="2711"/>
          <ac:spMkLst>
            <pc:docMk/>
            <pc:sldMk cId="1754274421" sldId="318"/>
            <ac:spMk id="2" creationId="{687D7AD4-EE25-42E6-A3F2-C658860DB740}"/>
          </ac:spMkLst>
        </pc:spChg>
        <pc:spChg chg="mod">
          <ac:chgData name="Tammy Pankey" userId="89b84b47-0384-4d66-b56e-dc00ebdb68cf" providerId="ADAL" clId="{6C47C913-63C3-4288-B122-AC42B937E234}" dt="2023-07-05T23:01:46.466" v="16" actId="2711"/>
          <ac:spMkLst>
            <pc:docMk/>
            <pc:sldMk cId="1754274421" sldId="318"/>
            <ac:spMk id="4" creationId="{56567651-8AA4-479B-AC03-821AC799E926}"/>
          </ac:spMkLst>
        </pc:spChg>
      </pc:sldChg>
      <pc:sldChg chg="addSp delSp modSp mod">
        <pc:chgData name="Tammy Pankey" userId="89b84b47-0384-4d66-b56e-dc00ebdb68cf" providerId="ADAL" clId="{6C47C913-63C3-4288-B122-AC42B937E234}" dt="2023-07-05T23:01:50.124" v="17" actId="2711"/>
        <pc:sldMkLst>
          <pc:docMk/>
          <pc:sldMk cId="1384095157" sldId="319"/>
        </pc:sldMkLst>
        <pc:spChg chg="mod">
          <ac:chgData name="Tammy Pankey" userId="89b84b47-0384-4d66-b56e-dc00ebdb68cf" providerId="ADAL" clId="{6C47C913-63C3-4288-B122-AC42B937E234}" dt="2023-07-05T23:01:50.124" v="17" actId="2711"/>
          <ac:spMkLst>
            <pc:docMk/>
            <pc:sldMk cId="1384095157" sldId="319"/>
            <ac:spMk id="2" creationId="{4891256E-55E4-4477-949F-AB7E827AA79A}"/>
          </ac:spMkLst>
        </pc:spChg>
        <pc:spChg chg="del">
          <ac:chgData name="Tammy Pankey" userId="89b84b47-0384-4d66-b56e-dc00ebdb68cf" providerId="ADAL" clId="{6C47C913-63C3-4288-B122-AC42B937E234}" dt="2023-07-05T19:40:15.492" v="0" actId="478"/>
          <ac:spMkLst>
            <pc:docMk/>
            <pc:sldMk cId="1384095157" sldId="319"/>
            <ac:spMk id="3" creationId="{FF09E301-2DD2-4D86-86AD-49BCE4C01F3A}"/>
          </ac:spMkLst>
        </pc:spChg>
        <pc:spChg chg="add del mod">
          <ac:chgData name="Tammy Pankey" userId="89b84b47-0384-4d66-b56e-dc00ebdb68cf" providerId="ADAL" clId="{6C47C913-63C3-4288-B122-AC42B937E234}" dt="2023-07-05T19:40:16.928" v="1" actId="478"/>
          <ac:spMkLst>
            <pc:docMk/>
            <pc:sldMk cId="1384095157" sldId="319"/>
            <ac:spMk id="6" creationId="{174D171E-8972-29B3-D0F6-DA6FD98597B8}"/>
          </ac:spMkLst>
        </pc:spChg>
        <pc:spChg chg="add mod">
          <ac:chgData name="Tammy Pankey" userId="89b84b47-0384-4d66-b56e-dc00ebdb68cf" providerId="ADAL" clId="{6C47C913-63C3-4288-B122-AC42B937E234}" dt="2023-07-05T23:01:50.124" v="17" actId="2711"/>
          <ac:spMkLst>
            <pc:docMk/>
            <pc:sldMk cId="1384095157" sldId="319"/>
            <ac:spMk id="8" creationId="{CEA3BAB7-6338-CAC9-856F-15886364195D}"/>
          </ac:spMkLst>
        </pc:spChg>
      </pc:sldChg>
      <pc:sldChg chg="addSp delSp modSp mod">
        <pc:chgData name="Tammy Pankey" userId="89b84b47-0384-4d66-b56e-dc00ebdb68cf" providerId="ADAL" clId="{6C47C913-63C3-4288-B122-AC42B937E234}" dt="2023-07-06T00:25:09.623" v="62" actId="18131"/>
        <pc:sldMkLst>
          <pc:docMk/>
          <pc:sldMk cId="3891411312" sldId="321"/>
        </pc:sldMkLst>
        <pc:spChg chg="mod">
          <ac:chgData name="Tammy Pankey" userId="89b84b47-0384-4d66-b56e-dc00ebdb68cf" providerId="ADAL" clId="{6C47C913-63C3-4288-B122-AC42B937E234}" dt="2023-07-05T23:00:42.455" v="4" actId="2711"/>
          <ac:spMkLst>
            <pc:docMk/>
            <pc:sldMk cId="3891411312" sldId="321"/>
            <ac:spMk id="5" creationId="{F3B760C1-7E25-45A7-B891-53C58D074EA2}"/>
          </ac:spMkLst>
        </pc:spChg>
        <pc:spChg chg="mod">
          <ac:chgData name="Tammy Pankey" userId="89b84b47-0384-4d66-b56e-dc00ebdb68cf" providerId="ADAL" clId="{6C47C913-63C3-4288-B122-AC42B937E234}" dt="2023-07-05T23:00:42.455" v="4" actId="2711"/>
          <ac:spMkLst>
            <pc:docMk/>
            <pc:sldMk cId="3891411312" sldId="321"/>
            <ac:spMk id="6" creationId="{B6ADE897-E12C-4A20-B842-CD64CC495BD3}"/>
          </ac:spMkLst>
        </pc:spChg>
        <pc:spChg chg="mod">
          <ac:chgData name="Tammy Pankey" userId="89b84b47-0384-4d66-b56e-dc00ebdb68cf" providerId="ADAL" clId="{6C47C913-63C3-4288-B122-AC42B937E234}" dt="2023-07-05T23:00:42.455" v="4" actId="2711"/>
          <ac:spMkLst>
            <pc:docMk/>
            <pc:sldMk cId="3891411312" sldId="321"/>
            <ac:spMk id="26" creationId="{49461470-2C49-0B4A-AFF2-693C58AC2F9F}"/>
          </ac:spMkLst>
        </pc:spChg>
        <pc:picChg chg="add mod modCrop">
          <ac:chgData name="Tammy Pankey" userId="89b84b47-0384-4d66-b56e-dc00ebdb68cf" providerId="ADAL" clId="{6C47C913-63C3-4288-B122-AC42B937E234}" dt="2023-07-06T00:25:09.623" v="62" actId="18131"/>
          <ac:picMkLst>
            <pc:docMk/>
            <pc:sldMk cId="3891411312" sldId="321"/>
            <ac:picMk id="8" creationId="{14000617-E8CA-4FF2-D069-5561F905B6C3}"/>
          </ac:picMkLst>
        </pc:picChg>
        <pc:picChg chg="del">
          <ac:chgData name="Tammy Pankey" userId="89b84b47-0384-4d66-b56e-dc00ebdb68cf" providerId="ADAL" clId="{6C47C913-63C3-4288-B122-AC42B937E234}" dt="2023-07-05T23:00:33.006" v="3" actId="478"/>
          <ac:picMkLst>
            <pc:docMk/>
            <pc:sldMk cId="3891411312" sldId="321"/>
            <ac:picMk id="13" creationId="{6335B222-1AA9-4892-A3FD-904EEBAC60B8}"/>
          </ac:picMkLst>
        </pc:picChg>
      </pc:sldChg>
      <pc:sldChg chg="addSp delSp modSp mod">
        <pc:chgData name="Tammy Pankey" userId="89b84b47-0384-4d66-b56e-dc00ebdb68cf" providerId="ADAL" clId="{6C47C913-63C3-4288-B122-AC42B937E234}" dt="2023-07-05T23:12:22.114" v="20" actId="207"/>
        <pc:sldMkLst>
          <pc:docMk/>
          <pc:sldMk cId="1814174035" sldId="322"/>
        </pc:sldMkLst>
        <pc:spChg chg="del mod">
          <ac:chgData name="Tammy Pankey" userId="89b84b47-0384-4d66-b56e-dc00ebdb68cf" providerId="ADAL" clId="{6C47C913-63C3-4288-B122-AC42B937E234}" dt="2023-07-05T23:11:58.941" v="18"/>
          <ac:spMkLst>
            <pc:docMk/>
            <pc:sldMk cId="1814174035" sldId="322"/>
            <ac:spMk id="2" creationId="{687D7AD4-EE25-42E6-A3F2-C658860DB740}"/>
          </ac:spMkLst>
        </pc:spChg>
        <pc:spChg chg="add mod">
          <ac:chgData name="Tammy Pankey" userId="89b84b47-0384-4d66-b56e-dc00ebdb68cf" providerId="ADAL" clId="{6C47C913-63C3-4288-B122-AC42B937E234}" dt="2023-07-05T23:12:22.114" v="20" actId="207"/>
          <ac:spMkLst>
            <pc:docMk/>
            <pc:sldMk cId="1814174035" sldId="322"/>
            <ac:spMk id="3" creationId="{9446E05A-7ACE-6E75-DEB0-F37932779ED9}"/>
          </ac:spMkLst>
        </pc:spChg>
        <pc:spChg chg="mod">
          <ac:chgData name="Tammy Pankey" userId="89b84b47-0384-4d66-b56e-dc00ebdb68cf" providerId="ADAL" clId="{6C47C913-63C3-4288-B122-AC42B937E234}" dt="2023-07-05T23:00:47.831" v="5" actId="2711"/>
          <ac:spMkLst>
            <pc:docMk/>
            <pc:sldMk cId="1814174035" sldId="322"/>
            <ac:spMk id="4" creationId="{56567651-8AA4-479B-AC03-821AC799E926}"/>
          </ac:spMkLst>
        </pc:spChg>
        <pc:spChg chg="mod">
          <ac:chgData name="Tammy Pankey" userId="89b84b47-0384-4d66-b56e-dc00ebdb68cf" providerId="ADAL" clId="{6C47C913-63C3-4288-B122-AC42B937E234}" dt="2023-07-05T23:00:47.831" v="5" actId="2711"/>
          <ac:spMkLst>
            <pc:docMk/>
            <pc:sldMk cId="1814174035" sldId="322"/>
            <ac:spMk id="5" creationId="{8DE1808D-4A41-4429-BDD9-039046921A33}"/>
          </ac:spMkLst>
        </pc:spChg>
        <pc:spChg chg="mod">
          <ac:chgData name="Tammy Pankey" userId="89b84b47-0384-4d66-b56e-dc00ebdb68cf" providerId="ADAL" clId="{6C47C913-63C3-4288-B122-AC42B937E234}" dt="2023-07-05T23:00:47.831" v="5" actId="2711"/>
          <ac:spMkLst>
            <pc:docMk/>
            <pc:sldMk cId="1814174035" sldId="322"/>
            <ac:spMk id="13" creationId="{0BFC0E9B-CC84-4D72-8BFD-54ED5EC94447}"/>
          </ac:spMkLst>
        </pc:spChg>
      </pc:sldChg>
      <pc:sldChg chg="modSp mod">
        <pc:chgData name="Tammy Pankey" userId="89b84b47-0384-4d66-b56e-dc00ebdb68cf" providerId="ADAL" clId="{6C47C913-63C3-4288-B122-AC42B937E234}" dt="2023-07-05T23:01:26.486" v="12" actId="2711"/>
        <pc:sldMkLst>
          <pc:docMk/>
          <pc:sldMk cId="3381418822" sldId="324"/>
        </pc:sldMkLst>
        <pc:spChg chg="mod">
          <ac:chgData name="Tammy Pankey" userId="89b84b47-0384-4d66-b56e-dc00ebdb68cf" providerId="ADAL" clId="{6C47C913-63C3-4288-B122-AC42B937E234}" dt="2023-07-05T23:01:26.486" v="12" actId="2711"/>
          <ac:spMkLst>
            <pc:docMk/>
            <pc:sldMk cId="3381418822" sldId="324"/>
            <ac:spMk id="2" creationId="{687D7AD4-EE25-42E6-A3F2-C658860DB740}"/>
          </ac:spMkLst>
        </pc:spChg>
        <pc:spChg chg="mod">
          <ac:chgData name="Tammy Pankey" userId="89b84b47-0384-4d66-b56e-dc00ebdb68cf" providerId="ADAL" clId="{6C47C913-63C3-4288-B122-AC42B937E234}" dt="2023-07-05T23:01:26.486" v="12" actId="2711"/>
          <ac:spMkLst>
            <pc:docMk/>
            <pc:sldMk cId="3381418822" sldId="324"/>
            <ac:spMk id="4" creationId="{56567651-8AA4-479B-AC03-821AC799E926}"/>
          </ac:spMkLst>
        </pc:spChg>
        <pc:spChg chg="mod">
          <ac:chgData name="Tammy Pankey" userId="89b84b47-0384-4d66-b56e-dc00ebdb68cf" providerId="ADAL" clId="{6C47C913-63C3-4288-B122-AC42B937E234}" dt="2023-07-05T23:01:26.486" v="12" actId="2711"/>
          <ac:spMkLst>
            <pc:docMk/>
            <pc:sldMk cId="3381418822" sldId="324"/>
            <ac:spMk id="6" creationId="{59A609E0-F97D-439F-A30F-F749A944E3A3}"/>
          </ac:spMkLst>
        </pc:spChg>
        <pc:spChg chg="mod">
          <ac:chgData name="Tammy Pankey" userId="89b84b47-0384-4d66-b56e-dc00ebdb68cf" providerId="ADAL" clId="{6C47C913-63C3-4288-B122-AC42B937E234}" dt="2023-07-05T23:01:26.486" v="12" actId="2711"/>
          <ac:spMkLst>
            <pc:docMk/>
            <pc:sldMk cId="3381418822" sldId="324"/>
            <ac:spMk id="7" creationId="{C1E888FF-EC86-B762-467B-94B845701985}"/>
          </ac:spMkLst>
        </pc:spChg>
        <pc:spChg chg="mod">
          <ac:chgData name="Tammy Pankey" userId="89b84b47-0384-4d66-b56e-dc00ebdb68cf" providerId="ADAL" clId="{6C47C913-63C3-4288-B122-AC42B937E234}" dt="2023-07-05T23:01:26.486" v="12" actId="2711"/>
          <ac:spMkLst>
            <pc:docMk/>
            <pc:sldMk cId="3381418822" sldId="324"/>
            <ac:spMk id="12" creationId="{B0772A04-DA96-421F-BFA9-C5CFB45C36DD}"/>
          </ac:spMkLst>
        </pc:spChg>
      </pc:sldChg>
      <pc:sldChg chg="modSp mod">
        <pc:chgData name="Tammy Pankey" userId="89b84b47-0384-4d66-b56e-dc00ebdb68cf" providerId="ADAL" clId="{6C47C913-63C3-4288-B122-AC42B937E234}" dt="2023-07-05T23:01:20.400" v="11" actId="27636"/>
        <pc:sldMkLst>
          <pc:docMk/>
          <pc:sldMk cId="2995038331" sldId="325"/>
        </pc:sldMkLst>
        <pc:spChg chg="mod">
          <ac:chgData name="Tammy Pankey" userId="89b84b47-0384-4d66-b56e-dc00ebdb68cf" providerId="ADAL" clId="{6C47C913-63C3-4288-B122-AC42B937E234}" dt="2023-07-05T23:01:20.381" v="10" actId="2711"/>
          <ac:spMkLst>
            <pc:docMk/>
            <pc:sldMk cId="2995038331" sldId="325"/>
            <ac:spMk id="2" creationId="{687D7AD4-EE25-42E6-A3F2-C658860DB740}"/>
          </ac:spMkLst>
        </pc:spChg>
        <pc:spChg chg="mod">
          <ac:chgData name="Tammy Pankey" userId="89b84b47-0384-4d66-b56e-dc00ebdb68cf" providerId="ADAL" clId="{6C47C913-63C3-4288-B122-AC42B937E234}" dt="2023-07-05T23:01:20.381" v="10" actId="2711"/>
          <ac:spMkLst>
            <pc:docMk/>
            <pc:sldMk cId="2995038331" sldId="325"/>
            <ac:spMk id="3" creationId="{B450FB4B-FE30-E30B-2A9E-6E2F78663530}"/>
          </ac:spMkLst>
        </pc:spChg>
        <pc:spChg chg="mod">
          <ac:chgData name="Tammy Pankey" userId="89b84b47-0384-4d66-b56e-dc00ebdb68cf" providerId="ADAL" clId="{6C47C913-63C3-4288-B122-AC42B937E234}" dt="2023-07-05T23:01:20.400" v="11" actId="27636"/>
          <ac:spMkLst>
            <pc:docMk/>
            <pc:sldMk cId="2995038331" sldId="325"/>
            <ac:spMk id="4" creationId="{56567651-8AA4-479B-AC03-821AC799E926}"/>
          </ac:spMkLst>
        </pc:spChg>
        <pc:spChg chg="mod">
          <ac:chgData name="Tammy Pankey" userId="89b84b47-0384-4d66-b56e-dc00ebdb68cf" providerId="ADAL" clId="{6C47C913-63C3-4288-B122-AC42B937E234}" dt="2023-07-05T23:01:20.381" v="10" actId="2711"/>
          <ac:spMkLst>
            <pc:docMk/>
            <pc:sldMk cId="2995038331" sldId="325"/>
            <ac:spMk id="6" creationId="{59A609E0-F97D-439F-A30F-F749A944E3A3}"/>
          </ac:spMkLst>
        </pc:spChg>
        <pc:spChg chg="mod">
          <ac:chgData name="Tammy Pankey" userId="89b84b47-0384-4d66-b56e-dc00ebdb68cf" providerId="ADAL" clId="{6C47C913-63C3-4288-B122-AC42B937E234}" dt="2023-07-05T23:01:20.381" v="10" actId="2711"/>
          <ac:spMkLst>
            <pc:docMk/>
            <pc:sldMk cId="2995038331" sldId="325"/>
            <ac:spMk id="11" creationId="{F5B85D36-8137-416E-A929-B78D75649E07}"/>
          </ac:spMkLst>
        </pc:spChg>
        <pc:spChg chg="mod">
          <ac:chgData name="Tammy Pankey" userId="89b84b47-0384-4d66-b56e-dc00ebdb68cf" providerId="ADAL" clId="{6C47C913-63C3-4288-B122-AC42B937E234}" dt="2023-07-05T23:01:20.381" v="10" actId="2711"/>
          <ac:spMkLst>
            <pc:docMk/>
            <pc:sldMk cId="2995038331" sldId="325"/>
            <ac:spMk id="12" creationId="{B0772A04-DA96-421F-BFA9-C5CFB45C36DD}"/>
          </ac:spMkLst>
        </pc:spChg>
      </pc:sldChg>
    </pc:docChg>
  </pc:docChgLst>
  <pc:docChgLst>
    <pc:chgData name="Charlie Gibson" userId="05d73aa8-f094-42cf-9261-ec5251b97041" providerId="ADAL" clId="{23A3B912-AD76-498D-96BE-D87C16323FB0}"/>
    <pc:docChg chg="custSel modSld">
      <pc:chgData name="Charlie Gibson" userId="05d73aa8-f094-42cf-9261-ec5251b97041" providerId="ADAL" clId="{23A3B912-AD76-498D-96BE-D87C16323FB0}" dt="2024-06-10T19:00:56.155" v="125" actId="1076"/>
      <pc:docMkLst>
        <pc:docMk/>
      </pc:docMkLst>
      <pc:sldChg chg="addSp delSp modSp mod modNotesTx">
        <pc:chgData name="Charlie Gibson" userId="05d73aa8-f094-42cf-9261-ec5251b97041" providerId="ADAL" clId="{23A3B912-AD76-498D-96BE-D87C16323FB0}" dt="2024-06-10T18:57:51.828" v="71"/>
        <pc:sldMkLst>
          <pc:docMk/>
          <pc:sldMk cId="951211944" sldId="261"/>
        </pc:sldMkLst>
        <pc:picChg chg="add mod">
          <ac:chgData name="Charlie Gibson" userId="05d73aa8-f094-42cf-9261-ec5251b97041" providerId="ADAL" clId="{23A3B912-AD76-498D-96BE-D87C16323FB0}" dt="2024-06-10T18:57:44.951" v="70" actId="1076"/>
          <ac:picMkLst>
            <pc:docMk/>
            <pc:sldMk cId="951211944" sldId="261"/>
            <ac:picMk id="7" creationId="{E82E0BDE-8A4F-2B41-E0C7-7B96649A8ED7}"/>
          </ac:picMkLst>
        </pc:picChg>
        <pc:picChg chg="del">
          <ac:chgData name="Charlie Gibson" userId="05d73aa8-f094-42cf-9261-ec5251b97041" providerId="ADAL" clId="{23A3B912-AD76-498D-96BE-D87C16323FB0}" dt="2024-06-10T18:57:31.575" v="66" actId="478"/>
          <ac:picMkLst>
            <pc:docMk/>
            <pc:sldMk cId="951211944" sldId="261"/>
            <ac:picMk id="8" creationId="{2061BC2C-E8DB-4DC1-406A-B267926228D0}"/>
          </ac:picMkLst>
        </pc:picChg>
      </pc:sldChg>
      <pc:sldChg chg="addSp delSp modSp mod modNotesTx">
        <pc:chgData name="Charlie Gibson" userId="05d73aa8-f094-42cf-9261-ec5251b97041" providerId="ADAL" clId="{23A3B912-AD76-498D-96BE-D87C16323FB0}" dt="2024-06-10T18:58:34.345" v="82" actId="1076"/>
        <pc:sldMkLst>
          <pc:docMk/>
          <pc:sldMk cId="77366541" sldId="311"/>
        </pc:sldMkLst>
        <pc:spChg chg="mod">
          <ac:chgData name="Charlie Gibson" userId="05d73aa8-f094-42cf-9261-ec5251b97041" providerId="ADAL" clId="{23A3B912-AD76-498D-96BE-D87C16323FB0}" dt="2024-06-10T18:58:32.078" v="81" actId="14100"/>
          <ac:spMkLst>
            <pc:docMk/>
            <pc:sldMk cId="77366541" sldId="311"/>
            <ac:spMk id="6" creationId="{59A609E0-F97D-439F-A30F-F749A944E3A3}"/>
          </ac:spMkLst>
        </pc:spChg>
        <pc:picChg chg="add mod">
          <ac:chgData name="Charlie Gibson" userId="05d73aa8-f094-42cf-9261-ec5251b97041" providerId="ADAL" clId="{23A3B912-AD76-498D-96BE-D87C16323FB0}" dt="2024-06-10T18:58:16.626" v="77" actId="688"/>
          <ac:picMkLst>
            <pc:docMk/>
            <pc:sldMk cId="77366541" sldId="311"/>
            <ac:picMk id="5" creationId="{BD04E177-8487-71C6-8724-44C960F413E0}"/>
          </ac:picMkLst>
        </pc:picChg>
        <pc:picChg chg="del">
          <ac:chgData name="Charlie Gibson" userId="05d73aa8-f094-42cf-9261-ec5251b97041" providerId="ADAL" clId="{23A3B912-AD76-498D-96BE-D87C16323FB0}" dt="2024-06-10T18:57:58.929" v="74" actId="478"/>
          <ac:picMkLst>
            <pc:docMk/>
            <pc:sldMk cId="77366541" sldId="311"/>
            <ac:picMk id="8" creationId="{5C903B33-7BA0-347E-6D9B-49AB21A48F08}"/>
          </ac:picMkLst>
        </pc:picChg>
        <pc:picChg chg="add mod">
          <ac:chgData name="Charlie Gibson" userId="05d73aa8-f094-42cf-9261-ec5251b97041" providerId="ADAL" clId="{23A3B912-AD76-498D-96BE-D87C16323FB0}" dt="2024-06-10T18:58:34.345" v="82" actId="1076"/>
          <ac:picMkLst>
            <pc:docMk/>
            <pc:sldMk cId="77366541" sldId="311"/>
            <ac:picMk id="9" creationId="{8C04A8E9-1BAE-FB54-08EA-A7485C961655}"/>
          </ac:picMkLst>
        </pc:picChg>
        <pc:picChg chg="del">
          <ac:chgData name="Charlie Gibson" userId="05d73aa8-f094-42cf-9261-ec5251b97041" providerId="ADAL" clId="{23A3B912-AD76-498D-96BE-D87C16323FB0}" dt="2024-06-10T18:57:57.856" v="73" actId="478"/>
          <ac:picMkLst>
            <pc:docMk/>
            <pc:sldMk cId="77366541" sldId="311"/>
            <ac:picMk id="10" creationId="{D1DD4635-50BA-55BF-D864-562185B3BF02}"/>
          </ac:picMkLst>
        </pc:picChg>
      </pc:sldChg>
      <pc:sldChg chg="modSp mod modNotesTx">
        <pc:chgData name="Charlie Gibson" userId="05d73aa8-f094-42cf-9261-ec5251b97041" providerId="ADAL" clId="{23A3B912-AD76-498D-96BE-D87C16323FB0}" dt="2024-06-10T18:58:51.276" v="88" actId="20577"/>
        <pc:sldMkLst>
          <pc:docMk/>
          <pc:sldMk cId="2597112184" sldId="312"/>
        </pc:sldMkLst>
        <pc:spChg chg="mod">
          <ac:chgData name="Charlie Gibson" userId="05d73aa8-f094-42cf-9261-ec5251b97041" providerId="ADAL" clId="{23A3B912-AD76-498D-96BE-D87C16323FB0}" dt="2024-06-10T18:58:51.276" v="88" actId="20577"/>
          <ac:spMkLst>
            <pc:docMk/>
            <pc:sldMk cId="2597112184" sldId="312"/>
            <ac:spMk id="11" creationId="{36F64D3A-075E-49C2-9842-F32E7A65343B}"/>
          </ac:spMkLst>
        </pc:spChg>
      </pc:sldChg>
      <pc:sldChg chg="modNotesTx">
        <pc:chgData name="Charlie Gibson" userId="05d73aa8-f094-42cf-9261-ec5251b97041" providerId="ADAL" clId="{23A3B912-AD76-498D-96BE-D87C16323FB0}" dt="2024-06-10T18:58:45.579" v="85"/>
        <pc:sldMkLst>
          <pc:docMk/>
          <pc:sldMk cId="4116920718" sldId="314"/>
        </pc:sldMkLst>
      </pc:sldChg>
      <pc:sldChg chg="addSp delSp modSp mod modNotesTx">
        <pc:chgData name="Charlie Gibson" userId="05d73aa8-f094-42cf-9261-ec5251b97041" providerId="ADAL" clId="{23A3B912-AD76-498D-96BE-D87C16323FB0}" dt="2024-06-10T19:00:56.155" v="125" actId="1076"/>
        <pc:sldMkLst>
          <pc:docMk/>
          <pc:sldMk cId="754252822" sldId="316"/>
        </pc:sldMkLst>
        <pc:spChg chg="mod">
          <ac:chgData name="Charlie Gibson" userId="05d73aa8-f094-42cf-9261-ec5251b97041" providerId="ADAL" clId="{23A3B912-AD76-498D-96BE-D87C16323FB0}" dt="2024-06-10T19:00:44.071" v="120" actId="20577"/>
          <ac:spMkLst>
            <pc:docMk/>
            <pc:sldMk cId="754252822" sldId="316"/>
            <ac:spMk id="9" creationId="{6A113732-6D3B-5412-9F78-C768AD1DE97D}"/>
          </ac:spMkLst>
        </pc:spChg>
        <pc:picChg chg="del">
          <ac:chgData name="Charlie Gibson" userId="05d73aa8-f094-42cf-9261-ec5251b97041" providerId="ADAL" clId="{23A3B912-AD76-498D-96BE-D87C16323FB0}" dt="2024-06-10T19:00:28.090" v="111" actId="478"/>
          <ac:picMkLst>
            <pc:docMk/>
            <pc:sldMk cId="754252822" sldId="316"/>
            <ac:picMk id="6" creationId="{E39BCCF8-B57C-CAF4-77ED-00B99074EA4A}"/>
          </ac:picMkLst>
        </pc:picChg>
        <pc:picChg chg="del">
          <ac:chgData name="Charlie Gibson" userId="05d73aa8-f094-42cf-9261-ec5251b97041" providerId="ADAL" clId="{23A3B912-AD76-498D-96BE-D87C16323FB0}" dt="2024-06-10T19:00:27.577" v="110" actId="478"/>
          <ac:picMkLst>
            <pc:docMk/>
            <pc:sldMk cId="754252822" sldId="316"/>
            <ac:picMk id="7" creationId="{427740A5-78B8-1A83-0088-82E2A9C7778A}"/>
          </ac:picMkLst>
        </pc:picChg>
        <pc:picChg chg="add mod">
          <ac:chgData name="Charlie Gibson" userId="05d73aa8-f094-42cf-9261-ec5251b97041" providerId="ADAL" clId="{23A3B912-AD76-498D-96BE-D87C16323FB0}" dt="2024-06-10T19:00:56.155" v="125" actId="1076"/>
          <ac:picMkLst>
            <pc:docMk/>
            <pc:sldMk cId="754252822" sldId="316"/>
            <ac:picMk id="8" creationId="{3CAF7143-363C-1DD6-30B0-EC9A6C00CDA9}"/>
          </ac:picMkLst>
        </pc:picChg>
      </pc:sldChg>
      <pc:sldChg chg="addSp delSp modSp mod">
        <pc:chgData name="Charlie Gibson" userId="05d73aa8-f094-42cf-9261-ec5251b97041" providerId="ADAL" clId="{23A3B912-AD76-498D-96BE-D87C16323FB0}" dt="2024-06-10T18:47:50.575" v="7"/>
        <pc:sldMkLst>
          <pc:docMk/>
          <pc:sldMk cId="1384095157" sldId="319"/>
        </pc:sldMkLst>
        <pc:spChg chg="add del mod">
          <ac:chgData name="Charlie Gibson" userId="05d73aa8-f094-42cf-9261-ec5251b97041" providerId="ADAL" clId="{23A3B912-AD76-498D-96BE-D87C16323FB0}" dt="2024-06-10T18:47:41.766" v="6" actId="478"/>
          <ac:spMkLst>
            <pc:docMk/>
            <pc:sldMk cId="1384095157" sldId="319"/>
            <ac:spMk id="4" creationId="{D4BC05DC-1A73-AF24-A0A2-54AE31FBCCF1}"/>
          </ac:spMkLst>
        </pc:spChg>
        <pc:spChg chg="add mod">
          <ac:chgData name="Charlie Gibson" userId="05d73aa8-f094-42cf-9261-ec5251b97041" providerId="ADAL" clId="{23A3B912-AD76-498D-96BE-D87C16323FB0}" dt="2024-06-10T18:47:50.575" v="7"/>
          <ac:spMkLst>
            <pc:docMk/>
            <pc:sldMk cId="1384095157" sldId="319"/>
            <ac:spMk id="6" creationId="{46E63C74-6D7D-EA81-0F7C-E98F93F088AE}"/>
          </ac:spMkLst>
        </pc:spChg>
        <pc:spChg chg="del">
          <ac:chgData name="Charlie Gibson" userId="05d73aa8-f094-42cf-9261-ec5251b97041" providerId="ADAL" clId="{23A3B912-AD76-498D-96BE-D87C16323FB0}" dt="2024-06-10T18:47:39.016" v="5" actId="478"/>
          <ac:spMkLst>
            <pc:docMk/>
            <pc:sldMk cId="1384095157" sldId="319"/>
            <ac:spMk id="8" creationId="{CEA3BAB7-6338-CAC9-856F-15886364195D}"/>
          </ac:spMkLst>
        </pc:spChg>
        <pc:picChg chg="del">
          <ac:chgData name="Charlie Gibson" userId="05d73aa8-f094-42cf-9261-ec5251b97041" providerId="ADAL" clId="{23A3B912-AD76-498D-96BE-D87C16323FB0}" dt="2024-06-10T18:47:37.911" v="4" actId="478"/>
          <ac:picMkLst>
            <pc:docMk/>
            <pc:sldMk cId="1384095157" sldId="319"/>
            <ac:picMk id="5" creationId="{C4036D60-1DE4-A838-A1EA-86022CE1F893}"/>
          </ac:picMkLst>
        </pc:picChg>
        <pc:picChg chg="add mod">
          <ac:chgData name="Charlie Gibson" userId="05d73aa8-f094-42cf-9261-ec5251b97041" providerId="ADAL" clId="{23A3B912-AD76-498D-96BE-D87C16323FB0}" dt="2024-06-10T18:47:50.575" v="7"/>
          <ac:picMkLst>
            <pc:docMk/>
            <pc:sldMk cId="1384095157" sldId="319"/>
            <ac:picMk id="9" creationId="{38D19B7D-05BC-19AF-EEA5-8882687B0E82}"/>
          </ac:picMkLst>
        </pc:picChg>
      </pc:sldChg>
      <pc:sldChg chg="addSp delSp modSp mod">
        <pc:chgData name="Charlie Gibson" userId="05d73aa8-f094-42cf-9261-ec5251b97041" providerId="ADAL" clId="{23A3B912-AD76-498D-96BE-D87C16323FB0}" dt="2024-06-10T18:47:14.612" v="3"/>
        <pc:sldMkLst>
          <pc:docMk/>
          <pc:sldMk cId="3891411312" sldId="321"/>
        </pc:sldMkLst>
        <pc:picChg chg="del">
          <ac:chgData name="Charlie Gibson" userId="05d73aa8-f094-42cf-9261-ec5251b97041" providerId="ADAL" clId="{23A3B912-AD76-498D-96BE-D87C16323FB0}" dt="2024-06-10T18:47:13.863" v="2" actId="478"/>
          <ac:picMkLst>
            <pc:docMk/>
            <pc:sldMk cId="3891411312" sldId="321"/>
            <ac:picMk id="3" creationId="{A58B4590-A7BE-F45C-65EE-D1081410D8A7}"/>
          </ac:picMkLst>
        </pc:picChg>
        <pc:picChg chg="del">
          <ac:chgData name="Charlie Gibson" userId="05d73aa8-f094-42cf-9261-ec5251b97041" providerId="ADAL" clId="{23A3B912-AD76-498D-96BE-D87C16323FB0}" dt="2024-06-10T18:47:13.404" v="1" actId="478"/>
          <ac:picMkLst>
            <pc:docMk/>
            <pc:sldMk cId="3891411312" sldId="321"/>
            <ac:picMk id="4" creationId="{7B5DFE03-4789-704A-447A-D8B047B788D4}"/>
          </ac:picMkLst>
        </pc:picChg>
        <pc:picChg chg="add mod">
          <ac:chgData name="Charlie Gibson" userId="05d73aa8-f094-42cf-9261-ec5251b97041" providerId="ADAL" clId="{23A3B912-AD76-498D-96BE-D87C16323FB0}" dt="2024-06-10T18:47:14.612" v="3"/>
          <ac:picMkLst>
            <pc:docMk/>
            <pc:sldMk cId="3891411312" sldId="321"/>
            <ac:picMk id="7" creationId="{45421AB9-7FC9-3155-2B5A-E3B74966B88B}"/>
          </ac:picMkLst>
        </pc:picChg>
        <pc:picChg chg="del">
          <ac:chgData name="Charlie Gibson" userId="05d73aa8-f094-42cf-9261-ec5251b97041" providerId="ADAL" clId="{23A3B912-AD76-498D-96BE-D87C16323FB0}" dt="2024-06-10T18:47:12.907" v="0" actId="478"/>
          <ac:picMkLst>
            <pc:docMk/>
            <pc:sldMk cId="3891411312" sldId="321"/>
            <ac:picMk id="8" creationId="{14000617-E8CA-4FF2-D069-5561F905B6C3}"/>
          </ac:picMkLst>
        </pc:picChg>
        <pc:picChg chg="add mod">
          <ac:chgData name="Charlie Gibson" userId="05d73aa8-f094-42cf-9261-ec5251b97041" providerId="ADAL" clId="{23A3B912-AD76-498D-96BE-D87C16323FB0}" dt="2024-06-10T18:47:14.612" v="3"/>
          <ac:picMkLst>
            <pc:docMk/>
            <pc:sldMk cId="3891411312" sldId="321"/>
            <ac:picMk id="9" creationId="{2B87A7B4-04B3-D2E9-E9AF-A7231C104F02}"/>
          </ac:picMkLst>
        </pc:picChg>
        <pc:picChg chg="add mod">
          <ac:chgData name="Charlie Gibson" userId="05d73aa8-f094-42cf-9261-ec5251b97041" providerId="ADAL" clId="{23A3B912-AD76-498D-96BE-D87C16323FB0}" dt="2024-06-10T18:47:14.612" v="3"/>
          <ac:picMkLst>
            <pc:docMk/>
            <pc:sldMk cId="3891411312" sldId="321"/>
            <ac:picMk id="10" creationId="{A2EB6508-0E18-128E-A413-2EA32979B99B}"/>
          </ac:picMkLst>
        </pc:picChg>
      </pc:sldChg>
      <pc:sldChg chg="delSp modSp mod modNotesTx">
        <pc:chgData name="Charlie Gibson" userId="05d73aa8-f094-42cf-9261-ec5251b97041" providerId="ADAL" clId="{23A3B912-AD76-498D-96BE-D87C16323FB0}" dt="2024-06-10T18:57:14.892" v="64"/>
        <pc:sldMkLst>
          <pc:docMk/>
          <pc:sldMk cId="1814174035" sldId="322"/>
        </pc:sldMkLst>
        <pc:spChg chg="mod">
          <ac:chgData name="Charlie Gibson" userId="05d73aa8-f094-42cf-9261-ec5251b97041" providerId="ADAL" clId="{23A3B912-AD76-498D-96BE-D87C16323FB0}" dt="2024-06-10T18:56:39.465" v="47" actId="113"/>
          <ac:spMkLst>
            <pc:docMk/>
            <pc:sldMk cId="1814174035" sldId="322"/>
            <ac:spMk id="13" creationId="{0BFC0E9B-CC84-4D72-8BFD-54ED5EC94447}"/>
          </ac:spMkLst>
        </pc:spChg>
        <pc:picChg chg="del">
          <ac:chgData name="Charlie Gibson" userId="05d73aa8-f094-42cf-9261-ec5251b97041" providerId="ADAL" clId="{23A3B912-AD76-498D-96BE-D87C16323FB0}" dt="2024-06-10T18:55:42.706" v="8" actId="478"/>
          <ac:picMkLst>
            <pc:docMk/>
            <pc:sldMk cId="1814174035" sldId="322"/>
            <ac:picMk id="6" creationId="{DB82D0B2-004D-ECEC-5D34-3904812419B3}"/>
          </ac:picMkLst>
        </pc:picChg>
        <pc:picChg chg="del">
          <ac:chgData name="Charlie Gibson" userId="05d73aa8-f094-42cf-9261-ec5251b97041" providerId="ADAL" clId="{23A3B912-AD76-498D-96BE-D87C16323FB0}" dt="2024-06-10T18:55:43.625" v="9" actId="478"/>
          <ac:picMkLst>
            <pc:docMk/>
            <pc:sldMk cId="1814174035" sldId="322"/>
            <ac:picMk id="9" creationId="{6F5B3C21-9119-5C90-F72C-8DCA169BD561}"/>
          </ac:picMkLst>
        </pc:picChg>
      </pc:sldChg>
      <pc:sldChg chg="addSp delSp modSp mod modNotesTx">
        <pc:chgData name="Charlie Gibson" userId="05d73aa8-f094-42cf-9261-ec5251b97041" providerId="ADAL" clId="{23A3B912-AD76-498D-96BE-D87C16323FB0}" dt="2024-06-10T19:00:04.982" v="109" actId="1076"/>
        <pc:sldMkLst>
          <pc:docMk/>
          <pc:sldMk cId="3381418822" sldId="324"/>
        </pc:sldMkLst>
        <pc:picChg chg="add mod">
          <ac:chgData name="Charlie Gibson" userId="05d73aa8-f094-42cf-9261-ec5251b97041" providerId="ADAL" clId="{23A3B912-AD76-498D-96BE-D87C16323FB0}" dt="2024-06-10T19:00:04.982" v="109" actId="1076"/>
          <ac:picMkLst>
            <pc:docMk/>
            <pc:sldMk cId="3381418822" sldId="324"/>
            <ac:picMk id="5" creationId="{6A945BBF-617F-BB9D-9441-1EAF8D80E45E}"/>
          </ac:picMkLst>
        </pc:picChg>
        <pc:picChg chg="del">
          <ac:chgData name="Charlie Gibson" userId="05d73aa8-f094-42cf-9261-ec5251b97041" providerId="ADAL" clId="{23A3B912-AD76-498D-96BE-D87C16323FB0}" dt="2024-06-10T18:59:51.331" v="104" actId="478"/>
          <ac:picMkLst>
            <pc:docMk/>
            <pc:sldMk cId="3381418822" sldId="324"/>
            <ac:picMk id="9" creationId="{32584BDD-980D-A906-363D-0787BA7445ED}"/>
          </ac:picMkLst>
        </pc:picChg>
      </pc:sldChg>
      <pc:sldChg chg="addSp delSp modSp mod modNotesTx">
        <pc:chgData name="Charlie Gibson" userId="05d73aa8-f094-42cf-9261-ec5251b97041" providerId="ADAL" clId="{23A3B912-AD76-498D-96BE-D87C16323FB0}" dt="2024-06-10T18:59:34.736" v="103" actId="6549"/>
        <pc:sldMkLst>
          <pc:docMk/>
          <pc:sldMk cId="2995038331" sldId="325"/>
        </pc:sldMkLst>
        <pc:spChg chg="mod">
          <ac:chgData name="Charlie Gibson" userId="05d73aa8-f094-42cf-9261-ec5251b97041" providerId="ADAL" clId="{23A3B912-AD76-498D-96BE-D87C16323FB0}" dt="2024-06-10T18:59:34.736" v="103" actId="6549"/>
          <ac:spMkLst>
            <pc:docMk/>
            <pc:sldMk cId="2995038331" sldId="325"/>
            <ac:spMk id="6" creationId="{59A609E0-F97D-439F-A30F-F749A944E3A3}"/>
          </ac:spMkLst>
        </pc:spChg>
        <pc:picChg chg="del">
          <ac:chgData name="Charlie Gibson" userId="05d73aa8-f094-42cf-9261-ec5251b97041" providerId="ADAL" clId="{23A3B912-AD76-498D-96BE-D87C16323FB0}" dt="2024-06-10T18:59:18.082" v="89" actId="478"/>
          <ac:picMkLst>
            <pc:docMk/>
            <pc:sldMk cId="2995038331" sldId="325"/>
            <ac:picMk id="7" creationId="{3005F90B-C7E8-122C-3FE1-606445C281B6}"/>
          </ac:picMkLst>
        </pc:picChg>
        <pc:picChg chg="add mod ord">
          <ac:chgData name="Charlie Gibson" userId="05d73aa8-f094-42cf-9261-ec5251b97041" providerId="ADAL" clId="{23A3B912-AD76-498D-96BE-D87C16323FB0}" dt="2024-06-10T18:59:25.185" v="94" actId="171"/>
          <ac:picMkLst>
            <pc:docMk/>
            <pc:sldMk cId="2995038331" sldId="325"/>
            <ac:picMk id="8" creationId="{DD91F595-B76D-32B8-726D-059D53CC51C4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13F5F3-06B3-EE47-BF43-708E2593BF64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7B8CF6-C2C2-924C-96EF-0C0C9E05F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011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200" b="1" i="0" u="none" strike="noStrike" baseline="0" dirty="0">
                <a:latin typeface="Arial-BoldMT"/>
              </a:rPr>
              <a:t>Facilitator Tips – </a:t>
            </a:r>
          </a:p>
          <a:p>
            <a:pPr marL="228600" indent="-228600" algn="l">
              <a:buFont typeface="+mj-lt"/>
              <a:buAutoNum type="arabicPeriod"/>
            </a:pPr>
            <a:r>
              <a:rPr lang="en-US" sz="1200" b="0" dirty="0"/>
              <a:t>Their presentation can be a slideshow, poster, play, or even a skit.  Props can be used, such as costumes, shirts, or hats.</a:t>
            </a:r>
          </a:p>
          <a:p>
            <a:pPr marL="228600" indent="-228600" algn="l">
              <a:buFont typeface="+mj-lt"/>
              <a:buAutoNum type="arabicPeriod"/>
            </a:pPr>
            <a:r>
              <a:rPr lang="en-US" sz="1200" b="0" dirty="0"/>
              <a:t>Scripts can be made for the judging session when the team presents their innovation project and robot solutions.  Provide copies for each team member.</a:t>
            </a:r>
          </a:p>
          <a:p>
            <a:pPr marL="228600" indent="-228600" algn="l">
              <a:buFont typeface="+mj-lt"/>
              <a:buAutoNum type="arabicPeriod"/>
            </a:pPr>
            <a:r>
              <a:rPr lang="en-US" sz="1200" b="0" dirty="0"/>
              <a:t>The team might need more space to store all their materials for the presentation.</a:t>
            </a:r>
          </a:p>
          <a:p>
            <a:pPr marL="228600" indent="-228600" algn="l">
              <a:buFont typeface="+mj-lt"/>
              <a:buAutoNum type="arabicPeriod"/>
            </a:pPr>
            <a:r>
              <a:rPr lang="en-US" sz="1200" b="0" dirty="0"/>
              <a:t>Encourage the team to run their robot in practice 2.5-minute robot matches so that they get used to the time limit.</a:t>
            </a:r>
          </a:p>
          <a:p>
            <a:pPr marL="228600" indent="-228600" algn="l">
              <a:buFont typeface="+mj-lt"/>
              <a:buAutoNum type="arabicPeriod"/>
            </a:pPr>
            <a:r>
              <a:rPr lang="en-US" sz="1200" b="0" dirty="0"/>
              <a:t>Provide the team with the innovation project rubric.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7B8CF6-C2C2-924C-96EF-0C0C9E05FE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9572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0" i="0" u="none" strike="noStrike" baseline="0" dirty="0">
                <a:solidFill>
                  <a:srgbClr val="211D1E"/>
                </a:solidFill>
                <a:latin typeface="Arial" panose="020B0604020202020204" pitchFamily="34" charset="0"/>
              </a:rPr>
              <a:t>Allow time for cleanup and place any unfinished models and their pieces in a sealed plastic bag.</a:t>
            </a:r>
          </a:p>
          <a:p>
            <a:pPr algn="l"/>
            <a:r>
              <a:rPr lang="en-US" sz="1800" b="1" i="0" u="none" strike="noStrike" baseline="0" dirty="0">
                <a:solidFill>
                  <a:srgbClr val="00963E"/>
                </a:solidFill>
                <a:latin typeface="Arial-BoldMT"/>
              </a:rPr>
              <a:t>Clean Up Pointers</a:t>
            </a:r>
          </a:p>
          <a:p>
            <a:endParaRPr lang="en-US" sz="18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8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 may wish to play a video or song during clean up time Link on </a:t>
            </a:r>
          </a:p>
          <a:p>
            <a:r>
              <a:rPr lang="en-US" sz="18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GoNoodle</a:t>
            </a:r>
            <a:r>
              <a:rPr lang="en-US" sz="18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 https://family.gonoodle.com/activities/clean-up  </a:t>
            </a:r>
          </a:p>
          <a:p>
            <a:r>
              <a:rPr lang="en-US" sz="18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Link on YouTube Kids:  https://www.youtubekids.com/watch?v=ZJFk87ZsHn0 </a:t>
            </a:r>
          </a:p>
          <a:p>
            <a:r>
              <a:rPr lang="en-US" sz="18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Link on </a:t>
            </a:r>
            <a:r>
              <a:rPr lang="en-US" sz="18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Youtube</a:t>
            </a:r>
            <a:r>
              <a:rPr lang="en-US" sz="18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 https://youtu.be/ZJFk87ZsHn0</a:t>
            </a:r>
            <a:r>
              <a:rPr lang="en-US" sz="1800" b="0" i="0" u="none" strike="noStrike" baseline="0" dirty="0">
                <a:solidFill>
                  <a:srgbClr val="211D1E"/>
                </a:solidFill>
                <a:latin typeface="Arial" panose="020B0604020202020204" pitchFamily="34" charset="0"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7B8CF6-C2C2-924C-96EF-0C0C9E05FE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52752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en-US" sz="1800" b="1" i="0" u="none" strike="noStrike" baseline="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Outcomes</a:t>
            </a:r>
          </a:p>
          <a:p>
            <a:pPr marL="0" indent="0" algn="l">
              <a:buNone/>
            </a:pPr>
            <a:r>
              <a:rPr lang="en-US" sz="18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The team will..</a:t>
            </a:r>
            <a:endParaRPr lang="en-US" sz="1800" i="0" u="none" strike="noStrike" baseline="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Plan and create their innovation project presentation, where they will summarize their work.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Continue to solve missions for the robot game.</a:t>
            </a:r>
          </a:p>
          <a:p>
            <a:pPr algn="l"/>
            <a:r>
              <a:rPr lang="en-US" sz="1800" b="1" i="0" u="none" strike="noStrike" baseline="0" dirty="0">
                <a:latin typeface="Arial-BoldMT"/>
              </a:rPr>
              <a:t>Facilitator Tips – </a:t>
            </a:r>
          </a:p>
          <a:p>
            <a:pPr marL="228600" indent="-228600" algn="l">
              <a:buFont typeface="+mj-lt"/>
              <a:buAutoNum type="arabicPeriod"/>
            </a:pPr>
            <a:r>
              <a:rPr lang="en-US" sz="1800" b="0" dirty="0"/>
              <a:t>The presentation can be a slideshow, poster, play, or even a skit. Props can be used, such as costumes, shirts, or hats. Make sure teams have a drawing or model that represents their solution to show to judges.</a:t>
            </a:r>
          </a:p>
          <a:p>
            <a:pPr marL="228600" indent="-228600" algn="l">
              <a:buFont typeface="+mj-lt"/>
              <a:buAutoNum type="arabicPeriod"/>
            </a:pPr>
            <a:r>
              <a:rPr lang="en-US" sz="1800" b="0" dirty="0"/>
              <a:t>Scripts could be used for the judging session when the team presents their innovation project and robot solutions. Provide copies for each team member.</a:t>
            </a:r>
          </a:p>
          <a:p>
            <a:pPr marL="228600" indent="-228600" algn="l">
              <a:buFont typeface="+mj-lt"/>
              <a:buAutoNum type="arabicPeriod"/>
            </a:pPr>
            <a:r>
              <a:rPr lang="en-US" sz="1800" b="0" dirty="0"/>
              <a:t>The team might need more space to store all their materials for the presentation.</a:t>
            </a:r>
          </a:p>
          <a:p>
            <a:pPr marL="228600" indent="-228600" algn="l">
              <a:buFont typeface="+mj-lt"/>
              <a:buAutoNum type="arabicPeriod"/>
            </a:pPr>
            <a:r>
              <a:rPr lang="en-US" sz="1800" b="0" dirty="0"/>
              <a:t>Encourage the team to run their robot within 2.5-minute practice matches so that they get used to the time limit.</a:t>
            </a:r>
          </a:p>
          <a:p>
            <a:pPr marL="228600" indent="-228600" algn="l">
              <a:buFont typeface="+mj-lt"/>
              <a:buAutoNum type="arabicPeriod"/>
            </a:pPr>
            <a:r>
              <a:rPr lang="en-US" sz="1800" b="0" dirty="0"/>
              <a:t>Provide the team with the innovation project rubric.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1243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en-US" sz="1800" b="1" i="0" u="none" strike="noStrike" baseline="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Outcomes</a:t>
            </a:r>
          </a:p>
          <a:p>
            <a:pPr marL="0" indent="0" algn="l">
              <a:buNone/>
            </a:pPr>
            <a:r>
              <a:rPr lang="en-US" sz="18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The team will..</a:t>
            </a:r>
            <a:endParaRPr lang="en-US" sz="1800" i="0" u="none" strike="noStrike" baseline="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Plan and create their innovation project presentation, where they will summarize their work.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Continue to solve missions for the robot game.</a:t>
            </a:r>
          </a:p>
          <a:p>
            <a:pPr algn="l"/>
            <a:r>
              <a:rPr lang="en-US" sz="1800" b="1" i="0" u="none" strike="noStrike" baseline="0" dirty="0">
                <a:latin typeface="Arial-BoldMT"/>
              </a:rPr>
              <a:t>Facilitator Tips – </a:t>
            </a:r>
          </a:p>
          <a:p>
            <a:pPr marL="228600" indent="-228600" algn="l">
              <a:buFont typeface="+mj-lt"/>
              <a:buAutoNum type="arabicPeriod"/>
            </a:pPr>
            <a:r>
              <a:rPr lang="en-US" sz="1800" b="0" dirty="0"/>
              <a:t>The presentation can be a slideshow, poster, play, or even a skit. Props can be used, such as costumes, shirts, or hats. Make sure teams have a drawing or model that represents their solution to show to judges.</a:t>
            </a:r>
          </a:p>
          <a:p>
            <a:pPr marL="228600" indent="-228600" algn="l">
              <a:buFont typeface="+mj-lt"/>
              <a:buAutoNum type="arabicPeriod"/>
            </a:pPr>
            <a:r>
              <a:rPr lang="en-US" sz="1800" b="0" dirty="0"/>
              <a:t>Scripts could be used for the judging session when the team presents their innovation project and robot solutions. Provide copies for each team member.</a:t>
            </a:r>
          </a:p>
          <a:p>
            <a:pPr marL="228600" indent="-228600" algn="l">
              <a:buFont typeface="+mj-lt"/>
              <a:buAutoNum type="arabicPeriod"/>
            </a:pPr>
            <a:r>
              <a:rPr lang="en-US" sz="1800" b="0" dirty="0"/>
              <a:t>The team might need more space to store all their materials for the presentation.</a:t>
            </a:r>
          </a:p>
          <a:p>
            <a:pPr marL="228600" indent="-228600" algn="l">
              <a:buFont typeface="+mj-lt"/>
              <a:buAutoNum type="arabicPeriod"/>
            </a:pPr>
            <a:r>
              <a:rPr lang="en-US" sz="1800" b="0" dirty="0"/>
              <a:t>Encourage the team to run their robot within 2.5-minute practice matches so that they get used to the time limit.</a:t>
            </a:r>
          </a:p>
          <a:p>
            <a:pPr marL="228600" indent="-228600" algn="l">
              <a:buFont typeface="+mj-lt"/>
              <a:buAutoNum type="arabicPeriod"/>
            </a:pPr>
            <a:r>
              <a:rPr lang="en-US" sz="1800" b="0" dirty="0"/>
              <a:t>Provide the team with the innovation project rubric.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5931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en-US" sz="1200" b="1" i="0" u="none" strike="noStrike" baseline="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Outcomes</a:t>
            </a:r>
          </a:p>
          <a:p>
            <a:pPr marL="0" indent="0" algn="l">
              <a:buNone/>
            </a:pPr>
            <a:r>
              <a:rPr lang="en-US" sz="12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The team will..</a:t>
            </a:r>
            <a:endParaRPr lang="en-US" sz="1200" i="0" u="none" strike="noStrike" baseline="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200" b="0" i="0" u="none" strike="noStrike" baseline="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Plan and create their innovation project presentation, where they will summarize their work.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200" b="0" i="0" u="none" strike="noStrike" baseline="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Continue to solve missions for the robot game.</a:t>
            </a:r>
          </a:p>
          <a:p>
            <a:pPr algn="l"/>
            <a:r>
              <a:rPr lang="en-US" sz="1200" b="1" i="0" u="none" strike="noStrike" baseline="0" dirty="0">
                <a:latin typeface="Arial-BoldMT"/>
              </a:rPr>
              <a:t>Facilitator Tips – </a:t>
            </a:r>
          </a:p>
          <a:p>
            <a:pPr marL="228600" indent="-228600" algn="l">
              <a:buFont typeface="+mj-lt"/>
              <a:buAutoNum type="arabicPeriod"/>
            </a:pPr>
            <a:r>
              <a:rPr lang="en-US" sz="1200" b="0" dirty="0"/>
              <a:t>The presentation can be a slideshow, poster, play, or even a skit. Props can be used, such as costumes, shirts, or hats. Make sure teams have a drawing or model that represents their solution to show to judges.</a:t>
            </a:r>
          </a:p>
          <a:p>
            <a:pPr marL="228600" indent="-228600" algn="l">
              <a:buFont typeface="+mj-lt"/>
              <a:buAutoNum type="arabicPeriod"/>
            </a:pPr>
            <a:r>
              <a:rPr lang="en-US" sz="1200" b="0" dirty="0"/>
              <a:t>Scripts could be used for the judging session when the team presents their innovation project and robot solutions. Provide copies for each team member.</a:t>
            </a:r>
          </a:p>
          <a:p>
            <a:pPr marL="228600" indent="-228600" algn="l">
              <a:buFont typeface="+mj-lt"/>
              <a:buAutoNum type="arabicPeriod"/>
            </a:pPr>
            <a:r>
              <a:rPr lang="en-US" sz="1200" b="0" dirty="0"/>
              <a:t>The team might need more space to store all their materials for the presentation.</a:t>
            </a:r>
          </a:p>
          <a:p>
            <a:pPr marL="228600" indent="-228600" algn="l">
              <a:buFont typeface="+mj-lt"/>
              <a:buAutoNum type="arabicPeriod"/>
            </a:pPr>
            <a:r>
              <a:rPr lang="en-US" sz="1200" b="0" dirty="0"/>
              <a:t>Encourage the team to run their robot within 2.5-minute practice matches so that they get used to the time limit.</a:t>
            </a:r>
          </a:p>
          <a:p>
            <a:pPr marL="228600" indent="-228600" algn="l">
              <a:buFont typeface="+mj-lt"/>
              <a:buAutoNum type="arabicPeriod"/>
            </a:pPr>
            <a:r>
              <a:rPr lang="en-US" sz="1200" b="0" dirty="0"/>
              <a:t>Provide the team with the innovation project rubric.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5502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en-US" sz="1200" b="1" i="0" u="none" strike="noStrike" baseline="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Outcomes</a:t>
            </a:r>
          </a:p>
          <a:p>
            <a:pPr marL="0" indent="0" algn="l">
              <a:buNone/>
            </a:pPr>
            <a:r>
              <a:rPr lang="en-US" sz="12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The team will..</a:t>
            </a:r>
            <a:endParaRPr lang="en-US" sz="1200" i="0" u="none" strike="noStrike" baseline="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200" b="0" i="0" u="none" strike="noStrike" baseline="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Plan and create their innovation project presentation, where they will summarize their work.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200" b="0" i="0" u="none" strike="noStrike" baseline="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Continue to solve missions for the robot game.</a:t>
            </a:r>
          </a:p>
          <a:p>
            <a:pPr algn="l"/>
            <a:r>
              <a:rPr lang="en-US" sz="1200" b="1" i="0" u="none" strike="noStrike" baseline="0" dirty="0">
                <a:latin typeface="Arial-BoldMT"/>
              </a:rPr>
              <a:t>Facilitator Tips – </a:t>
            </a:r>
          </a:p>
          <a:p>
            <a:pPr marL="228600" indent="-228600" algn="l">
              <a:buFont typeface="+mj-lt"/>
              <a:buAutoNum type="arabicPeriod"/>
            </a:pPr>
            <a:r>
              <a:rPr lang="en-US" sz="1200" b="0" dirty="0"/>
              <a:t>The presentation can be a slideshow, poster, play, or even a skit. Props can be used, such as costumes, shirts, or hats. Make sure teams have a drawing or model that represents their solution to show to judges.</a:t>
            </a:r>
          </a:p>
          <a:p>
            <a:pPr marL="228600" indent="-228600" algn="l">
              <a:buFont typeface="+mj-lt"/>
              <a:buAutoNum type="arabicPeriod"/>
            </a:pPr>
            <a:r>
              <a:rPr lang="en-US" sz="1200" b="0" dirty="0"/>
              <a:t>Scripts could be used for the judging session when the team presents their innovation project and robot solutions. Provide copies for each team member.</a:t>
            </a:r>
          </a:p>
          <a:p>
            <a:pPr marL="228600" indent="-228600" algn="l">
              <a:buFont typeface="+mj-lt"/>
              <a:buAutoNum type="arabicPeriod"/>
            </a:pPr>
            <a:r>
              <a:rPr lang="en-US" sz="1200" b="0" dirty="0"/>
              <a:t>The team might need more space to store all their materials for the presentation.</a:t>
            </a:r>
          </a:p>
          <a:p>
            <a:pPr marL="228600" indent="-228600" algn="l">
              <a:buFont typeface="+mj-lt"/>
              <a:buAutoNum type="arabicPeriod"/>
            </a:pPr>
            <a:r>
              <a:rPr lang="en-US" sz="1200" b="0" dirty="0"/>
              <a:t>Encourage the team to run their robot within 2.5-minute practice matches so that they get used to the time limit.</a:t>
            </a:r>
          </a:p>
          <a:p>
            <a:pPr marL="228600" indent="-228600" algn="l">
              <a:buFont typeface="+mj-lt"/>
              <a:buAutoNum type="arabicPeriod"/>
            </a:pPr>
            <a:r>
              <a:rPr lang="en-US" sz="1200" b="0" dirty="0"/>
              <a:t>Provide the team with the innovation project rubric.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3296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en-US" sz="1200" b="1" i="0" u="none" strike="noStrike" baseline="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Outcomes</a:t>
            </a:r>
          </a:p>
          <a:p>
            <a:pPr marL="0" indent="0" algn="l">
              <a:buNone/>
            </a:pPr>
            <a:r>
              <a:rPr lang="en-US" sz="12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The team will..</a:t>
            </a:r>
            <a:endParaRPr lang="en-US" sz="1200" i="0" u="none" strike="noStrike" baseline="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200" b="0" i="0" u="none" strike="noStrike" baseline="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Plan and create their innovation project presentation, where they will summarize their work.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200" b="0" i="0" u="none" strike="noStrike" baseline="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Continue to solve missions for the robot game.</a:t>
            </a:r>
          </a:p>
          <a:p>
            <a:pPr algn="l"/>
            <a:r>
              <a:rPr lang="en-US" sz="1200" b="1" i="0" u="none" strike="noStrike" baseline="0" dirty="0">
                <a:latin typeface="Arial-BoldMT"/>
              </a:rPr>
              <a:t>Facilitator Tips – </a:t>
            </a:r>
          </a:p>
          <a:p>
            <a:pPr marL="228600" indent="-228600" algn="l">
              <a:buFont typeface="+mj-lt"/>
              <a:buAutoNum type="arabicPeriod"/>
            </a:pPr>
            <a:r>
              <a:rPr lang="en-US" sz="1200" b="0" dirty="0"/>
              <a:t>The presentation can be a slideshow, poster, play, or even a skit. Props can be used, such as costumes, shirts, or hats. Make sure teams have a drawing or model that represents their solution to show to judges.</a:t>
            </a:r>
          </a:p>
          <a:p>
            <a:pPr marL="228600" indent="-228600" algn="l">
              <a:buFont typeface="+mj-lt"/>
              <a:buAutoNum type="arabicPeriod"/>
            </a:pPr>
            <a:r>
              <a:rPr lang="en-US" sz="1200" b="0" dirty="0"/>
              <a:t>Scripts could be used for the judging session when the team presents their innovation project and robot solutions. Provide copies for each team member.</a:t>
            </a:r>
          </a:p>
          <a:p>
            <a:pPr marL="228600" indent="-228600" algn="l">
              <a:buFont typeface="+mj-lt"/>
              <a:buAutoNum type="arabicPeriod"/>
            </a:pPr>
            <a:r>
              <a:rPr lang="en-US" sz="1200" b="0" dirty="0"/>
              <a:t>The team might need more space to store all their materials for the presentation.</a:t>
            </a:r>
          </a:p>
          <a:p>
            <a:pPr marL="228600" indent="-228600" algn="l">
              <a:buFont typeface="+mj-lt"/>
              <a:buAutoNum type="arabicPeriod"/>
            </a:pPr>
            <a:r>
              <a:rPr lang="en-US" sz="1200" b="0" dirty="0"/>
              <a:t>Encourage the team to run their robot within 2.5-minute practice matches so that they get used to the time limit.</a:t>
            </a:r>
          </a:p>
          <a:p>
            <a:pPr marL="228600" indent="-228600" algn="l">
              <a:buFont typeface="+mj-lt"/>
              <a:buAutoNum type="arabicPeriod"/>
            </a:pPr>
            <a:r>
              <a:rPr lang="en-US" sz="1200" b="0" dirty="0"/>
              <a:t>Provide the team with the innovation project rubric.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9604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2800" b="1" i="0" u="none" strike="noStrike" baseline="0" dirty="0">
                <a:latin typeface="Arial-BoldMT"/>
              </a:rPr>
              <a:t>Share </a:t>
            </a:r>
            <a:r>
              <a:rPr lang="en-US" sz="2800" b="0" i="0" u="none" strike="noStrike" baseline="0" dirty="0">
                <a:latin typeface="Arial-BoldMT"/>
              </a:rPr>
              <a:t>(10-15 minutes)</a:t>
            </a:r>
            <a:endParaRPr lang="en-US" sz="2800" b="1" i="0" u="none" strike="noStrike" baseline="0" dirty="0">
              <a:latin typeface="Arial-BoldMT"/>
            </a:endParaRPr>
          </a:p>
          <a:p>
            <a:pPr marL="0" indent="0" algn="l">
              <a:buNone/>
            </a:pPr>
            <a:r>
              <a:rPr lang="en-US" sz="2800" b="1" i="0" u="none" strike="noStrike" baseline="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Outcomes</a:t>
            </a:r>
          </a:p>
          <a:p>
            <a:pPr marL="0" indent="0" algn="l">
              <a:buNone/>
            </a:pPr>
            <a:r>
              <a:rPr lang="en-US" sz="28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The team will..</a:t>
            </a:r>
            <a:endParaRPr lang="en-US" sz="2800" i="0" u="none" strike="noStrike" baseline="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800" b="0" i="0" u="none" strike="noStrike" baseline="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Plan and create their innovation project presentation, where they will summarize their work.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800" b="0" i="0" u="none" strike="noStrike" baseline="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Continue to solve missions for the robot game.</a:t>
            </a:r>
          </a:p>
          <a:p>
            <a:pPr algn="l"/>
            <a:r>
              <a:rPr lang="en-US" sz="2800" b="1" i="0" u="none" strike="noStrike" baseline="0" dirty="0">
                <a:latin typeface="Arial-BoldMT"/>
              </a:rPr>
              <a:t>Facilitator Tips – </a:t>
            </a:r>
          </a:p>
          <a:p>
            <a:pPr marL="228600" indent="-228600" algn="l">
              <a:buFont typeface="+mj-lt"/>
              <a:buAutoNum type="arabicPeriod"/>
            </a:pPr>
            <a:r>
              <a:rPr lang="en-US" sz="2800" b="0" dirty="0"/>
              <a:t>The presentation can be a slideshow, poster, play, or even a skit. Props can be used, such as costumes, shirts, or hats. Make sure teams have a drawing or model that represents their solution to show to judges.</a:t>
            </a:r>
          </a:p>
          <a:p>
            <a:pPr marL="228600" indent="-228600" algn="l">
              <a:buFont typeface="+mj-lt"/>
              <a:buAutoNum type="arabicPeriod"/>
            </a:pPr>
            <a:r>
              <a:rPr lang="en-US" sz="2800" b="0" dirty="0"/>
              <a:t>Scripts could be used for the judging session when the team presents their innovation project and robot solutions. Provide copies for each team member.</a:t>
            </a:r>
          </a:p>
          <a:p>
            <a:pPr marL="228600" indent="-228600" algn="l">
              <a:buFont typeface="+mj-lt"/>
              <a:buAutoNum type="arabicPeriod"/>
            </a:pPr>
            <a:r>
              <a:rPr lang="en-US" sz="2800" b="0" dirty="0"/>
              <a:t>The team might need more space to store all their materials for the presentation.</a:t>
            </a:r>
          </a:p>
          <a:p>
            <a:pPr marL="228600" indent="-228600" algn="l">
              <a:buFont typeface="+mj-lt"/>
              <a:buAutoNum type="arabicPeriod"/>
            </a:pPr>
            <a:r>
              <a:rPr lang="en-US" sz="2800" b="0" dirty="0"/>
              <a:t>Encourage the team to run their robot within 2.5-minute practice matches so that they get used to the time limit.</a:t>
            </a:r>
          </a:p>
          <a:p>
            <a:pPr marL="228600" indent="-228600" algn="l">
              <a:buFont typeface="+mj-lt"/>
              <a:buAutoNum type="arabicPeriod"/>
            </a:pPr>
            <a:r>
              <a:rPr lang="en-US" sz="2800" b="0" dirty="0"/>
              <a:t>Provide the team with the innovation project rubric.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3770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en-US" sz="1200" b="1" i="0" u="none" strike="noStrike" baseline="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Outcomes</a:t>
            </a:r>
          </a:p>
          <a:p>
            <a:pPr marL="0" indent="0" algn="l">
              <a:buNone/>
            </a:pPr>
            <a:r>
              <a:rPr lang="en-US" sz="12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The team will..</a:t>
            </a:r>
            <a:endParaRPr lang="en-US" sz="1200" i="0" u="none" strike="noStrike" baseline="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200" b="0" i="0" u="none" strike="noStrike" baseline="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Plan and create their innovation project presentation, where they will summarize their work.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200" b="0" i="0" u="none" strike="noStrike" baseline="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Continue to solve missions for the robot game.</a:t>
            </a:r>
          </a:p>
          <a:p>
            <a:pPr algn="l"/>
            <a:r>
              <a:rPr lang="en-US" sz="1200" b="1" i="0" u="none" strike="noStrike" baseline="0" dirty="0">
                <a:latin typeface="Arial-BoldMT"/>
              </a:rPr>
              <a:t>Facilitator Tips – </a:t>
            </a:r>
          </a:p>
          <a:p>
            <a:pPr marL="228600" indent="-228600" algn="l">
              <a:buFont typeface="+mj-lt"/>
              <a:buAutoNum type="arabicPeriod"/>
            </a:pPr>
            <a:r>
              <a:rPr lang="en-US" sz="1200" b="0" dirty="0"/>
              <a:t>The presentation can be a slideshow, poster, play, or even a skit. Props can be used, such as costumes, shirts, or hats. Make sure teams have a drawing or model that represents their solution to show to judges.</a:t>
            </a:r>
          </a:p>
          <a:p>
            <a:pPr marL="228600" indent="-228600" algn="l">
              <a:buFont typeface="+mj-lt"/>
              <a:buAutoNum type="arabicPeriod"/>
            </a:pPr>
            <a:r>
              <a:rPr lang="en-US" sz="1200" b="0" dirty="0"/>
              <a:t>Scripts could be used for the judging session when the team presents their innovation project and robot solutions. Provide copies for each team member.</a:t>
            </a:r>
          </a:p>
          <a:p>
            <a:pPr marL="228600" indent="-228600" algn="l">
              <a:buFont typeface="+mj-lt"/>
              <a:buAutoNum type="arabicPeriod"/>
            </a:pPr>
            <a:r>
              <a:rPr lang="en-US" sz="1200" b="0" dirty="0"/>
              <a:t>The team might need more space to store all their materials for the presentation.</a:t>
            </a:r>
          </a:p>
          <a:p>
            <a:pPr marL="228600" indent="-228600" algn="l">
              <a:buFont typeface="+mj-lt"/>
              <a:buAutoNum type="arabicPeriod"/>
            </a:pPr>
            <a:r>
              <a:rPr lang="en-US" sz="1200" b="0" dirty="0"/>
              <a:t>Encourage the team to run their robot within 2.5-minute practice matches so that they get used to the time limit.</a:t>
            </a:r>
          </a:p>
          <a:p>
            <a:pPr marL="228600" indent="-228600" algn="l">
              <a:buFont typeface="+mj-lt"/>
              <a:buAutoNum type="arabicPeriod"/>
            </a:pPr>
            <a:r>
              <a:rPr lang="en-US" sz="1200" b="0" dirty="0"/>
              <a:t>Provide the team with the innovation project rubric.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1182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Choose a relevant, age-appropriate video for your students.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5034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jpe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jpe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7.emf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2.emf"/><Relationship Id="rId5" Type="http://schemas.openxmlformats.org/officeDocument/2006/relationships/image" Target="../media/image21.emf"/><Relationship Id="rId4" Type="http://schemas.openxmlformats.org/officeDocument/2006/relationships/image" Target="../media/image20.emf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2.emf"/><Relationship Id="rId4" Type="http://schemas.openxmlformats.org/officeDocument/2006/relationships/image" Target="../media/image21.emf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19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20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2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6.emf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0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21.emf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n-FIRST 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AE46A625-A699-8146-B1EC-AD3911BAB55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3" y="0"/>
            <a:ext cx="9142514" cy="6859116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6B40931E-F848-744F-AAEC-C6A784CC2C8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7624" y="2853387"/>
            <a:ext cx="7928753" cy="971671"/>
          </a:xfrm>
        </p:spPr>
        <p:txBody>
          <a:bodyPr anchor="b">
            <a:normAutofit/>
          </a:bodyPr>
          <a:lstStyle>
            <a:lvl1pPr algn="ctr">
              <a:defRPr sz="5500" b="1" spc="30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5C1C95D6-CF94-094E-BD9B-E69883FD91E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7624" y="3917133"/>
            <a:ext cx="7928753" cy="541338"/>
          </a:xfrm>
        </p:spPr>
        <p:txBody>
          <a:bodyPr>
            <a:normAutofit/>
          </a:bodyPr>
          <a:lstStyle>
            <a:lvl1pPr marL="0" indent="0" algn="ctr">
              <a:buNone/>
              <a:defRPr sz="3000" spc="3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 TITLE GOES HERE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4BCF919-0AF9-334A-8B22-BFD6EB0DE7C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7624" y="5539497"/>
            <a:ext cx="7928752" cy="914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8591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n-FIRST Spli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CF133794-7BC6-324D-8B72-27AAB5DB141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31631" y="6360269"/>
            <a:ext cx="1304089" cy="393809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04CE824-15F4-F944-A272-8CB72996C9FE}"/>
              </a:ext>
            </a:extLst>
          </p:cNvPr>
          <p:cNvCxnSpPr>
            <a:cxnSpLocks/>
          </p:cNvCxnSpPr>
          <p:nvPr userDrawn="1"/>
        </p:nvCxnSpPr>
        <p:spPr>
          <a:xfrm>
            <a:off x="4315919" y="6233945"/>
            <a:ext cx="4619801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A person looking at the camera&#10;&#10;Description automatically generated">
            <a:extLst>
              <a:ext uri="{FF2B5EF4-FFF2-40B4-BE49-F238E27FC236}">
                <a16:creationId xmlns:a16="http://schemas.microsoft.com/office/drawing/2014/main" id="{6EAB375D-E9AC-F74F-9547-C4E3B1C07DC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4132613" cy="6858000"/>
          </a:xfrm>
          <a:prstGeom prst="rect">
            <a:avLst/>
          </a:prstGeom>
        </p:spPr>
      </p:pic>
      <p:sp>
        <p:nvSpPr>
          <p:cNvPr id="13" name="Text Placeholder 14">
            <a:extLst>
              <a:ext uri="{FF2B5EF4-FFF2-40B4-BE49-F238E27FC236}">
                <a16:creationId xmlns:a16="http://schemas.microsoft.com/office/drawing/2014/main" id="{5783DE5F-FA27-C947-8F3B-D58816221EB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43425" y="1909763"/>
            <a:ext cx="4171950" cy="4106862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itle Placeholder 1">
            <a:extLst>
              <a:ext uri="{FF2B5EF4-FFF2-40B4-BE49-F238E27FC236}">
                <a16:creationId xmlns:a16="http://schemas.microsoft.com/office/drawing/2014/main" id="{A8D2D575-FED2-7A4B-9D93-E1A5AF5663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43425" y="365127"/>
            <a:ext cx="4171950" cy="7626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800"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0FA5253B-966D-5740-8D64-97195692D6E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43425" y="1198880"/>
            <a:ext cx="4171950" cy="508000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Sub Title</a:t>
            </a:r>
          </a:p>
        </p:txBody>
      </p:sp>
    </p:spTree>
    <p:extLst>
      <p:ext uri="{BB962C8B-B14F-4D97-AF65-F5344CB8AC3E}">
        <p14:creationId xmlns:p14="http://schemas.microsoft.com/office/powerpoint/2010/main" val="20887936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76">
          <p15:clr>
            <a:srgbClr val="FBAE40"/>
          </p15:clr>
        </p15:guide>
        <p15:guide id="2">
          <p15:clr>
            <a:srgbClr val="FBAE40"/>
          </p15:clr>
        </p15:guide>
        <p15:guide id="3" pos="120">
          <p15:clr>
            <a:srgbClr val="FBAE40"/>
          </p15:clr>
        </p15:guide>
        <p15:guide id="4" pos="5760" userDrawn="1">
          <p15:clr>
            <a:srgbClr val="FBAE40"/>
          </p15:clr>
        </p15:guide>
        <p15:guide id="5" pos="564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n-FIRST + Programs Spli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89517" y="6559918"/>
            <a:ext cx="357055" cy="209912"/>
          </a:xfrm>
        </p:spPr>
        <p:txBody>
          <a:bodyPr/>
          <a:lstStyle>
            <a:lvl1pPr>
              <a:defRPr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fld id="{C53052E6-E16C-A04B-8192-1DB31D569F0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 descr="A picture containing clock, meter&#10;&#10;Description automatically generated">
            <a:extLst>
              <a:ext uri="{FF2B5EF4-FFF2-40B4-BE49-F238E27FC236}">
                <a16:creationId xmlns:a16="http://schemas.microsoft.com/office/drawing/2014/main" id="{6DC5C20F-4E7E-1F44-A7B5-FB033F4C19A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5201" y="6193049"/>
            <a:ext cx="3172246" cy="550869"/>
          </a:xfrm>
          <a:prstGeom prst="rect">
            <a:avLst/>
          </a:prstGeom>
        </p:spPr>
      </p:pic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7C951008-42F2-FA43-9D7A-E483A2C16E9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011" y="6360269"/>
            <a:ext cx="1304089" cy="393809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F88133D-D111-5543-9141-17DBD179BE23}"/>
              </a:ext>
            </a:extLst>
          </p:cNvPr>
          <p:cNvCxnSpPr>
            <a:cxnSpLocks/>
          </p:cNvCxnSpPr>
          <p:nvPr userDrawn="1"/>
        </p:nvCxnSpPr>
        <p:spPr>
          <a:xfrm>
            <a:off x="180799" y="6233945"/>
            <a:ext cx="1373681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A group of people sitting at a table with a computer&#10;&#10;Description automatically generated">
            <a:extLst>
              <a:ext uri="{FF2B5EF4-FFF2-40B4-BE49-F238E27FC236}">
                <a16:creationId xmlns:a16="http://schemas.microsoft.com/office/drawing/2014/main" id="{E054C8D7-8B56-5144-8673-F8E05FFA647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047548" y="0"/>
            <a:ext cx="4132613" cy="6858000"/>
          </a:xfrm>
          <a:prstGeom prst="rect">
            <a:avLst/>
          </a:prstGeom>
        </p:spPr>
      </p:pic>
      <p:sp>
        <p:nvSpPr>
          <p:cNvPr id="14" name="Text Placeholder 14">
            <a:extLst>
              <a:ext uri="{FF2B5EF4-FFF2-40B4-BE49-F238E27FC236}">
                <a16:creationId xmlns:a16="http://schemas.microsoft.com/office/drawing/2014/main" id="{D624270F-D211-8945-B722-3DCD4A3D2CA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9575" y="1909763"/>
            <a:ext cx="4171950" cy="4106862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Title Placeholder 1">
            <a:extLst>
              <a:ext uri="{FF2B5EF4-FFF2-40B4-BE49-F238E27FC236}">
                <a16:creationId xmlns:a16="http://schemas.microsoft.com/office/drawing/2014/main" id="{187118A1-AF1D-E749-93B2-605B63A6AD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9575" y="365127"/>
            <a:ext cx="4171950" cy="7626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800"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E130E79E-11D8-4242-869F-F180954F907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9575" y="1198880"/>
            <a:ext cx="4171950" cy="508000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Sub Title</a:t>
            </a:r>
          </a:p>
        </p:txBody>
      </p:sp>
    </p:spTree>
    <p:extLst>
      <p:ext uri="{BB962C8B-B14F-4D97-AF65-F5344CB8AC3E}">
        <p14:creationId xmlns:p14="http://schemas.microsoft.com/office/powerpoint/2010/main" val="23342026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248">
          <p15:clr>
            <a:srgbClr val="FBAE40"/>
          </p15:clr>
        </p15:guide>
        <p15:guide id="2" pos="56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n-FIRST + Programs Spli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clock, meter&#10;&#10;Description automatically generated">
            <a:extLst>
              <a:ext uri="{FF2B5EF4-FFF2-40B4-BE49-F238E27FC236}">
                <a16:creationId xmlns:a16="http://schemas.microsoft.com/office/drawing/2014/main" id="{6DC5C20F-4E7E-1F44-A7B5-FB033F4C19A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00481" y="6193049"/>
            <a:ext cx="3172246" cy="550869"/>
          </a:xfrm>
          <a:prstGeom prst="rect">
            <a:avLst/>
          </a:prstGeom>
        </p:spPr>
      </p:pic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7C951008-42F2-FA43-9D7A-E483A2C16E9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76291" y="6360269"/>
            <a:ext cx="1304089" cy="393809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F88133D-D111-5543-9141-17DBD179BE23}"/>
              </a:ext>
            </a:extLst>
          </p:cNvPr>
          <p:cNvCxnSpPr>
            <a:cxnSpLocks/>
          </p:cNvCxnSpPr>
          <p:nvPr userDrawn="1"/>
        </p:nvCxnSpPr>
        <p:spPr>
          <a:xfrm>
            <a:off x="4326079" y="6233945"/>
            <a:ext cx="1373681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A picture containing person, man, boy, child&#10;&#10;Description automatically generated">
            <a:extLst>
              <a:ext uri="{FF2B5EF4-FFF2-40B4-BE49-F238E27FC236}">
                <a16:creationId xmlns:a16="http://schemas.microsoft.com/office/drawing/2014/main" id="{FE8B0E00-B69A-C44F-8C68-EADD8546F9F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4132613" cy="6858000"/>
          </a:xfrm>
          <a:prstGeom prst="rect">
            <a:avLst/>
          </a:prstGeom>
        </p:spPr>
      </p:pic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3E82C88F-7666-274A-BDC2-114AC2227F8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43425" y="1909763"/>
            <a:ext cx="4171950" cy="4106862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5B5AAF13-D01E-F44C-B49D-74EC4B6C44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43425" y="365127"/>
            <a:ext cx="4171950" cy="7626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800"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91125EE1-2060-344C-BF2E-99D1B900E24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43425" y="1198880"/>
            <a:ext cx="4171950" cy="508000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Sub Title</a:t>
            </a:r>
          </a:p>
        </p:txBody>
      </p:sp>
    </p:spTree>
    <p:extLst>
      <p:ext uri="{BB962C8B-B14F-4D97-AF65-F5344CB8AC3E}">
        <p14:creationId xmlns:p14="http://schemas.microsoft.com/office/powerpoint/2010/main" val="14069317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248">
          <p15:clr>
            <a:srgbClr val="FBAE40"/>
          </p15:clr>
        </p15:guide>
        <p15:guide id="2" pos="5640">
          <p15:clr>
            <a:srgbClr val="FBAE40"/>
          </p15:clr>
        </p15:guide>
        <p15:guide id="3" pos="2712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LL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sitting around a baseball hat&#10;&#10;Description automatically generated">
            <a:extLst>
              <a:ext uri="{FF2B5EF4-FFF2-40B4-BE49-F238E27FC236}">
                <a16:creationId xmlns:a16="http://schemas.microsoft.com/office/drawing/2014/main" id="{4A06F4B3-7F61-2C45-87F3-ACC074FD0A5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86" y="0"/>
            <a:ext cx="9141027" cy="68580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6B40931E-F848-744F-AAEC-C6A784CC2C8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7624" y="2853387"/>
            <a:ext cx="7928753" cy="971671"/>
          </a:xfrm>
        </p:spPr>
        <p:txBody>
          <a:bodyPr anchor="b">
            <a:normAutofit/>
          </a:bodyPr>
          <a:lstStyle>
            <a:lvl1pPr algn="ctr">
              <a:defRPr sz="5500" b="1" spc="30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5C1C95D6-CF94-094E-BD9B-E69883FD91E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7624" y="3917133"/>
            <a:ext cx="7928753" cy="541338"/>
          </a:xfrm>
        </p:spPr>
        <p:txBody>
          <a:bodyPr>
            <a:normAutofit/>
          </a:bodyPr>
          <a:lstStyle>
            <a:lvl1pPr marL="0" indent="0" algn="ctr">
              <a:buNone/>
              <a:defRPr sz="3000" spc="3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 TITLE GOES HERE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F3CB606-AFAA-AE40-874F-C071B9570B7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224530" y="5512080"/>
            <a:ext cx="2694941" cy="845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2426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LL Title + Divisions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sitting around a baseball hat&#10;&#10;Description automatically generated">
            <a:extLst>
              <a:ext uri="{FF2B5EF4-FFF2-40B4-BE49-F238E27FC236}">
                <a16:creationId xmlns:a16="http://schemas.microsoft.com/office/drawing/2014/main" id="{4A06F4B3-7F61-2C45-87F3-ACC074FD0A5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86" y="0"/>
            <a:ext cx="9141027" cy="68580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6B40931E-F848-744F-AAEC-C6A784CC2C8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7624" y="2853387"/>
            <a:ext cx="7928753" cy="971671"/>
          </a:xfrm>
        </p:spPr>
        <p:txBody>
          <a:bodyPr anchor="b">
            <a:normAutofit/>
          </a:bodyPr>
          <a:lstStyle>
            <a:lvl1pPr algn="ctr">
              <a:defRPr sz="5500" b="1" spc="30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5C1C95D6-CF94-094E-BD9B-E69883FD91E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7624" y="3917133"/>
            <a:ext cx="7928753" cy="541338"/>
          </a:xfrm>
        </p:spPr>
        <p:txBody>
          <a:bodyPr>
            <a:normAutofit/>
          </a:bodyPr>
          <a:lstStyle>
            <a:lvl1pPr marL="0" indent="0" algn="ctr">
              <a:buNone/>
              <a:defRPr sz="3000" spc="3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 TITLE GOES HERE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F3CB606-AFAA-AE40-874F-C071B9570B7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7624" y="5641630"/>
            <a:ext cx="2282190" cy="71630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69F6F20-F848-DB40-8DA0-0987DC399D0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746193" y="5486454"/>
            <a:ext cx="3971087" cy="1052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6933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52" userDrawn="1">
          <p15:clr>
            <a:srgbClr val="FBAE40"/>
          </p15:clr>
        </p15:guide>
        <p15:guide id="2" pos="540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LL Content Sp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irl sitting on a table&#10;&#10;Description automatically generated">
            <a:extLst>
              <a:ext uri="{FF2B5EF4-FFF2-40B4-BE49-F238E27FC236}">
                <a16:creationId xmlns:a16="http://schemas.microsoft.com/office/drawing/2014/main" id="{7C80CD5D-3A4C-C245-A099-FFB3D35CA45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11387" y="0"/>
            <a:ext cx="4132613" cy="685800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C4F22EC-9664-A64A-9E1D-9B596EE72190}"/>
              </a:ext>
            </a:extLst>
          </p:cNvPr>
          <p:cNvCxnSpPr>
            <a:cxnSpLocks/>
          </p:cNvCxnSpPr>
          <p:nvPr userDrawn="1"/>
        </p:nvCxnSpPr>
        <p:spPr>
          <a:xfrm>
            <a:off x="180799" y="6159514"/>
            <a:ext cx="4628818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071C7DCC-A3D2-5745-943D-BB500C27C7C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799" y="6339274"/>
            <a:ext cx="1171634" cy="36914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474F916-BB50-8E4B-B980-844F0A5373A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37919" y="6288708"/>
            <a:ext cx="567209" cy="45014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799BB98-B5D9-FD4D-A9B7-A46046DC3C6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2775" y="6289812"/>
            <a:ext cx="566842" cy="44903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88FD695-7368-F74F-A96C-1D6C2EB4799B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3065" y="6289813"/>
            <a:ext cx="567208" cy="449039"/>
          </a:xfrm>
          <a:prstGeom prst="rect">
            <a:avLst/>
          </a:prstGeom>
        </p:spPr>
      </p:pic>
      <p:sp>
        <p:nvSpPr>
          <p:cNvPr id="18" name="Text Placeholder 14">
            <a:extLst>
              <a:ext uri="{FF2B5EF4-FFF2-40B4-BE49-F238E27FC236}">
                <a16:creationId xmlns:a16="http://schemas.microsoft.com/office/drawing/2014/main" id="{209ACF38-2E26-AD4A-85B8-9D81426E60C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9575" y="1909763"/>
            <a:ext cx="4171950" cy="4069983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Title Placeholder 1">
            <a:extLst>
              <a:ext uri="{FF2B5EF4-FFF2-40B4-BE49-F238E27FC236}">
                <a16:creationId xmlns:a16="http://schemas.microsoft.com/office/drawing/2014/main" id="{35EBEBE3-32A2-3C42-B4C1-9DDFBAEDC2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9575" y="365127"/>
            <a:ext cx="4171950" cy="7626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800"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5CDA0C67-0D8E-C541-A589-A6B786712E3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9575" y="1198880"/>
            <a:ext cx="4171950" cy="508000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Sub Title</a:t>
            </a:r>
          </a:p>
        </p:txBody>
      </p:sp>
    </p:spTree>
    <p:extLst>
      <p:ext uri="{BB962C8B-B14F-4D97-AF65-F5344CB8AC3E}">
        <p14:creationId xmlns:p14="http://schemas.microsoft.com/office/powerpoint/2010/main" val="12049177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76">
          <p15:clr>
            <a:srgbClr val="FBAE40"/>
          </p15:clr>
        </p15:guide>
        <p15:guide id="2">
          <p15:clr>
            <a:srgbClr val="FBAE40"/>
          </p15:clr>
        </p15:guide>
        <p15:guide id="3" pos="120">
          <p15:clr>
            <a:srgbClr val="FBAE40"/>
          </p15:clr>
        </p15:guide>
        <p15:guide id="4" pos="3144">
          <p15:clr>
            <a:srgbClr val="FBAE40"/>
          </p15:clr>
        </p15:guide>
        <p15:guide id="5" pos="3024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LL + Divisions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6">
            <a:extLst>
              <a:ext uri="{FF2B5EF4-FFF2-40B4-BE49-F238E27FC236}">
                <a16:creationId xmlns:a16="http://schemas.microsoft.com/office/drawing/2014/main" id="{74D5A213-B54C-7348-B25E-7F6F8FFC4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89517" y="6559918"/>
            <a:ext cx="357055" cy="209912"/>
          </a:xfrm>
        </p:spPr>
        <p:txBody>
          <a:bodyPr/>
          <a:lstStyle>
            <a:lvl1pPr>
              <a:defRPr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fld id="{C53052E6-E16C-A04B-8192-1DB31D569F09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123CD55-385C-5342-B8A4-11A44E4ABC0F}"/>
              </a:ext>
            </a:extLst>
          </p:cNvPr>
          <p:cNvCxnSpPr>
            <a:cxnSpLocks/>
          </p:cNvCxnSpPr>
          <p:nvPr userDrawn="1"/>
        </p:nvCxnSpPr>
        <p:spPr>
          <a:xfrm>
            <a:off x="180799" y="6159514"/>
            <a:ext cx="8772701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96E3F1F0-7281-BB45-940C-7699D66DE8D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799" y="6339274"/>
            <a:ext cx="1171634" cy="36914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A02194A-C2C7-D346-B573-EA1DEFD4BA3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9199" y="6288708"/>
            <a:ext cx="567209" cy="45014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5D83CE0-34B8-7D40-AFBF-6AD24461EB0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34055" y="6289812"/>
            <a:ext cx="566842" cy="44903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447F00E-80D8-5D4C-8E65-67C41ED58F4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24345" y="6289813"/>
            <a:ext cx="567208" cy="449039"/>
          </a:xfrm>
          <a:prstGeom prst="rect">
            <a:avLst/>
          </a:prstGeom>
        </p:spPr>
      </p:pic>
      <p:sp>
        <p:nvSpPr>
          <p:cNvPr id="12" name="Text Placeholder 14">
            <a:extLst>
              <a:ext uri="{FF2B5EF4-FFF2-40B4-BE49-F238E27FC236}">
                <a16:creationId xmlns:a16="http://schemas.microsoft.com/office/drawing/2014/main" id="{E2FECD85-B06E-0645-8F2F-1286F6E97A3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8650" y="1909763"/>
            <a:ext cx="7886700" cy="4106862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45ECF86C-28F9-2C49-9A2E-EAAB44D8A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626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9C00856B-D2C0-EE4A-B31E-4CA8A8334D4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1198880"/>
            <a:ext cx="7886700" cy="508000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Sub Title</a:t>
            </a:r>
          </a:p>
        </p:txBody>
      </p:sp>
    </p:spTree>
    <p:extLst>
      <p:ext uri="{BB962C8B-B14F-4D97-AF65-F5344CB8AC3E}">
        <p14:creationId xmlns:p14="http://schemas.microsoft.com/office/powerpoint/2010/main" val="25865535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76">
          <p15:clr>
            <a:srgbClr val="FBAE40"/>
          </p15:clr>
        </p15:guide>
        <p15:guide id="2" pos="5640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LL Disc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6">
            <a:extLst>
              <a:ext uri="{FF2B5EF4-FFF2-40B4-BE49-F238E27FC236}">
                <a16:creationId xmlns:a16="http://schemas.microsoft.com/office/drawing/2014/main" id="{74D5A213-B54C-7348-B25E-7F6F8FFC4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89517" y="6559918"/>
            <a:ext cx="357055" cy="209912"/>
          </a:xfrm>
        </p:spPr>
        <p:txBody>
          <a:bodyPr/>
          <a:lstStyle>
            <a:lvl1pPr>
              <a:defRPr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fld id="{C53052E6-E16C-A04B-8192-1DB31D569F09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123CD55-385C-5342-B8A4-11A44E4ABC0F}"/>
              </a:ext>
            </a:extLst>
          </p:cNvPr>
          <p:cNvCxnSpPr>
            <a:cxnSpLocks/>
          </p:cNvCxnSpPr>
          <p:nvPr userDrawn="1"/>
        </p:nvCxnSpPr>
        <p:spPr>
          <a:xfrm>
            <a:off x="180799" y="6159514"/>
            <a:ext cx="7622081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96E3F1F0-7281-BB45-940C-7699D66DE8D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799" y="6339274"/>
            <a:ext cx="1171634" cy="36914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91D8A5E-035A-404B-BF58-7E6F26A15A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3369" y="6289813"/>
            <a:ext cx="567208" cy="44903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702E0E6-D5D1-6942-A6EB-83707AEFA9CB}"/>
              </a:ext>
            </a:extLst>
          </p:cNvPr>
          <p:cNvSpPr/>
          <p:nvPr userDrawn="1"/>
        </p:nvSpPr>
        <p:spPr>
          <a:xfrm>
            <a:off x="7958361" y="6139370"/>
            <a:ext cx="878284" cy="45719"/>
          </a:xfrm>
          <a:prstGeom prst="rect">
            <a:avLst/>
          </a:prstGeom>
          <a:solidFill>
            <a:srgbClr val="662C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Placeholder 14">
            <a:extLst>
              <a:ext uri="{FF2B5EF4-FFF2-40B4-BE49-F238E27FC236}">
                <a16:creationId xmlns:a16="http://schemas.microsoft.com/office/drawing/2014/main" id="{7FC62050-E6BD-5B4A-BC22-93EAE91A75D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8650" y="1909763"/>
            <a:ext cx="7886700" cy="4106862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0FD8D974-B3E7-5D42-8C11-96FAB1B9CB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626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3745604E-7440-E54B-AC0F-287B8FA3919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1198880"/>
            <a:ext cx="7886700" cy="508000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Sub Title</a:t>
            </a:r>
          </a:p>
        </p:txBody>
      </p:sp>
    </p:spTree>
    <p:extLst>
      <p:ext uri="{BB962C8B-B14F-4D97-AF65-F5344CB8AC3E}">
        <p14:creationId xmlns:p14="http://schemas.microsoft.com/office/powerpoint/2010/main" val="13791251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76">
          <p15:clr>
            <a:srgbClr val="FBAE40"/>
          </p15:clr>
        </p15:guide>
        <p15:guide id="2" pos="56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LL Explor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0FF1096-3169-EE4B-8934-C3FB782637A7}"/>
              </a:ext>
            </a:extLst>
          </p:cNvPr>
          <p:cNvSpPr/>
          <p:nvPr userDrawn="1"/>
        </p:nvSpPr>
        <p:spPr>
          <a:xfrm>
            <a:off x="7958361" y="6139370"/>
            <a:ext cx="878284" cy="45719"/>
          </a:xfrm>
          <a:prstGeom prst="rect">
            <a:avLst/>
          </a:prstGeom>
          <a:solidFill>
            <a:srgbClr val="00A6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90C33C2-6CD3-9547-B7C0-310F735C716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3368" y="6288708"/>
            <a:ext cx="567209" cy="450144"/>
          </a:xfrm>
          <a:prstGeom prst="rect">
            <a:avLst/>
          </a:prstGeom>
        </p:spPr>
      </p:pic>
      <p:sp>
        <p:nvSpPr>
          <p:cNvPr id="16" name="Slide Number Placeholder 6">
            <a:extLst>
              <a:ext uri="{FF2B5EF4-FFF2-40B4-BE49-F238E27FC236}">
                <a16:creationId xmlns:a16="http://schemas.microsoft.com/office/drawing/2014/main" id="{74D5A213-B54C-7348-B25E-7F6F8FFC4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89517" y="6559918"/>
            <a:ext cx="357055" cy="209912"/>
          </a:xfrm>
        </p:spPr>
        <p:txBody>
          <a:bodyPr/>
          <a:lstStyle>
            <a:lvl1pPr>
              <a:defRPr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fld id="{C53052E6-E16C-A04B-8192-1DB31D569F09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123CD55-385C-5342-B8A4-11A44E4ABC0F}"/>
              </a:ext>
            </a:extLst>
          </p:cNvPr>
          <p:cNvCxnSpPr>
            <a:cxnSpLocks/>
          </p:cNvCxnSpPr>
          <p:nvPr userDrawn="1"/>
        </p:nvCxnSpPr>
        <p:spPr>
          <a:xfrm>
            <a:off x="180799" y="6159514"/>
            <a:ext cx="7622081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96E3F1F0-7281-BB45-940C-7699D66DE8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799" y="6339274"/>
            <a:ext cx="1171634" cy="369145"/>
          </a:xfrm>
          <a:prstGeom prst="rect">
            <a:avLst/>
          </a:prstGeom>
        </p:spPr>
      </p:pic>
      <p:sp>
        <p:nvSpPr>
          <p:cNvPr id="13" name="Text Placeholder 14">
            <a:extLst>
              <a:ext uri="{FF2B5EF4-FFF2-40B4-BE49-F238E27FC236}">
                <a16:creationId xmlns:a16="http://schemas.microsoft.com/office/drawing/2014/main" id="{E86BD933-7ECD-DB44-A5D3-0CA3A0BC947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8650" y="1909763"/>
            <a:ext cx="7886700" cy="4106862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itle Placeholder 1">
            <a:extLst>
              <a:ext uri="{FF2B5EF4-FFF2-40B4-BE49-F238E27FC236}">
                <a16:creationId xmlns:a16="http://schemas.microsoft.com/office/drawing/2014/main" id="{154C9013-0D60-994B-9DA0-2156E8F774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626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171F26ED-0509-D14C-96DF-C0C59D829CE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1198880"/>
            <a:ext cx="7886700" cy="508000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Sub Title</a:t>
            </a:r>
          </a:p>
        </p:txBody>
      </p:sp>
    </p:spTree>
    <p:extLst>
      <p:ext uri="{BB962C8B-B14F-4D97-AF65-F5344CB8AC3E}">
        <p14:creationId xmlns:p14="http://schemas.microsoft.com/office/powerpoint/2010/main" val="30287201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76">
          <p15:clr>
            <a:srgbClr val="FBAE40"/>
          </p15:clr>
        </p15:guide>
        <p15:guide id="2" pos="56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LL Challeng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D6D1B90-0E65-9F46-B5CA-31D21D7C3B70}"/>
              </a:ext>
            </a:extLst>
          </p:cNvPr>
          <p:cNvSpPr/>
          <p:nvPr userDrawn="1"/>
        </p:nvSpPr>
        <p:spPr>
          <a:xfrm>
            <a:off x="7958361" y="6139370"/>
            <a:ext cx="878284" cy="45719"/>
          </a:xfrm>
          <a:prstGeom prst="rect">
            <a:avLst/>
          </a:prstGeom>
          <a:solidFill>
            <a:srgbClr val="EE30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B9876EC-A9F7-9F45-AE59-5ECBB1FC430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4082" y="6289812"/>
            <a:ext cx="566842" cy="449039"/>
          </a:xfrm>
          <a:prstGeom prst="rect">
            <a:avLst/>
          </a:prstGeom>
        </p:spPr>
      </p:pic>
      <p:sp>
        <p:nvSpPr>
          <p:cNvPr id="16" name="Slide Number Placeholder 6">
            <a:extLst>
              <a:ext uri="{FF2B5EF4-FFF2-40B4-BE49-F238E27FC236}">
                <a16:creationId xmlns:a16="http://schemas.microsoft.com/office/drawing/2014/main" id="{74D5A213-B54C-7348-B25E-7F6F8FFC4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89517" y="6559918"/>
            <a:ext cx="357055" cy="209912"/>
          </a:xfrm>
        </p:spPr>
        <p:txBody>
          <a:bodyPr/>
          <a:lstStyle>
            <a:lvl1pPr>
              <a:defRPr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fld id="{C53052E6-E16C-A04B-8192-1DB31D569F09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123CD55-385C-5342-B8A4-11A44E4ABC0F}"/>
              </a:ext>
            </a:extLst>
          </p:cNvPr>
          <p:cNvCxnSpPr>
            <a:cxnSpLocks/>
          </p:cNvCxnSpPr>
          <p:nvPr userDrawn="1"/>
        </p:nvCxnSpPr>
        <p:spPr>
          <a:xfrm>
            <a:off x="180799" y="6159514"/>
            <a:ext cx="7622081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96E3F1F0-7281-BB45-940C-7699D66DE8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799" y="6339274"/>
            <a:ext cx="1171634" cy="369145"/>
          </a:xfrm>
          <a:prstGeom prst="rect">
            <a:avLst/>
          </a:prstGeom>
        </p:spPr>
      </p:pic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32D004C9-1722-3C49-AA73-B0A2E47BECE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8650" y="1909763"/>
            <a:ext cx="7886700" cy="4106862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F0294C1F-B68B-4946-B2C2-B402D35789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626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C596ABF9-6C2C-754C-9957-63121EA440F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1198880"/>
            <a:ext cx="7886700" cy="508000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Sub Title</a:t>
            </a:r>
          </a:p>
        </p:txBody>
      </p:sp>
    </p:spTree>
    <p:extLst>
      <p:ext uri="{BB962C8B-B14F-4D97-AF65-F5344CB8AC3E}">
        <p14:creationId xmlns:p14="http://schemas.microsoft.com/office/powerpoint/2010/main" val="1049255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76">
          <p15:clr>
            <a:srgbClr val="FBAE40"/>
          </p15:clr>
        </p15:guide>
        <p15:guide id="2" pos="56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n-FIRST 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F439B386-C6A8-8B40-AE60-3A1F71C51F4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6023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6B40931E-F848-744F-AAEC-C6A784CC2C8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7624" y="2853387"/>
            <a:ext cx="7928753" cy="971671"/>
          </a:xfrm>
        </p:spPr>
        <p:txBody>
          <a:bodyPr anchor="b">
            <a:normAutofit/>
          </a:bodyPr>
          <a:lstStyle>
            <a:lvl1pPr algn="ctr">
              <a:defRPr sz="5500" b="1" spc="30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5C1C95D6-CF94-094E-BD9B-E69883FD91E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7624" y="3917133"/>
            <a:ext cx="7928753" cy="541338"/>
          </a:xfrm>
        </p:spPr>
        <p:txBody>
          <a:bodyPr>
            <a:normAutofit/>
          </a:bodyPr>
          <a:lstStyle>
            <a:lvl1pPr marL="0" indent="0" algn="ctr">
              <a:buNone/>
              <a:defRPr sz="3000" spc="3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 TITLE GOES HERE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4BCF919-0AF9-334A-8B22-BFD6EB0DE7C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7624" y="5539497"/>
            <a:ext cx="7928752" cy="914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2960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TC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people standing in a room&#10;&#10;Description automatically generated">
            <a:extLst>
              <a:ext uri="{FF2B5EF4-FFF2-40B4-BE49-F238E27FC236}">
                <a16:creationId xmlns:a16="http://schemas.microsoft.com/office/drawing/2014/main" id="{AB96C312-9228-F146-9D4D-ED39000206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86" y="0"/>
            <a:ext cx="9141027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FAC7D3B-293E-F844-ACC7-2EDE6C92340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549190" y="5184912"/>
            <a:ext cx="6045620" cy="1165041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6B40931E-F848-744F-AAEC-C6A784CC2C8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7624" y="2853387"/>
            <a:ext cx="7928753" cy="971671"/>
          </a:xfrm>
        </p:spPr>
        <p:txBody>
          <a:bodyPr anchor="b">
            <a:normAutofit/>
          </a:bodyPr>
          <a:lstStyle>
            <a:lvl1pPr algn="ctr">
              <a:defRPr sz="5500" b="1" spc="30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5C1C95D6-CF94-094E-BD9B-E69883FD91E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7624" y="3917133"/>
            <a:ext cx="7928753" cy="541338"/>
          </a:xfrm>
        </p:spPr>
        <p:txBody>
          <a:bodyPr>
            <a:normAutofit/>
          </a:bodyPr>
          <a:lstStyle>
            <a:lvl1pPr marL="0" indent="0" algn="ctr">
              <a:buNone/>
              <a:defRPr sz="3000" spc="3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 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36331959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TC Spli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BB86ADDC-C5CE-D145-9B24-4927989EDC1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11387" y="0"/>
            <a:ext cx="4132613" cy="6858000"/>
          </a:xfrm>
          <a:prstGeom prst="rect">
            <a:avLst/>
          </a:prstGeom>
        </p:spPr>
      </p:pic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CF133794-7BC6-324D-8B72-27AAB5DB141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011" y="6360269"/>
            <a:ext cx="1304089" cy="393809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04CE824-15F4-F944-A272-8CB72996C9FE}"/>
              </a:ext>
            </a:extLst>
          </p:cNvPr>
          <p:cNvCxnSpPr>
            <a:cxnSpLocks/>
          </p:cNvCxnSpPr>
          <p:nvPr userDrawn="1"/>
        </p:nvCxnSpPr>
        <p:spPr>
          <a:xfrm>
            <a:off x="180799" y="6233945"/>
            <a:ext cx="3497121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CA7B5E5A-8C74-4F43-906F-1C9502959F7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932868" y="6370429"/>
            <a:ext cx="806850" cy="37390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508BDC1-04F1-E147-A19E-F0708D7C4AE0}"/>
              </a:ext>
            </a:extLst>
          </p:cNvPr>
          <p:cNvSpPr/>
          <p:nvPr userDrawn="1"/>
        </p:nvSpPr>
        <p:spPr>
          <a:xfrm>
            <a:off x="3857801" y="6216985"/>
            <a:ext cx="956984" cy="45719"/>
          </a:xfrm>
          <a:prstGeom prst="rect">
            <a:avLst/>
          </a:prstGeom>
          <a:solidFill>
            <a:srgbClr val="F57E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9ED5DBD5-1D44-A349-997C-B8B186AF16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9575" y="1909763"/>
            <a:ext cx="4171950" cy="4106862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Title Placeholder 1">
            <a:extLst>
              <a:ext uri="{FF2B5EF4-FFF2-40B4-BE49-F238E27FC236}">
                <a16:creationId xmlns:a16="http://schemas.microsoft.com/office/drawing/2014/main" id="{CBD62BA6-9822-1742-8046-63189E63A2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9575" y="365127"/>
            <a:ext cx="4171950" cy="7626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800"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04E1C05B-7DEB-6B4A-B702-88ECD0BB368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9575" y="1198880"/>
            <a:ext cx="4171950" cy="508000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Sub Title</a:t>
            </a:r>
          </a:p>
        </p:txBody>
      </p:sp>
    </p:spTree>
    <p:extLst>
      <p:ext uri="{BB962C8B-B14F-4D97-AF65-F5344CB8AC3E}">
        <p14:creationId xmlns:p14="http://schemas.microsoft.com/office/powerpoint/2010/main" val="40265054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76">
          <p15:clr>
            <a:srgbClr val="FBAE40"/>
          </p15:clr>
        </p15:guide>
        <p15:guide id="2">
          <p15:clr>
            <a:srgbClr val="FBAE40"/>
          </p15:clr>
        </p15:guide>
        <p15:guide id="3" pos="120">
          <p15:clr>
            <a:srgbClr val="FBAE40"/>
          </p15:clr>
        </p15:guide>
        <p15:guide id="4" pos="3144">
          <p15:clr>
            <a:srgbClr val="FBAE40"/>
          </p15:clr>
        </p15:guide>
        <p15:guide id="5" pos="3024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TC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CF133794-7BC6-324D-8B72-27AAB5DB141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011" y="6360269"/>
            <a:ext cx="1304089" cy="393809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04CE824-15F4-F944-A272-8CB72996C9FE}"/>
              </a:ext>
            </a:extLst>
          </p:cNvPr>
          <p:cNvCxnSpPr>
            <a:cxnSpLocks/>
          </p:cNvCxnSpPr>
          <p:nvPr userDrawn="1"/>
        </p:nvCxnSpPr>
        <p:spPr>
          <a:xfrm>
            <a:off x="180799" y="6233945"/>
            <a:ext cx="7469681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lide Number Placeholder 6">
            <a:extLst>
              <a:ext uri="{FF2B5EF4-FFF2-40B4-BE49-F238E27FC236}">
                <a16:creationId xmlns:a16="http://schemas.microsoft.com/office/drawing/2014/main" id="{74D5A213-B54C-7348-B25E-7F6F8FFC4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89517" y="6559918"/>
            <a:ext cx="357055" cy="209912"/>
          </a:xfrm>
        </p:spPr>
        <p:txBody>
          <a:bodyPr/>
          <a:lstStyle>
            <a:lvl1pPr>
              <a:defRPr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fld id="{C53052E6-E16C-A04B-8192-1DB31D569F0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D5DF282-9FFB-8343-9583-E56497D9A38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74948" y="6370429"/>
            <a:ext cx="806850" cy="37390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C080252-F820-DB47-845D-2D64213173B5}"/>
              </a:ext>
            </a:extLst>
          </p:cNvPr>
          <p:cNvSpPr/>
          <p:nvPr userDrawn="1"/>
        </p:nvSpPr>
        <p:spPr>
          <a:xfrm>
            <a:off x="7799881" y="6216985"/>
            <a:ext cx="956984" cy="45719"/>
          </a:xfrm>
          <a:prstGeom prst="rect">
            <a:avLst/>
          </a:prstGeom>
          <a:solidFill>
            <a:srgbClr val="F57E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14">
            <a:extLst>
              <a:ext uri="{FF2B5EF4-FFF2-40B4-BE49-F238E27FC236}">
                <a16:creationId xmlns:a16="http://schemas.microsoft.com/office/drawing/2014/main" id="{267380B0-7C21-8241-AA1C-D36A4709386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8650" y="1909763"/>
            <a:ext cx="7886700" cy="4106862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8CF55798-5B07-BC47-AF64-590FB385F1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626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02FD4638-C49D-8B48-A189-9195A84D0DA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1198880"/>
            <a:ext cx="7886700" cy="508000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Sub Title</a:t>
            </a:r>
          </a:p>
        </p:txBody>
      </p:sp>
    </p:spTree>
    <p:extLst>
      <p:ext uri="{BB962C8B-B14F-4D97-AF65-F5344CB8AC3E}">
        <p14:creationId xmlns:p14="http://schemas.microsoft.com/office/powerpoint/2010/main" val="33718919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76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C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oup of people standing in front of a store&#10;&#10;Description automatically generated">
            <a:extLst>
              <a:ext uri="{FF2B5EF4-FFF2-40B4-BE49-F238E27FC236}">
                <a16:creationId xmlns:a16="http://schemas.microsoft.com/office/drawing/2014/main" id="{553D7561-24EC-CA46-8738-D6F0A5CB4A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86" y="0"/>
            <a:ext cx="9141027" cy="68580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6B40931E-F848-744F-AAEC-C6A784CC2C8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7624" y="2853387"/>
            <a:ext cx="7928753" cy="971671"/>
          </a:xfrm>
        </p:spPr>
        <p:txBody>
          <a:bodyPr anchor="b">
            <a:normAutofit/>
          </a:bodyPr>
          <a:lstStyle>
            <a:lvl1pPr algn="ctr">
              <a:defRPr sz="5500" b="1" spc="30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5C1C95D6-CF94-094E-BD9B-E69883FD91E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7624" y="3917133"/>
            <a:ext cx="7928753" cy="541338"/>
          </a:xfrm>
        </p:spPr>
        <p:txBody>
          <a:bodyPr>
            <a:normAutofit/>
          </a:bodyPr>
          <a:lstStyle>
            <a:lvl1pPr marL="0" indent="0" algn="ctr">
              <a:buNone/>
              <a:defRPr sz="3000" spc="3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 TITLE GOES HERE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B9A6731-E8CF-354D-A9B3-4C8279C84B1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23241" y="5184912"/>
            <a:ext cx="6297519" cy="1165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9208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C Content Sp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person, outdoor, man, people&#10;&#10;Description automatically generated">
            <a:extLst>
              <a:ext uri="{FF2B5EF4-FFF2-40B4-BE49-F238E27FC236}">
                <a16:creationId xmlns:a16="http://schemas.microsoft.com/office/drawing/2014/main" id="{6ACECBEB-E200-5C48-BD42-BCA9AD284BD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11387" y="0"/>
            <a:ext cx="4132613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5C310FE-A61B-8440-BF86-3883B3A76181}"/>
              </a:ext>
            </a:extLst>
          </p:cNvPr>
          <p:cNvSpPr/>
          <p:nvPr userDrawn="1"/>
        </p:nvSpPr>
        <p:spPr>
          <a:xfrm>
            <a:off x="3856102" y="6216985"/>
            <a:ext cx="956984" cy="45719"/>
          </a:xfrm>
          <a:prstGeom prst="rect">
            <a:avLst/>
          </a:prstGeom>
          <a:solidFill>
            <a:srgbClr val="009B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CDAEFEB-E8F2-814A-919E-471B2CA9BB0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870467" y="6365047"/>
            <a:ext cx="928255" cy="379287"/>
          </a:xfrm>
          <a:prstGeom prst="rect">
            <a:avLst/>
          </a:prstGeom>
        </p:spPr>
      </p:pic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CF133794-7BC6-324D-8B72-27AAB5DB141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011" y="6360269"/>
            <a:ext cx="1304089" cy="393809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A4D9B68-9D04-0F44-8881-B4385DCBE5E2}"/>
              </a:ext>
            </a:extLst>
          </p:cNvPr>
          <p:cNvCxnSpPr>
            <a:cxnSpLocks/>
          </p:cNvCxnSpPr>
          <p:nvPr userDrawn="1"/>
        </p:nvCxnSpPr>
        <p:spPr>
          <a:xfrm>
            <a:off x="180799" y="6233945"/>
            <a:ext cx="3497121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4">
            <a:extLst>
              <a:ext uri="{FF2B5EF4-FFF2-40B4-BE49-F238E27FC236}">
                <a16:creationId xmlns:a16="http://schemas.microsoft.com/office/drawing/2014/main" id="{5994B31E-674E-9342-937C-035E48EA85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9575" y="1909763"/>
            <a:ext cx="4171950" cy="4106862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itle Placeholder 1">
            <a:extLst>
              <a:ext uri="{FF2B5EF4-FFF2-40B4-BE49-F238E27FC236}">
                <a16:creationId xmlns:a16="http://schemas.microsoft.com/office/drawing/2014/main" id="{482B953B-2758-3B46-921D-4E4EB5C34D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9575" y="365127"/>
            <a:ext cx="4171950" cy="7626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800"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DB5A34C5-15AB-9948-9572-30DBEA0E463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9575" y="1198880"/>
            <a:ext cx="4171950" cy="508000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Sub Title</a:t>
            </a:r>
          </a:p>
        </p:txBody>
      </p:sp>
    </p:spTree>
    <p:extLst>
      <p:ext uri="{BB962C8B-B14F-4D97-AF65-F5344CB8AC3E}">
        <p14:creationId xmlns:p14="http://schemas.microsoft.com/office/powerpoint/2010/main" val="25767731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76">
          <p15:clr>
            <a:srgbClr val="FBAE40"/>
          </p15:clr>
        </p15:guide>
        <p15:guide id="2">
          <p15:clr>
            <a:srgbClr val="FBAE40"/>
          </p15:clr>
        </p15:guide>
        <p15:guide id="3" pos="120">
          <p15:clr>
            <a:srgbClr val="FBAE40"/>
          </p15:clr>
        </p15:guide>
        <p15:guide id="4" pos="3144">
          <p15:clr>
            <a:srgbClr val="FBAE40"/>
          </p15:clr>
        </p15:guide>
        <p15:guide id="5" pos="3024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C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958DF4A-4D15-AE46-BCF3-490865FEB3D0}"/>
              </a:ext>
            </a:extLst>
          </p:cNvPr>
          <p:cNvSpPr/>
          <p:nvPr userDrawn="1"/>
        </p:nvSpPr>
        <p:spPr>
          <a:xfrm>
            <a:off x="7747382" y="6216985"/>
            <a:ext cx="956984" cy="45719"/>
          </a:xfrm>
          <a:prstGeom prst="rect">
            <a:avLst/>
          </a:prstGeom>
          <a:solidFill>
            <a:srgbClr val="009B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77C3726-FAD5-7C44-94E3-C4E81D78821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61747" y="6365047"/>
            <a:ext cx="928255" cy="379287"/>
          </a:xfrm>
          <a:prstGeom prst="rect">
            <a:avLst/>
          </a:prstGeom>
        </p:spPr>
      </p:pic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CF133794-7BC6-324D-8B72-27AAB5DB141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011" y="6360269"/>
            <a:ext cx="1304089" cy="393809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04CE824-15F4-F944-A272-8CB72996C9FE}"/>
              </a:ext>
            </a:extLst>
          </p:cNvPr>
          <p:cNvCxnSpPr>
            <a:cxnSpLocks/>
          </p:cNvCxnSpPr>
          <p:nvPr userDrawn="1"/>
        </p:nvCxnSpPr>
        <p:spPr>
          <a:xfrm>
            <a:off x="180799" y="6233945"/>
            <a:ext cx="7388401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lide Number Placeholder 6">
            <a:extLst>
              <a:ext uri="{FF2B5EF4-FFF2-40B4-BE49-F238E27FC236}">
                <a16:creationId xmlns:a16="http://schemas.microsoft.com/office/drawing/2014/main" id="{74D5A213-B54C-7348-B25E-7F6F8FFC4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89517" y="6559918"/>
            <a:ext cx="357055" cy="209912"/>
          </a:xfrm>
        </p:spPr>
        <p:txBody>
          <a:bodyPr/>
          <a:lstStyle>
            <a:lvl1pPr>
              <a:defRPr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fld id="{C53052E6-E16C-A04B-8192-1DB31D569F0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 Placeholder 14">
            <a:extLst>
              <a:ext uri="{FF2B5EF4-FFF2-40B4-BE49-F238E27FC236}">
                <a16:creationId xmlns:a16="http://schemas.microsoft.com/office/drawing/2014/main" id="{09735B6C-CF20-9E43-BC94-65F0C1B34F2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8650" y="1909763"/>
            <a:ext cx="7886700" cy="4106862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A4819B2A-8C28-D84D-BF09-2EE0365956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626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020C6DBA-7784-2C40-A0FD-B5E5C80AEC3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1198880"/>
            <a:ext cx="7886700" cy="508000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Sub Title</a:t>
            </a:r>
          </a:p>
        </p:txBody>
      </p:sp>
    </p:spTree>
    <p:extLst>
      <p:ext uri="{BB962C8B-B14F-4D97-AF65-F5344CB8AC3E}">
        <p14:creationId xmlns:p14="http://schemas.microsoft.com/office/powerpoint/2010/main" val="17646936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76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LL Explor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87249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76">
          <p15:clr>
            <a:srgbClr val="FBAE40"/>
          </p15:clr>
        </p15:guide>
        <p15:guide id="2" pos="564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LL Challeng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D6D1B90-0E65-9F46-B5CA-31D21D7C3B70}"/>
              </a:ext>
            </a:extLst>
          </p:cNvPr>
          <p:cNvSpPr/>
          <p:nvPr userDrawn="1"/>
        </p:nvSpPr>
        <p:spPr>
          <a:xfrm>
            <a:off x="7958361" y="6139370"/>
            <a:ext cx="878284" cy="45719"/>
          </a:xfrm>
          <a:prstGeom prst="rect">
            <a:avLst/>
          </a:prstGeom>
          <a:solidFill>
            <a:srgbClr val="EE30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B9876EC-A9F7-9F45-AE59-5ECBB1FC430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4082" y="6289812"/>
            <a:ext cx="566842" cy="449039"/>
          </a:xfrm>
          <a:prstGeom prst="rect">
            <a:avLst/>
          </a:prstGeom>
        </p:spPr>
      </p:pic>
      <p:sp>
        <p:nvSpPr>
          <p:cNvPr id="16" name="Slide Number Placeholder 6">
            <a:extLst>
              <a:ext uri="{FF2B5EF4-FFF2-40B4-BE49-F238E27FC236}">
                <a16:creationId xmlns:a16="http://schemas.microsoft.com/office/drawing/2014/main" id="{74D5A213-B54C-7348-B25E-7F6F8FFC4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89517" y="6559918"/>
            <a:ext cx="357055" cy="209912"/>
          </a:xfrm>
        </p:spPr>
        <p:txBody>
          <a:bodyPr/>
          <a:lstStyle>
            <a:lvl1pPr>
              <a:defRPr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fld id="{C53052E6-E16C-A04B-8192-1DB31D569F09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123CD55-385C-5342-B8A4-11A44E4ABC0F}"/>
              </a:ext>
            </a:extLst>
          </p:cNvPr>
          <p:cNvCxnSpPr>
            <a:cxnSpLocks/>
          </p:cNvCxnSpPr>
          <p:nvPr userDrawn="1"/>
        </p:nvCxnSpPr>
        <p:spPr>
          <a:xfrm>
            <a:off x="180799" y="6159514"/>
            <a:ext cx="7622081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96E3F1F0-7281-BB45-940C-7699D66DE8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799" y="6339274"/>
            <a:ext cx="1171634" cy="369145"/>
          </a:xfrm>
          <a:prstGeom prst="rect">
            <a:avLst/>
          </a:prstGeom>
        </p:spPr>
      </p:pic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32D004C9-1722-3C49-AA73-B0A2E47BECE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8650" y="1909763"/>
            <a:ext cx="7886700" cy="4106862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F0294C1F-B68B-4946-B2C2-B402D35789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626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C596ABF9-6C2C-754C-9957-63121EA440F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1198880"/>
            <a:ext cx="7886700" cy="508000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Sub Title</a:t>
            </a:r>
          </a:p>
        </p:txBody>
      </p:sp>
    </p:spTree>
    <p:extLst>
      <p:ext uri="{BB962C8B-B14F-4D97-AF65-F5344CB8AC3E}">
        <p14:creationId xmlns:p14="http://schemas.microsoft.com/office/powerpoint/2010/main" val="16743159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76">
          <p15:clr>
            <a:srgbClr val="FBAE40"/>
          </p15:clr>
        </p15:guide>
        <p15:guide id="2" pos="56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n-FIRST Tit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people standing in front of a crowd&#10;&#10;Description automatically generated">
            <a:extLst>
              <a:ext uri="{FF2B5EF4-FFF2-40B4-BE49-F238E27FC236}">
                <a16:creationId xmlns:a16="http://schemas.microsoft.com/office/drawing/2014/main" id="{39DED77A-CA14-A247-870A-C5C8EA681C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73" y="0"/>
            <a:ext cx="9141027" cy="68580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6B40931E-F848-744F-AAEC-C6A784CC2C8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7624" y="2853387"/>
            <a:ext cx="7928753" cy="971671"/>
          </a:xfrm>
        </p:spPr>
        <p:txBody>
          <a:bodyPr anchor="b">
            <a:normAutofit/>
          </a:bodyPr>
          <a:lstStyle>
            <a:lvl1pPr algn="ctr">
              <a:defRPr sz="5500" b="1" spc="30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5C1C95D6-CF94-094E-BD9B-E69883FD91E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7624" y="3917133"/>
            <a:ext cx="7928753" cy="541338"/>
          </a:xfrm>
        </p:spPr>
        <p:txBody>
          <a:bodyPr>
            <a:normAutofit/>
          </a:bodyPr>
          <a:lstStyle>
            <a:lvl1pPr marL="0" indent="0" algn="ctr">
              <a:buNone/>
              <a:defRPr sz="3000" spc="3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 TITLE GOES HERE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4BCF919-0AF9-334A-8B22-BFD6EB0DE7C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7624" y="5539497"/>
            <a:ext cx="7928752" cy="914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9391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n-FIRST Titl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indoor, store, people, man&#10;&#10;Description automatically generated">
            <a:extLst>
              <a:ext uri="{FF2B5EF4-FFF2-40B4-BE49-F238E27FC236}">
                <a16:creationId xmlns:a16="http://schemas.microsoft.com/office/drawing/2014/main" id="{ECD47285-B1D5-EF41-B498-C70FA477979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73" y="0"/>
            <a:ext cx="9141027" cy="68580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6B40931E-F848-744F-AAEC-C6A784CC2C8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7624" y="2853387"/>
            <a:ext cx="7928753" cy="971671"/>
          </a:xfrm>
        </p:spPr>
        <p:txBody>
          <a:bodyPr anchor="b">
            <a:normAutofit/>
          </a:bodyPr>
          <a:lstStyle>
            <a:lvl1pPr algn="ctr">
              <a:defRPr sz="5500" b="1" spc="30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5C1C95D6-CF94-094E-BD9B-E69883FD91E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7624" y="3917133"/>
            <a:ext cx="7928753" cy="541338"/>
          </a:xfrm>
        </p:spPr>
        <p:txBody>
          <a:bodyPr>
            <a:normAutofit/>
          </a:bodyPr>
          <a:lstStyle>
            <a:lvl1pPr marL="0" indent="0" algn="ctr">
              <a:buNone/>
              <a:defRPr sz="3000" spc="3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 TITLE GOES HERE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4BCF919-0AF9-334A-8B22-BFD6EB0DE7C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7624" y="5539497"/>
            <a:ext cx="7928752" cy="914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2824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n-FIRST Titl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standing in front of a crowd&#10;&#10;Description automatically generated">
            <a:extLst>
              <a:ext uri="{FF2B5EF4-FFF2-40B4-BE49-F238E27FC236}">
                <a16:creationId xmlns:a16="http://schemas.microsoft.com/office/drawing/2014/main" id="{4FABAD6A-6588-E541-8FD5-DD8A3BFB95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73" y="0"/>
            <a:ext cx="9141027" cy="68580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6B40931E-F848-744F-AAEC-C6A784CC2C8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7624" y="2853387"/>
            <a:ext cx="7928753" cy="971671"/>
          </a:xfrm>
        </p:spPr>
        <p:txBody>
          <a:bodyPr anchor="b">
            <a:normAutofit/>
          </a:bodyPr>
          <a:lstStyle>
            <a:lvl1pPr algn="ctr">
              <a:defRPr sz="5500" b="1" spc="30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5C1C95D6-CF94-094E-BD9B-E69883FD91E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7624" y="3917133"/>
            <a:ext cx="7928753" cy="541338"/>
          </a:xfrm>
        </p:spPr>
        <p:txBody>
          <a:bodyPr>
            <a:normAutofit/>
          </a:bodyPr>
          <a:lstStyle>
            <a:lvl1pPr marL="0" indent="0" algn="ctr">
              <a:buNone/>
              <a:defRPr sz="3000" spc="3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 TITLE GOES HERE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4BCF919-0AF9-334A-8B22-BFD6EB0DE7C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7624" y="5539497"/>
            <a:ext cx="7928752" cy="914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91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n-FIRST Built Better Togeth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bird&#10;&#10;Description automatically generated">
            <a:extLst>
              <a:ext uri="{FF2B5EF4-FFF2-40B4-BE49-F238E27FC236}">
                <a16:creationId xmlns:a16="http://schemas.microsoft.com/office/drawing/2014/main" id="{DFFEBD19-C7F9-364D-AC14-202929C8DA9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9144000" cy="6899643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6B40931E-F848-744F-AAEC-C6A784CC2C8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7624" y="2505047"/>
            <a:ext cx="7928753" cy="971671"/>
          </a:xfrm>
        </p:spPr>
        <p:txBody>
          <a:bodyPr anchor="b">
            <a:normAutofit/>
          </a:bodyPr>
          <a:lstStyle>
            <a:lvl1pPr algn="ctr">
              <a:defRPr sz="5500" b="1" spc="30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5C1C95D6-CF94-094E-BD9B-E69883FD91E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7624" y="3568793"/>
            <a:ext cx="7928753" cy="541338"/>
          </a:xfrm>
        </p:spPr>
        <p:txBody>
          <a:bodyPr>
            <a:normAutofit/>
          </a:bodyPr>
          <a:lstStyle>
            <a:lvl1pPr marL="0" indent="0" algn="ctr">
              <a:buNone/>
              <a:defRPr sz="3000" spc="3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 TITLE GOES HERE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BEA6D01-5E9C-DE46-94F8-EDAC89A95CE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7624" y="5533408"/>
            <a:ext cx="7928752" cy="944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8024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n-FIRS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CF133794-7BC6-324D-8B72-27AAB5DB141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011" y="6360269"/>
            <a:ext cx="1304089" cy="393809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04CE824-15F4-F944-A272-8CB72996C9FE}"/>
              </a:ext>
            </a:extLst>
          </p:cNvPr>
          <p:cNvCxnSpPr>
            <a:cxnSpLocks/>
          </p:cNvCxnSpPr>
          <p:nvPr userDrawn="1"/>
        </p:nvCxnSpPr>
        <p:spPr>
          <a:xfrm>
            <a:off x="180799" y="6233945"/>
            <a:ext cx="8782402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lide Number Placeholder 6">
            <a:extLst>
              <a:ext uri="{FF2B5EF4-FFF2-40B4-BE49-F238E27FC236}">
                <a16:creationId xmlns:a16="http://schemas.microsoft.com/office/drawing/2014/main" id="{74D5A213-B54C-7348-B25E-7F6F8FFC4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89517" y="6559918"/>
            <a:ext cx="357055" cy="209912"/>
          </a:xfrm>
        </p:spPr>
        <p:txBody>
          <a:bodyPr/>
          <a:lstStyle>
            <a:lvl1pPr>
              <a:defRPr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fld id="{C53052E6-E16C-A04B-8192-1DB31D569F0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8015FCC8-578F-F448-956B-12F9CC61C3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8650" y="1909763"/>
            <a:ext cx="7886700" cy="4106862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Title Placeholder 1">
            <a:extLst>
              <a:ext uri="{FF2B5EF4-FFF2-40B4-BE49-F238E27FC236}">
                <a16:creationId xmlns:a16="http://schemas.microsoft.com/office/drawing/2014/main" id="{50870A3B-A479-304E-9979-5AE06B0E34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626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9" name="Text Placeholder 12">
            <a:extLst>
              <a:ext uri="{FF2B5EF4-FFF2-40B4-BE49-F238E27FC236}">
                <a16:creationId xmlns:a16="http://schemas.microsoft.com/office/drawing/2014/main" id="{42BA1346-FCA4-6645-AD56-6D0F731B592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1198880"/>
            <a:ext cx="7886700" cy="508000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Sub Title</a:t>
            </a:r>
          </a:p>
        </p:txBody>
      </p:sp>
    </p:spTree>
    <p:extLst>
      <p:ext uri="{BB962C8B-B14F-4D97-AF65-F5344CB8AC3E}">
        <p14:creationId xmlns:p14="http://schemas.microsoft.com/office/powerpoint/2010/main" val="23371144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76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n-FIRST + Programs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0819DE0D-8BCD-E84C-964A-F2259FACAEB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8650" y="1909763"/>
            <a:ext cx="7886700" cy="4106862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89517" y="6559918"/>
            <a:ext cx="357055" cy="209912"/>
          </a:xfrm>
        </p:spPr>
        <p:txBody>
          <a:bodyPr/>
          <a:lstStyle>
            <a:lvl1pPr>
              <a:defRPr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fld id="{C53052E6-E16C-A04B-8192-1DB31D569F0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CF133794-7BC6-324D-8B72-27AAB5DB141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011" y="6360269"/>
            <a:ext cx="1304089" cy="393809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04CE824-15F4-F944-A272-8CB72996C9FE}"/>
              </a:ext>
            </a:extLst>
          </p:cNvPr>
          <p:cNvCxnSpPr>
            <a:cxnSpLocks/>
          </p:cNvCxnSpPr>
          <p:nvPr userDrawn="1"/>
        </p:nvCxnSpPr>
        <p:spPr>
          <a:xfrm>
            <a:off x="180799" y="6233945"/>
            <a:ext cx="5224321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picture containing clock, meter&#10;&#10;Description automatically generated">
            <a:extLst>
              <a:ext uri="{FF2B5EF4-FFF2-40B4-BE49-F238E27FC236}">
                <a16:creationId xmlns:a16="http://schemas.microsoft.com/office/drawing/2014/main" id="{6DC5C20F-4E7E-1F44-A7B5-FB033F4C19A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36321" y="6193049"/>
            <a:ext cx="3172246" cy="550869"/>
          </a:xfrm>
          <a:prstGeom prst="rect">
            <a:avLst/>
          </a:prstGeom>
        </p:spPr>
      </p:pic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6555E7D4-A808-DE4B-A41C-026E2451EE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626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816FE883-6A33-C746-B87C-BF6A87DCA39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1198880"/>
            <a:ext cx="7886700" cy="508000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Sub Title</a:t>
            </a:r>
          </a:p>
        </p:txBody>
      </p:sp>
    </p:spTree>
    <p:extLst>
      <p:ext uri="{BB962C8B-B14F-4D97-AF65-F5344CB8AC3E}">
        <p14:creationId xmlns:p14="http://schemas.microsoft.com/office/powerpoint/2010/main" val="38772864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248" userDrawn="1">
          <p15:clr>
            <a:srgbClr val="FBAE40"/>
          </p15:clr>
        </p15:guide>
        <p15:guide id="2" pos="56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n-FIRST Spli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CF133794-7BC6-324D-8B72-27AAB5DB141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011" y="6360269"/>
            <a:ext cx="1304089" cy="393809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04CE824-15F4-F944-A272-8CB72996C9FE}"/>
              </a:ext>
            </a:extLst>
          </p:cNvPr>
          <p:cNvCxnSpPr>
            <a:cxnSpLocks/>
          </p:cNvCxnSpPr>
          <p:nvPr userDrawn="1"/>
        </p:nvCxnSpPr>
        <p:spPr>
          <a:xfrm>
            <a:off x="180799" y="6233945"/>
            <a:ext cx="4619801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A group of people standing in front of a crowd&#10;&#10;Description automatically generated">
            <a:extLst>
              <a:ext uri="{FF2B5EF4-FFF2-40B4-BE49-F238E27FC236}">
                <a16:creationId xmlns:a16="http://schemas.microsoft.com/office/drawing/2014/main" id="{374EEA14-F8F4-E24C-ADCD-5E2EDCBDE11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011387" y="0"/>
            <a:ext cx="4132613" cy="6858000"/>
          </a:xfrm>
          <a:prstGeom prst="rect">
            <a:avLst/>
          </a:prstGeom>
        </p:spPr>
      </p:pic>
      <p:sp>
        <p:nvSpPr>
          <p:cNvPr id="13" name="Text Placeholder 14">
            <a:extLst>
              <a:ext uri="{FF2B5EF4-FFF2-40B4-BE49-F238E27FC236}">
                <a16:creationId xmlns:a16="http://schemas.microsoft.com/office/drawing/2014/main" id="{8F3E1952-98E0-404A-8CC9-042549C3F41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9575" y="1909763"/>
            <a:ext cx="4171950" cy="4106862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itle Placeholder 1">
            <a:extLst>
              <a:ext uri="{FF2B5EF4-FFF2-40B4-BE49-F238E27FC236}">
                <a16:creationId xmlns:a16="http://schemas.microsoft.com/office/drawing/2014/main" id="{8241B465-8B17-724B-9E1C-5A2FADE1E1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9575" y="365127"/>
            <a:ext cx="4171950" cy="7626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800"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1C59280F-898E-3A46-A483-9189A6391E4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9575" y="1198880"/>
            <a:ext cx="4171950" cy="508000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Sub Title</a:t>
            </a:r>
          </a:p>
        </p:txBody>
      </p:sp>
    </p:spTree>
    <p:extLst>
      <p:ext uri="{BB962C8B-B14F-4D97-AF65-F5344CB8AC3E}">
        <p14:creationId xmlns:p14="http://schemas.microsoft.com/office/powerpoint/2010/main" val="42620119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76">
          <p15:clr>
            <a:srgbClr val="FBAE40"/>
          </p15:clr>
        </p15:guide>
        <p15:guide id="2" pos="24" userDrawn="1">
          <p15:clr>
            <a:srgbClr val="FBAE40"/>
          </p15:clr>
        </p15:guide>
        <p15:guide id="3" pos="120" userDrawn="1">
          <p15:clr>
            <a:srgbClr val="FBAE40"/>
          </p15:clr>
        </p15:guide>
        <p15:guide id="4" pos="3144" userDrawn="1">
          <p15:clr>
            <a:srgbClr val="FBAE40"/>
          </p15:clr>
        </p15:guide>
        <p15:guide id="5" pos="3024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626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950719"/>
            <a:ext cx="7886700" cy="42262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AEB161-7E7A-5042-BCF6-95F27F8C571E}" type="datetime1">
              <a:rPr lang="en-US" smtClean="0"/>
              <a:t>6/10/2024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3052E6-E16C-A04B-8192-1DB31D569F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88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73" r:id="rId3"/>
    <p:sldLayoutId id="2147483674" r:id="rId4"/>
    <p:sldLayoutId id="2147483675" r:id="rId5"/>
    <p:sldLayoutId id="2147483677" r:id="rId6"/>
    <p:sldLayoutId id="2147483664" r:id="rId7"/>
    <p:sldLayoutId id="2147483678" r:id="rId8"/>
    <p:sldLayoutId id="2147483680" r:id="rId9"/>
    <p:sldLayoutId id="2147483681" r:id="rId10"/>
    <p:sldLayoutId id="2147483679" r:id="rId11"/>
    <p:sldLayoutId id="2147483682" r:id="rId12"/>
    <p:sldLayoutId id="2147483683" r:id="rId13"/>
    <p:sldLayoutId id="2147483684" r:id="rId14"/>
    <p:sldLayoutId id="2147483695" r:id="rId15"/>
    <p:sldLayoutId id="2147483685" r:id="rId16"/>
    <p:sldLayoutId id="2147483686" r:id="rId17"/>
    <p:sldLayoutId id="2147483687" r:id="rId18"/>
    <p:sldLayoutId id="2147483688" r:id="rId19"/>
    <p:sldLayoutId id="2147483689" r:id="rId20"/>
    <p:sldLayoutId id="2147483691" r:id="rId21"/>
    <p:sldLayoutId id="2147483690" r:id="rId22"/>
    <p:sldLayoutId id="2147483692" r:id="rId23"/>
    <p:sldLayoutId id="2147483694" r:id="rId24"/>
    <p:sldLayoutId id="2147483693" r:id="rId2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bg2">
              <a:lumMod val="25000"/>
            </a:schemeClr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85000"/>
              <a:lumOff val="15000"/>
            </a:schemeClr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85000"/>
              <a:lumOff val="15000"/>
            </a:schemeClr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85000"/>
              <a:lumOff val="15000"/>
            </a:schemeClr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85000"/>
              <a:lumOff val="15000"/>
            </a:schemeClr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1234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bg2">
              <a:lumMod val="25000"/>
            </a:schemeClr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85000"/>
              <a:lumOff val="15000"/>
            </a:schemeClr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85000"/>
              <a:lumOff val="15000"/>
            </a:schemeClr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85000"/>
              <a:lumOff val="15000"/>
            </a:schemeClr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85000"/>
              <a:lumOff val="15000"/>
            </a:schemeClr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3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4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reeform 25">
            <a:extLst>
              <a:ext uri="{FF2B5EF4-FFF2-40B4-BE49-F238E27FC236}">
                <a16:creationId xmlns:a16="http://schemas.microsoft.com/office/drawing/2014/main" id="{49461470-2C49-0B4A-AFF2-693C58AC2F9F}"/>
              </a:ext>
            </a:extLst>
          </p:cNvPr>
          <p:cNvSpPr/>
          <p:nvPr/>
        </p:nvSpPr>
        <p:spPr>
          <a:xfrm>
            <a:off x="4148152" y="0"/>
            <a:ext cx="4995848" cy="6858000"/>
          </a:xfrm>
          <a:custGeom>
            <a:avLst/>
            <a:gdLst>
              <a:gd name="connsiteX0" fmla="*/ 810930 w 4995848"/>
              <a:gd name="connsiteY0" fmla="*/ 0 h 6857999"/>
              <a:gd name="connsiteX1" fmla="*/ 4995848 w 4995848"/>
              <a:gd name="connsiteY1" fmla="*/ 0 h 6857999"/>
              <a:gd name="connsiteX2" fmla="*/ 4995848 w 4995848"/>
              <a:gd name="connsiteY2" fmla="*/ 6857999 h 6857999"/>
              <a:gd name="connsiteX3" fmla="*/ 810929 w 4995848"/>
              <a:gd name="connsiteY3" fmla="*/ 6857999 h 6857999"/>
              <a:gd name="connsiteX4" fmla="*/ 772675 w 4995848"/>
              <a:gd name="connsiteY4" fmla="*/ 6790558 h 6857999"/>
              <a:gd name="connsiteX5" fmla="*/ 0 w 4995848"/>
              <a:gd name="connsiteY5" fmla="*/ 3429001 h 6857999"/>
              <a:gd name="connsiteX6" fmla="*/ 772675 w 4995848"/>
              <a:gd name="connsiteY6" fmla="*/ 67445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95848" h="6857999">
                <a:moveTo>
                  <a:pt x="810930" y="0"/>
                </a:moveTo>
                <a:lnTo>
                  <a:pt x="4995848" y="0"/>
                </a:lnTo>
                <a:lnTo>
                  <a:pt x="4995848" y="6857999"/>
                </a:lnTo>
                <a:lnTo>
                  <a:pt x="810929" y="6857999"/>
                </a:lnTo>
                <a:lnTo>
                  <a:pt x="772675" y="6790558"/>
                </a:lnTo>
                <a:cubicBezTo>
                  <a:pt x="292599" y="5902709"/>
                  <a:pt x="0" y="4723291"/>
                  <a:pt x="0" y="3429001"/>
                </a:cubicBezTo>
                <a:cubicBezTo>
                  <a:pt x="0" y="2134711"/>
                  <a:pt x="292599" y="955293"/>
                  <a:pt x="772675" y="67445"/>
                </a:cubicBezTo>
                <a:close/>
              </a:path>
            </a:pathLst>
          </a:custGeom>
          <a:solidFill>
            <a:srgbClr val="EC20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B760C1-7E25-45A7-B891-53C58D074EA2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4484914" y="2514601"/>
            <a:ext cx="4582886" cy="23114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7200" dirty="0">
                <a:solidFill>
                  <a:schemeClr val="bg1"/>
                </a:solidFill>
                <a:effectLst>
                  <a:outerShdw dist="56557" dir="8100000" algn="tr" rotWithShape="0">
                    <a:srgbClr val="A7161B"/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Iterate Solutions</a:t>
            </a: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B6ADE897-E12C-4A20-B842-CD64CC495BD3}"/>
              </a:ext>
            </a:extLst>
          </p:cNvPr>
          <p:cNvSpPr txBox="1">
            <a:spLocks/>
          </p:cNvSpPr>
          <p:nvPr/>
        </p:nvSpPr>
        <p:spPr>
          <a:xfrm>
            <a:off x="343072" y="341368"/>
            <a:ext cx="2857328" cy="46545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bg2">
                    <a:lumMod val="2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spc="250" dirty="0">
                <a:solidFill>
                  <a:srgbClr val="EC2027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Session 10</a:t>
            </a:r>
            <a:endParaRPr kumimoji="0" lang="en-US" sz="2400" b="1" i="0" u="none" strike="noStrike" kern="1200" cap="none" spc="250" normalizeH="0" baseline="0" noProof="0" dirty="0">
              <a:ln>
                <a:noFill/>
              </a:ln>
              <a:solidFill>
                <a:srgbClr val="EC2027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920E222-D725-774B-BAC1-8FA15FE917E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5665" y="5751186"/>
            <a:ext cx="1492587" cy="827984"/>
          </a:xfrm>
          <a:prstGeom prst="rect">
            <a:avLst/>
          </a:prstGeom>
        </p:spPr>
      </p:pic>
      <p:pic>
        <p:nvPicPr>
          <p:cNvPr id="7" name="Picture 6" descr="A white number on a black background&#10;&#10;Description automatically generated">
            <a:extLst>
              <a:ext uri="{FF2B5EF4-FFF2-40B4-BE49-F238E27FC236}">
                <a16:creationId xmlns:a16="http://schemas.microsoft.com/office/drawing/2014/main" id="{45421AB9-7FC9-3155-2B5A-E3B74966B88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9577" y="5841203"/>
            <a:ext cx="3720051" cy="651936"/>
          </a:xfrm>
          <a:prstGeom prst="rect">
            <a:avLst/>
          </a:prstGeom>
        </p:spPr>
      </p:pic>
      <p:pic>
        <p:nvPicPr>
          <p:cNvPr id="9" name="Picture 8" descr="A logo with a submarine&#10;&#10;Description automatically generated">
            <a:extLst>
              <a:ext uri="{FF2B5EF4-FFF2-40B4-BE49-F238E27FC236}">
                <a16:creationId xmlns:a16="http://schemas.microsoft.com/office/drawing/2014/main" id="{2B87A7B4-04B3-D2E9-E9AF-A7231C104F0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6296" y="5337149"/>
            <a:ext cx="1371193" cy="1371600"/>
          </a:xfrm>
          <a:prstGeom prst="rect">
            <a:avLst/>
          </a:prstGeom>
        </p:spPr>
      </p:pic>
      <p:pic>
        <p:nvPicPr>
          <p:cNvPr id="10" name="Picture 9" descr="A cardboard box with toys and a map&#10;&#10;Description automatically generated">
            <a:extLst>
              <a:ext uri="{FF2B5EF4-FFF2-40B4-BE49-F238E27FC236}">
                <a16:creationId xmlns:a16="http://schemas.microsoft.com/office/drawing/2014/main" id="{A2EB6508-0E18-128E-A413-2EA32979B99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13" y="1948294"/>
            <a:ext cx="3855879" cy="2409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4113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7D7AD4-EE25-42E6-A3F2-C658860DB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3052E6-E16C-A04B-8192-1DB31D569F09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6567651-8AA4-479B-AC03-821AC799E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Clean Up</a:t>
            </a:r>
          </a:p>
        </p:txBody>
      </p:sp>
      <p:pic>
        <p:nvPicPr>
          <p:cNvPr id="5" name="Picture 4" descr="A picture containing tool, brush&#10;&#10;Description automatically generated">
            <a:extLst>
              <a:ext uri="{FF2B5EF4-FFF2-40B4-BE49-F238E27FC236}">
                <a16:creationId xmlns:a16="http://schemas.microsoft.com/office/drawing/2014/main" id="{8C54FEE0-F358-43D4-9A72-77A42640E54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1874" y="1127761"/>
            <a:ext cx="7340252" cy="4913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2744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891256E-55E4-4477-949F-AB7E827AA7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3052E6-E16C-A04B-8192-1DB31D569F09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13444D4A-68DF-42DE-9D61-3697B9E5E29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4244" y="1384630"/>
            <a:ext cx="3634725" cy="2286000"/>
          </a:xfrm>
          <a:prstGeom prst="rect">
            <a:avLst/>
          </a:prstGeom>
        </p:spPr>
      </p:pic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46E63C74-6D7D-EA81-0F7C-E98F93F088A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15153" y="4869180"/>
            <a:ext cx="8627633" cy="118737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2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LEGO, the LEGO logo, the SPIKE logo, MINDSTORMS and the MINDSTORMS logo are trademarks of the/</a:t>
            </a:r>
            <a:r>
              <a:rPr lang="en-US" sz="1200" dirty="0" err="1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sont</a:t>
            </a:r>
            <a:r>
              <a:rPr lang="en-US" sz="12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des marques de commerce du/son </a:t>
            </a:r>
            <a:r>
              <a:rPr lang="en-US" sz="1200" dirty="0" err="1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marcas</a:t>
            </a:r>
            <a:r>
              <a:rPr lang="en-US" sz="12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1200" dirty="0" err="1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registradas</a:t>
            </a:r>
            <a:r>
              <a:rPr lang="en-US" sz="12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de LEGO Group. ©2024 The LEGO Group. All rights reserved/Tous droits  </a:t>
            </a:r>
            <a:r>
              <a:rPr lang="en-US" sz="1200" dirty="0" err="1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réservés</a:t>
            </a:r>
            <a:r>
              <a:rPr lang="en-US" sz="12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/</a:t>
            </a:r>
            <a:r>
              <a:rPr lang="en-US" sz="1200" dirty="0" err="1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Todos</a:t>
            </a:r>
            <a:r>
              <a:rPr lang="en-US" sz="12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1200" dirty="0" err="1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los</a:t>
            </a:r>
            <a:r>
              <a:rPr lang="en-US" sz="12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derechos </a:t>
            </a:r>
            <a:r>
              <a:rPr lang="en-US" sz="1200" dirty="0" err="1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reservados</a:t>
            </a:r>
            <a:r>
              <a:rPr lang="en-US" sz="12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 FIRST ®, the FIRST ® logo, </a:t>
            </a:r>
            <a:r>
              <a:rPr lang="en-US" sz="1200" dirty="0" err="1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Coopertition</a:t>
            </a:r>
            <a:r>
              <a:rPr lang="en-US" sz="12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®, Gracious Professionalism®, and FIRST® DIVESM are trademarks of For Inspiration and Recognition of Science and Technology (FIRST). LEGO® is a registered trademark of the LEGO Group. FIRST® LEGO® League and SUBMERGEDSM are jointly held trademarks of FIRST and the LEGO Group. All other trademarks are the property of their respective owners. ©2024 FIRST and the LEGO Group. All rights reserved.</a:t>
            </a:r>
            <a:endParaRPr lang="en-US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9" name="Picture 8" descr="A logo with a submarine&#10;&#10;Description automatically generated">
            <a:extLst>
              <a:ext uri="{FF2B5EF4-FFF2-40B4-BE49-F238E27FC236}">
                <a16:creationId xmlns:a16="http://schemas.microsoft.com/office/drawing/2014/main" id="{38D19B7D-05BC-19AF-EEA5-8882687B0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56646" y="942637"/>
            <a:ext cx="2727184" cy="2727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0951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DE1808D-4A41-4429-BDD9-039046921A33}"/>
              </a:ext>
            </a:extLst>
          </p:cNvPr>
          <p:cNvSpPr/>
          <p:nvPr/>
        </p:nvSpPr>
        <p:spPr>
          <a:xfrm>
            <a:off x="364123" y="365127"/>
            <a:ext cx="8325393" cy="762634"/>
          </a:xfrm>
          <a:prstGeom prst="roundRect">
            <a:avLst/>
          </a:prstGeom>
          <a:solidFill>
            <a:srgbClr val="ED1C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6567651-8AA4-479B-AC03-821AC799E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Session Overview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0BFC0E9B-CC84-4D72-8BFD-54ED5EC94447}"/>
              </a:ext>
            </a:extLst>
          </p:cNvPr>
          <p:cNvSpPr/>
          <p:nvPr/>
        </p:nvSpPr>
        <p:spPr>
          <a:xfrm>
            <a:off x="364123" y="1358901"/>
            <a:ext cx="8325394" cy="3009900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l">
              <a:buNone/>
            </a:pPr>
            <a:r>
              <a:rPr lang="en-US" sz="2800" b="1" i="0" u="none" strike="noStrike" baseline="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Outcomes</a:t>
            </a:r>
          </a:p>
          <a:p>
            <a:pPr marL="0" indent="0" algn="l">
              <a:buNone/>
            </a:pPr>
            <a:r>
              <a:rPr lang="en-US" sz="28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The team will..</a:t>
            </a:r>
            <a:endParaRPr lang="en-US" sz="2800" i="0" u="none" strike="noStrike" baseline="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800" b="0" i="0" u="none" strike="noStrike" baseline="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Plan and create their innovation project presentation, where they will summarize their work.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800" b="0" i="0" u="none" strike="noStrike" baseline="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Continue to solve missions for the robot game.</a:t>
            </a:r>
          </a:p>
        </p:txBody>
      </p:sp>
      <p:sp>
        <p:nvSpPr>
          <p:cNvPr id="3" name="Slide Number Placeholder 1">
            <a:extLst>
              <a:ext uri="{FF2B5EF4-FFF2-40B4-BE49-F238E27FC236}">
                <a16:creationId xmlns:a16="http://schemas.microsoft.com/office/drawing/2014/main" id="{9446E05A-7ACE-6E75-DEB0-F37932779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89975" y="6559550"/>
            <a:ext cx="357188" cy="209550"/>
          </a:xfrm>
        </p:spPr>
        <p:txBody>
          <a:bodyPr/>
          <a:lstStyle/>
          <a:p>
            <a:fld id="{C53052E6-E16C-A04B-8192-1DB31D569F09}" type="slidenum">
              <a:rPr lang="en-US" sz="1000" smtClean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/>
              <a:t>2</a:t>
            </a:fld>
            <a:endParaRPr lang="en-US" sz="1000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41740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87225FD-605F-F61E-6486-1CDADF53026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91257" y="3671593"/>
            <a:ext cx="1645920" cy="164592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7D7AD4-EE25-42E6-A3F2-C658860DB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052E6-E16C-A04B-8192-1DB31D569F09}" type="slidenum">
              <a:rPr lang="en-US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/>
              <a:t>3</a:t>
            </a:fld>
            <a:endParaRPr lang="en-US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6567651-8AA4-479B-AC03-821AC799E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Introduction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86FB3A79-2435-438C-A577-C7C35503CB7A}"/>
              </a:ext>
            </a:extLst>
          </p:cNvPr>
          <p:cNvSpPr txBox="1">
            <a:spLocks/>
          </p:cNvSpPr>
          <p:nvPr/>
        </p:nvSpPr>
        <p:spPr>
          <a:xfrm>
            <a:off x="3404503" y="1127761"/>
            <a:ext cx="5554437" cy="16147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800" b="0" i="0" u="none" strike="noStrike" baseline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endParaRPr lang="en-US" sz="1800" b="0" i="0" u="none" strike="noStrike" baseline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D0889FA-B986-491E-AAEF-A874181BA7EC}"/>
              </a:ext>
            </a:extLst>
          </p:cNvPr>
          <p:cNvSpPr txBox="1"/>
          <p:nvPr/>
        </p:nvSpPr>
        <p:spPr>
          <a:xfrm>
            <a:off x="628649" y="1071764"/>
            <a:ext cx="8156123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0" i="0" u="none" strike="noStrike" baseline="0" dirty="0">
                <a:solidFill>
                  <a:srgbClr val="211D1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Think about </a:t>
            </a:r>
            <a:r>
              <a:rPr lang="en-US" sz="2800" b="1" i="0" u="none" strike="noStrike" baseline="0" dirty="0">
                <a:solidFill>
                  <a:srgbClr val="211D1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impact </a:t>
            </a:r>
            <a:r>
              <a:rPr lang="en-US" sz="2800" b="0" i="0" u="none" strike="noStrike" baseline="0" dirty="0">
                <a:solidFill>
                  <a:srgbClr val="211D1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and your team.</a:t>
            </a:r>
          </a:p>
          <a:p>
            <a:r>
              <a:rPr lang="en-US" sz="800" b="0" i="0" u="none" strike="noStrike" baseline="0" dirty="0">
                <a:solidFill>
                  <a:srgbClr val="211D1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0" i="0" u="none" strike="noStrike" baseline="0" dirty="0">
                <a:solidFill>
                  <a:srgbClr val="211D1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Record examples of how your team has had a positive influence on you and others.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747ABF0-A15B-484D-B3C0-2CBB75CB029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4842" y="4844559"/>
            <a:ext cx="6400800" cy="12958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82E0BDE-8A4F-2B41-E0C7-7B96649A8E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9672" y="2739714"/>
            <a:ext cx="6211140" cy="2104845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9512119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F5B85D36-8137-416E-A929-B78D75649E07}"/>
              </a:ext>
            </a:extLst>
          </p:cNvPr>
          <p:cNvSpPr/>
          <p:nvPr/>
        </p:nvSpPr>
        <p:spPr>
          <a:xfrm rot="10800000">
            <a:off x="5466941" y="3916503"/>
            <a:ext cx="1906624" cy="934821"/>
          </a:xfrm>
          <a:prstGeom prst="triangle">
            <a:avLst>
              <a:gd name="adj" fmla="val 10000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7D7AD4-EE25-42E6-A3F2-C658860DB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052E6-E16C-A04B-8192-1DB31D569F09}" type="slidenum">
              <a:rPr lang="en-US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/>
              <a:t>4</a:t>
            </a:fld>
            <a:endParaRPr lang="en-US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6567651-8AA4-479B-AC03-821AC799E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365127"/>
            <a:ext cx="8417923" cy="76263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Iterate and Improve Robot Solution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9A609E0-F97D-439F-A30F-F749A944E3A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88618" y="1127761"/>
            <a:ext cx="5185057" cy="2531975"/>
          </a:xfrm>
        </p:spPr>
        <p:txBody>
          <a:bodyPr>
            <a:no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b="0" i="0" u="none" strike="noStrike" baseline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Plan out your project presentation. Refer to the Innovation Project rubric for what to cover. 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0772A04-DA96-421F-BFA9-C5CFB45C36DD}"/>
              </a:ext>
            </a:extLst>
          </p:cNvPr>
          <p:cNvSpPr/>
          <p:nvPr/>
        </p:nvSpPr>
        <p:spPr>
          <a:xfrm>
            <a:off x="5233481" y="4851325"/>
            <a:ext cx="865762" cy="74026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D04E177-8487-71C6-8724-44C960F413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95110">
            <a:off x="7486486" y="4609935"/>
            <a:ext cx="1162212" cy="139084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C04A8E9-1BAE-FB54-08EA-A7485C9616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9332" y="3161800"/>
            <a:ext cx="5525271" cy="2772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665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F5B85D36-8137-416E-A929-B78D75649E07}"/>
              </a:ext>
            </a:extLst>
          </p:cNvPr>
          <p:cNvSpPr/>
          <p:nvPr/>
        </p:nvSpPr>
        <p:spPr>
          <a:xfrm rot="10800000">
            <a:off x="5466941" y="3916503"/>
            <a:ext cx="1906624" cy="934821"/>
          </a:xfrm>
          <a:prstGeom prst="triangle">
            <a:avLst>
              <a:gd name="adj" fmla="val 10000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7D7AD4-EE25-42E6-A3F2-C658860DB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052E6-E16C-A04B-8192-1DB31D569F09}" type="slidenum">
              <a:rPr lang="en-US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/>
              <a:t>5</a:t>
            </a:fld>
            <a:endParaRPr lang="en-US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6567651-8AA4-479B-AC03-821AC799E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365127"/>
            <a:ext cx="8417923" cy="76263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Iterate and Improve Robot Solution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9A609E0-F97D-439F-A30F-F749A944E3A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4038" y="2259937"/>
            <a:ext cx="3196848" cy="2114499"/>
          </a:xfrm>
        </p:spPr>
        <p:txBody>
          <a:bodyPr>
            <a:noAutofit/>
          </a:bodyPr>
          <a:lstStyle/>
          <a:p>
            <a:r>
              <a:rPr lang="en-US" sz="2800" b="0" i="0" u="none" strike="noStrike" baseline="0" dirty="0">
                <a:solidFill>
                  <a:srgbClr val="211D1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Write out your Innovation Project presentation outline.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800" b="0" i="0" u="none" strike="noStrike" baseline="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0772A04-DA96-421F-BFA9-C5CFB45C36DD}"/>
              </a:ext>
            </a:extLst>
          </p:cNvPr>
          <p:cNvSpPr/>
          <p:nvPr/>
        </p:nvSpPr>
        <p:spPr>
          <a:xfrm>
            <a:off x="5233481" y="4851325"/>
            <a:ext cx="865762" cy="74026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B450FB4B-FE30-E30B-2A9E-6E2F78663530}"/>
              </a:ext>
            </a:extLst>
          </p:cNvPr>
          <p:cNvSpPr txBox="1">
            <a:spLocks/>
          </p:cNvSpPr>
          <p:nvPr/>
        </p:nvSpPr>
        <p:spPr>
          <a:xfrm>
            <a:off x="628649" y="4450638"/>
            <a:ext cx="7563941" cy="14929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rgbClr val="211D1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Make any props or displays that you need.  Be engaging and creative!</a:t>
            </a:r>
            <a:endParaRPr lang="en-US" sz="2800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342900" indent="-342900"/>
            <a:endParaRPr lang="en-US" sz="28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D91F595-B76D-32B8-726D-059D53CC51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3020" y="1902892"/>
            <a:ext cx="5395024" cy="2306751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D9EE1F9-57C9-3459-05D1-0E231D0495FB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5400000">
            <a:off x="2482696" y="2962453"/>
            <a:ext cx="1740214" cy="1240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0383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7D7AD4-EE25-42E6-A3F2-C658860DB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052E6-E16C-A04B-8192-1DB31D569F09}" type="slidenum">
              <a:rPr lang="en-US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/>
              <a:t>6</a:t>
            </a:fld>
            <a:endParaRPr lang="en-US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6567651-8AA4-479B-AC03-821AC799E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620" y="376013"/>
            <a:ext cx="8700951" cy="91307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Iterate and Improve Robot Solution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9A609E0-F97D-439F-A30F-F749A944E3A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22538" y="3663132"/>
            <a:ext cx="4369754" cy="1188193"/>
          </a:xfrm>
        </p:spPr>
        <p:txBody>
          <a:bodyPr>
            <a:no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b="0" i="0" u="none" strike="noStrike" baseline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Continue to create, test, and iterate on your robot solution.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800" b="0" i="0" u="none" strike="noStrike" baseline="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endParaRPr lang="en-US" b="0" i="0" u="none" strike="noStrike" baseline="0" dirty="0">
              <a:solidFill>
                <a:srgbClr val="211D1E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0772A04-DA96-421F-BFA9-C5CFB45C36DD}"/>
              </a:ext>
            </a:extLst>
          </p:cNvPr>
          <p:cNvSpPr/>
          <p:nvPr/>
        </p:nvSpPr>
        <p:spPr>
          <a:xfrm>
            <a:off x="5233481" y="4851325"/>
            <a:ext cx="865762" cy="74026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C1E888FF-EC86-B762-467B-94B845701985}"/>
              </a:ext>
            </a:extLst>
          </p:cNvPr>
          <p:cNvSpPr txBox="1">
            <a:spLocks/>
          </p:cNvSpPr>
          <p:nvPr/>
        </p:nvSpPr>
        <p:spPr>
          <a:xfrm>
            <a:off x="722538" y="4974767"/>
            <a:ext cx="7698923" cy="10811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/>
            <a:r>
              <a:rPr lang="en-US" sz="28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Practice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a 2.5 minute Robot Game with all your completed missions.</a:t>
            </a:r>
          </a:p>
          <a:p>
            <a:pPr marL="342900" indent="-342900"/>
            <a:endParaRPr lang="en-US" sz="28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endParaRPr lang="en-US" dirty="0">
              <a:solidFill>
                <a:srgbClr val="211D1E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5" name="Picture 4" descr="A toy map on a black surface&#10;&#10;Description automatically generated">
            <a:extLst>
              <a:ext uri="{FF2B5EF4-FFF2-40B4-BE49-F238E27FC236}">
                <a16:creationId xmlns:a16="http://schemas.microsoft.com/office/drawing/2014/main" id="{6A945BBF-617F-BB9D-9441-1EAF8D80E45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99383" y="1149801"/>
            <a:ext cx="6084465" cy="3840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4188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7D7AD4-EE25-42E6-A3F2-C658860DB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052E6-E16C-A04B-8192-1DB31D569F09}" type="slidenum">
              <a:rPr lang="en-US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/>
              <a:t>7</a:t>
            </a:fld>
            <a:endParaRPr lang="en-US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6567651-8AA4-479B-AC03-821AC799E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913" y="260623"/>
            <a:ext cx="8060867" cy="762634"/>
          </a:xfrm>
        </p:spPr>
        <p:txBody>
          <a:bodyPr/>
          <a:lstStyle/>
          <a:p>
            <a:r>
              <a:rPr lang="en-US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Share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D4712C1-F703-4BDE-AA70-74AE23C7B71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1566" y="1187139"/>
            <a:ext cx="8060867" cy="3428408"/>
          </a:xfrm>
        </p:spPr>
        <p:txBody>
          <a:bodyPr>
            <a:noAutofit/>
          </a:bodyPr>
          <a:lstStyle/>
          <a:p>
            <a:r>
              <a:rPr lang="en-US" sz="2800" b="0" i="0" u="none" strike="noStrike" baseline="0" dirty="0">
                <a:solidFill>
                  <a:srgbClr val="211D1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Get together at the mat. </a:t>
            </a:r>
          </a:p>
          <a:p>
            <a:r>
              <a:rPr lang="en-US" sz="2800" b="0" i="0" u="none" strike="noStrike" baseline="0" dirty="0">
                <a:solidFill>
                  <a:srgbClr val="211D1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Share the project presentation work completed.</a:t>
            </a:r>
          </a:p>
          <a:p>
            <a:r>
              <a:rPr lang="en-US" sz="2800" b="0" i="0" u="none" strike="noStrike" baseline="0" dirty="0">
                <a:solidFill>
                  <a:srgbClr val="211D1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Share what missions you have completed.</a:t>
            </a:r>
          </a:p>
          <a:p>
            <a:r>
              <a:rPr lang="en-US" sz="2800" b="0" i="0" u="none" strike="noStrike" baseline="0" dirty="0">
                <a:solidFill>
                  <a:srgbClr val="211D1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Discuss how everyone will be involved in the presentation.</a:t>
            </a:r>
          </a:p>
          <a:p>
            <a:r>
              <a:rPr lang="en-US" sz="2800" b="0" i="0" u="none" strike="noStrike" baseline="0" dirty="0">
                <a:solidFill>
                  <a:srgbClr val="211D1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Discuss the reflection questions and clean up your space.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8EF8AF8-E795-F5E6-695A-A8C1B187A68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0185" y="4714697"/>
            <a:ext cx="6731793" cy="1417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9207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7D7AD4-EE25-42E6-A3F2-C658860DB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052E6-E16C-A04B-8192-1DB31D569F09}" type="slidenum">
              <a:rPr lang="en-US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/>
              <a:t>8</a:t>
            </a:fld>
            <a:endParaRPr lang="en-US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D4712C1-F703-4BDE-AA70-74AE23C7B71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6877" y="1288684"/>
            <a:ext cx="6205608" cy="2140316"/>
          </a:xfrm>
        </p:spPr>
        <p:txBody>
          <a:bodyPr>
            <a:noAutofit/>
          </a:bodyPr>
          <a:lstStyle/>
          <a:p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How did you decide which missions to attempt?</a:t>
            </a:r>
          </a:p>
          <a:p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How can your innovation project solution help your community?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6567651-8AA4-479B-AC03-821AC799E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Reflection Questions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6A113732-6D3B-5412-9F78-C768AD1DE97D}"/>
              </a:ext>
            </a:extLst>
          </p:cNvPr>
          <p:cNvSpPr txBox="1">
            <a:spLocks/>
          </p:cNvSpPr>
          <p:nvPr/>
        </p:nvSpPr>
        <p:spPr>
          <a:xfrm>
            <a:off x="628650" y="3121853"/>
            <a:ext cx="4237264" cy="22245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What skills have you developed throughout your SUBMERGED</a:t>
            </a:r>
            <a:r>
              <a:rPr lang="en-US" sz="2800" baseline="30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SM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experience?</a:t>
            </a:r>
          </a:p>
        </p:txBody>
      </p:sp>
      <p:pic>
        <p:nvPicPr>
          <p:cNvPr id="8" name="Picture 7" descr="A toy figure with a black background&#10;&#10;Description automatically generated">
            <a:extLst>
              <a:ext uri="{FF2B5EF4-FFF2-40B4-BE49-F238E27FC236}">
                <a16:creationId xmlns:a16="http://schemas.microsoft.com/office/drawing/2014/main" id="{3CAF7143-363C-1DD6-30B0-EC9A6C00CDA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67781" y="1926252"/>
            <a:ext cx="3486210" cy="4566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2528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7D7AD4-EE25-42E6-A3F2-C658860DB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052E6-E16C-A04B-8192-1DB31D569F09}" type="slidenum">
              <a:rPr lang="en-US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/>
              <a:t>9</a:t>
            </a:fld>
            <a:endParaRPr lang="en-US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3" name="Title 3">
            <a:extLst>
              <a:ext uri="{FF2B5EF4-FFF2-40B4-BE49-F238E27FC236}">
                <a16:creationId xmlns:a16="http://schemas.microsoft.com/office/drawing/2014/main" id="{79E1ECC3-F162-4E13-A48B-FE68FA7D1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Multimedia Resources</a:t>
            </a:r>
            <a:endParaRPr lang="en-US" sz="2400" b="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F78A9DB-E5AA-4B24-9F57-3E0E955F5A92}"/>
              </a:ext>
            </a:extLst>
          </p:cNvPr>
          <p:cNvSpPr/>
          <p:nvPr/>
        </p:nvSpPr>
        <p:spPr>
          <a:xfrm>
            <a:off x="1018902" y="1058090"/>
            <a:ext cx="7106194" cy="4741818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10" name="Picture 9" descr="A picture containing text, toy, doll&#10;&#10;Description automatically generated">
            <a:extLst>
              <a:ext uri="{FF2B5EF4-FFF2-40B4-BE49-F238E27FC236}">
                <a16:creationId xmlns:a16="http://schemas.microsoft.com/office/drawing/2014/main" id="{3BAF43A5-3242-4612-A086-EC34A875CE2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8967" y="1200183"/>
            <a:ext cx="3866063" cy="386606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6F64D3A-075E-49C2-9842-F32E7A65343B}"/>
              </a:ext>
            </a:extLst>
          </p:cNvPr>
          <p:cNvSpPr txBox="1"/>
          <p:nvPr/>
        </p:nvSpPr>
        <p:spPr>
          <a:xfrm>
            <a:off x="1175655" y="5112245"/>
            <a:ext cx="67926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highlight>
                  <a:srgbClr val="FFFF00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You may wish to embed a relevant, age-appropriate video for your students here.  </a:t>
            </a:r>
          </a:p>
        </p:txBody>
      </p:sp>
    </p:spTree>
    <p:extLst>
      <p:ext uri="{BB962C8B-B14F-4D97-AF65-F5344CB8AC3E}">
        <p14:creationId xmlns:p14="http://schemas.microsoft.com/office/powerpoint/2010/main" val="25971121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16D7E7ECCCD274CA4D87657FE5B4A0A" ma:contentTypeVersion="13" ma:contentTypeDescription="Create a new document." ma:contentTypeScope="" ma:versionID="988cd206c9a4722f6fc33e7db9caa08d">
  <xsd:schema xmlns:xsd="http://www.w3.org/2001/XMLSchema" xmlns:xs="http://www.w3.org/2001/XMLSchema" xmlns:p="http://schemas.microsoft.com/office/2006/metadata/properties" xmlns:ns2="7d39d9d4-a4a3-4cbb-8846-0795941a173f" xmlns:ns3="0bfdc619-4bd5-4a26-8e37-4be4446dc23a" xmlns:ns4="c7bc20cd-f3b5-4cb9-9099-b7d1e4c3c983" targetNamespace="http://schemas.microsoft.com/office/2006/metadata/properties" ma:root="true" ma:fieldsID="dee27c954446562decad3bfbb669f59b" ns2:_="" ns3:_="" ns4:_="">
    <xsd:import namespace="7d39d9d4-a4a3-4cbb-8846-0795941a173f"/>
    <xsd:import namespace="0bfdc619-4bd5-4a26-8e37-4be4446dc23a"/>
    <xsd:import namespace="c7bc20cd-f3b5-4cb9-9099-b7d1e4c3c98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4:SharedWithUsers" minOccurs="0"/>
                <xsd:element ref="ns4:SharedWithDetails" minOccurs="0"/>
                <xsd:element ref="ns2:MediaServiceObjectDetectorVersions" minOccurs="0"/>
                <xsd:element ref="ns2:MediaServiceSearchPropertie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39d9d4-a4a3-4cbb-8846-0795941a173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f13cef49-2953-4246-9b7f-e3d70b1cf0e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fdc619-4bd5-4a26-8e37-4be4446dc23a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c948275e-acb8-4f67-9f4b-0f18b628c537}" ma:internalName="TaxCatchAll" ma:showField="CatchAllData" ma:web="c7bc20cd-f3b5-4cb9-9099-b7d1e4c3c98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bc20cd-f3b5-4cb9-9099-b7d1e4c3c983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bfdc619-4bd5-4a26-8e37-4be4446dc23a" xsi:nil="true"/>
    <lcf76f155ced4ddcb4097134ff3c332f xmlns="7d39d9d4-a4a3-4cbb-8846-0795941a173f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151A670-0DF8-40A2-9C30-9AF459D7E23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853E113-ECB9-4946-8214-6E2F2037795F}"/>
</file>

<file path=customXml/itemProps3.xml><?xml version="1.0" encoding="utf-8"?>
<ds:datastoreItem xmlns:ds="http://schemas.openxmlformats.org/officeDocument/2006/customXml" ds:itemID="{B8C3B65E-86F5-4F12-882B-E72674BBA31A}">
  <ds:schemaRefs>
    <ds:schemaRef ds:uri="eef8d247-b517-4b03-8403-4e70816b143f"/>
    <ds:schemaRef ds:uri="f0e45243-17b0-4cce-9b2d-f191534f8a0e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32a440ee-ccdf-4ffb-ba5c-71e25989d2a9"/>
    <ds:schemaRef ds:uri="09a20863-7c96-4a57-95ca-029d1820b20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10482</TotalTime>
  <Words>1633</Words>
  <Application>Microsoft Office PowerPoint</Application>
  <PresentationFormat>On-screen Show (4:3)</PresentationFormat>
  <Paragraphs>138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Arial-BoldMT</vt:lpstr>
      <vt:lpstr>Calibri</vt:lpstr>
      <vt:lpstr>Helvetica Neue</vt:lpstr>
      <vt:lpstr>Roboto</vt:lpstr>
      <vt:lpstr>Office Theme</vt:lpstr>
      <vt:lpstr>1_Office Theme</vt:lpstr>
      <vt:lpstr>PowerPoint Presentation</vt:lpstr>
      <vt:lpstr>Session Overview</vt:lpstr>
      <vt:lpstr>Introduction</vt:lpstr>
      <vt:lpstr>Iterate and Improve Robot Solution</vt:lpstr>
      <vt:lpstr>Iterate and Improve Robot Solution</vt:lpstr>
      <vt:lpstr>Iterate and Improve Robot Solution</vt:lpstr>
      <vt:lpstr>Share</vt:lpstr>
      <vt:lpstr>Reflection Questions</vt:lpstr>
      <vt:lpstr>Multimedia Resources</vt:lpstr>
      <vt:lpstr>Clean Up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Charlie Gibson</cp:lastModifiedBy>
  <cp:revision>38</cp:revision>
  <dcterms:created xsi:type="dcterms:W3CDTF">2020-04-21T20:33:01Z</dcterms:created>
  <dcterms:modified xsi:type="dcterms:W3CDTF">2024-06-10T19:01:26Z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0x010100316D7E7ECCCD274CA4D87657FE5B4A0A</vt:lpwstr>
  </property>
  <property fmtid="{D5CDD505-2E9C-101B-9397-08002B2CF9AE}" pid="3" name="MediaServiceImageTags">
    <vt:lpwstr/>
  </property>
</Properties>
</file>