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96" r:id="rId5"/>
  </p:sldMasterIdLst>
  <p:notesMasterIdLst>
    <p:notesMasterId r:id="rId21"/>
  </p:notesMasterIdLst>
  <p:sldIdLst>
    <p:sldId id="317" r:id="rId6"/>
    <p:sldId id="260" r:id="rId7"/>
    <p:sldId id="315" r:id="rId8"/>
    <p:sldId id="316" r:id="rId9"/>
    <p:sldId id="313" r:id="rId10"/>
    <p:sldId id="322" r:id="rId11"/>
    <p:sldId id="323" r:id="rId12"/>
    <p:sldId id="293" r:id="rId13"/>
    <p:sldId id="294" r:id="rId14"/>
    <p:sldId id="314" r:id="rId15"/>
    <p:sldId id="324" r:id="rId16"/>
    <p:sldId id="310" r:id="rId17"/>
    <p:sldId id="312" r:id="rId18"/>
    <p:sldId id="318" r:id="rId19"/>
    <p:sldId id="319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y Morgan" initials="KM" lastIdx="39" clrIdx="0">
    <p:extLst>
      <p:ext uri="{19B8F6BF-5375-455C-9EA6-DF929625EA0E}">
        <p15:presenceInfo xmlns:p15="http://schemas.microsoft.com/office/powerpoint/2012/main" userId="S::kmorgan@firstinspires.org::19752d8f-270a-426b-91ad-1bf5c79275bc" providerId="AD"/>
      </p:ext>
    </p:extLst>
  </p:cmAuthor>
  <p:cmAuthor id="2" name="Tammy Pankey" initials="TP" lastIdx="44" clrIdx="1">
    <p:extLst>
      <p:ext uri="{19B8F6BF-5375-455C-9EA6-DF929625EA0E}">
        <p15:presenceInfo xmlns:p15="http://schemas.microsoft.com/office/powerpoint/2012/main" userId="S::tpankey@firstinspires.org::89b84b47-0384-4d66-b56e-dc00ebdb68cf" providerId="AD"/>
      </p:ext>
    </p:extLst>
  </p:cmAuthor>
  <p:cmAuthor id="3" name="Betsy Daniels" initials="BD" lastIdx="13" clrIdx="2">
    <p:extLst>
      <p:ext uri="{19B8F6BF-5375-455C-9EA6-DF929625EA0E}">
        <p15:presenceInfo xmlns:p15="http://schemas.microsoft.com/office/powerpoint/2012/main" userId="S::bdaniels@firstinspires.org::a44171bd-6c25-4139-ab16-062dbd6de46d" providerId="AD"/>
      </p:ext>
    </p:extLst>
  </p:cmAuthor>
  <p:cmAuthor id="4" name="Libby Simpson" initials="LS" lastIdx="2" clrIdx="3">
    <p:extLst>
      <p:ext uri="{19B8F6BF-5375-455C-9EA6-DF929625EA0E}">
        <p15:presenceInfo xmlns:p15="http://schemas.microsoft.com/office/powerpoint/2012/main" userId="S::lsimpson@firstinspires.org::279f7fcd-fcc6-488a-9740-ffec112d69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C24"/>
    <a:srgbClr val="FDE7E3"/>
    <a:srgbClr val="FAC1B8"/>
    <a:srgbClr val="F7A091"/>
    <a:srgbClr val="FF781D"/>
    <a:srgbClr val="ED7D31"/>
    <a:srgbClr val="ABE6FB"/>
    <a:srgbClr val="CCFFFF"/>
    <a:srgbClr val="4472C4"/>
    <a:srgbClr val="00A5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E7DDC5-9BA7-43D9-A3D2-0B21EF4A95A7}" v="14" dt="2024-06-10T14:49:16.0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23" autoAdjust="0"/>
    <p:restoredTop sz="80653" autoAdjust="0"/>
  </p:normalViewPr>
  <p:slideViewPr>
    <p:cSldViewPr snapToGrid="0">
      <p:cViewPr varScale="1">
        <p:scale>
          <a:sx n="91" d="100"/>
          <a:sy n="91" d="100"/>
        </p:scale>
        <p:origin x="1782" y="84"/>
      </p:cViewPr>
      <p:guideLst>
        <p:guide orient="horz" pos="2160"/>
        <p:guide pos="30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67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ie Gibson" userId="05d73aa8-f094-42cf-9261-ec5251b97041" providerId="ADAL" clId="{67E7DDC5-9BA7-43D9-A3D2-0B21EF4A95A7}"/>
    <pc:docChg chg="undo redo custSel addSld delSld modSld">
      <pc:chgData name="Charlie Gibson" userId="05d73aa8-f094-42cf-9261-ec5251b97041" providerId="ADAL" clId="{67E7DDC5-9BA7-43D9-A3D2-0B21EF4A95A7}" dt="2024-06-10T19:23:12.425" v="276" actId="20577"/>
      <pc:docMkLst>
        <pc:docMk/>
      </pc:docMkLst>
      <pc:sldChg chg="delSp modSp mod modNotesTx">
        <pc:chgData name="Charlie Gibson" userId="05d73aa8-f094-42cf-9261-ec5251b97041" providerId="ADAL" clId="{67E7DDC5-9BA7-43D9-A3D2-0B21EF4A95A7}" dt="2024-06-10T14:35:48.453" v="66"/>
        <pc:sldMkLst>
          <pc:docMk/>
          <pc:sldMk cId="1717468709" sldId="260"/>
        </pc:sldMkLst>
        <pc:spChg chg="mod">
          <ac:chgData name="Charlie Gibson" userId="05d73aa8-f094-42cf-9261-ec5251b97041" providerId="ADAL" clId="{67E7DDC5-9BA7-43D9-A3D2-0B21EF4A95A7}" dt="2024-06-10T14:08:10.942" v="21" actId="1076"/>
          <ac:spMkLst>
            <pc:docMk/>
            <pc:sldMk cId="1717468709" sldId="260"/>
            <ac:spMk id="13" creationId="{0BFC0E9B-CC84-4D72-8BFD-54ED5EC94447}"/>
          </ac:spMkLst>
        </pc:spChg>
        <pc:picChg chg="del">
          <ac:chgData name="Charlie Gibson" userId="05d73aa8-f094-42cf-9261-ec5251b97041" providerId="ADAL" clId="{67E7DDC5-9BA7-43D9-A3D2-0B21EF4A95A7}" dt="2024-06-10T14:08:06.778" v="19" actId="478"/>
          <ac:picMkLst>
            <pc:docMk/>
            <pc:sldMk cId="1717468709" sldId="260"/>
            <ac:picMk id="6" creationId="{99B11A79-C4EC-CFE5-E47F-A44625F14F2B}"/>
          </ac:picMkLst>
        </pc:picChg>
        <pc:picChg chg="del">
          <ac:chgData name="Charlie Gibson" userId="05d73aa8-f094-42cf-9261-ec5251b97041" providerId="ADAL" clId="{67E7DDC5-9BA7-43D9-A3D2-0B21EF4A95A7}" dt="2024-06-10T14:08:07.615" v="20" actId="478"/>
          <ac:picMkLst>
            <pc:docMk/>
            <pc:sldMk cId="1717468709" sldId="260"/>
            <ac:picMk id="9" creationId="{6F5B3C21-9119-5C90-F72C-8DCA169BD561}"/>
          </ac:picMkLst>
        </pc:picChg>
      </pc:sldChg>
      <pc:sldChg chg="del">
        <pc:chgData name="Charlie Gibson" userId="05d73aa8-f094-42cf-9261-ec5251b97041" providerId="ADAL" clId="{67E7DDC5-9BA7-43D9-A3D2-0B21EF4A95A7}" dt="2024-06-10T14:49:01.127" v="275" actId="47"/>
        <pc:sldMkLst>
          <pc:docMk/>
          <pc:sldMk cId="3995406312" sldId="284"/>
        </pc:sldMkLst>
      </pc:sldChg>
      <pc:sldChg chg="del">
        <pc:chgData name="Charlie Gibson" userId="05d73aa8-f094-42cf-9261-ec5251b97041" providerId="ADAL" clId="{67E7DDC5-9BA7-43D9-A3D2-0B21EF4A95A7}" dt="2024-06-10T14:47:38.045" v="273" actId="47"/>
        <pc:sldMkLst>
          <pc:docMk/>
          <pc:sldMk cId="1944321190" sldId="287"/>
        </pc:sldMkLst>
      </pc:sldChg>
      <pc:sldChg chg="addSp delSp modSp mod modNotesTx">
        <pc:chgData name="Charlie Gibson" userId="05d73aa8-f094-42cf-9261-ec5251b97041" providerId="ADAL" clId="{67E7DDC5-9BA7-43D9-A3D2-0B21EF4A95A7}" dt="2024-06-10T14:47:26.176" v="271" actId="1076"/>
        <pc:sldMkLst>
          <pc:docMk/>
          <pc:sldMk cId="3064399877" sldId="294"/>
        </pc:sldMkLst>
        <pc:spChg chg="mod">
          <ac:chgData name="Charlie Gibson" userId="05d73aa8-f094-42cf-9261-ec5251b97041" providerId="ADAL" clId="{67E7DDC5-9BA7-43D9-A3D2-0B21EF4A95A7}" dt="2024-06-10T14:47:26.176" v="271" actId="1076"/>
          <ac:spMkLst>
            <pc:docMk/>
            <pc:sldMk cId="3064399877" sldId="294"/>
            <ac:spMk id="5" creationId="{99DD8D6A-447D-4110-8507-7700AA32504E}"/>
          </ac:spMkLst>
        </pc:spChg>
        <pc:graphicFrameChg chg="del">
          <ac:chgData name="Charlie Gibson" userId="05d73aa8-f094-42cf-9261-ec5251b97041" providerId="ADAL" clId="{67E7DDC5-9BA7-43D9-A3D2-0B21EF4A95A7}" dt="2024-06-10T14:46:40.211" v="261" actId="478"/>
          <ac:graphicFrameMkLst>
            <pc:docMk/>
            <pc:sldMk cId="3064399877" sldId="294"/>
            <ac:graphicFrameMk id="11" creationId="{137B08A7-00CE-A347-5E2C-D8AB0E755668}"/>
          </ac:graphicFrameMkLst>
        </pc:graphicFrameChg>
        <pc:picChg chg="add mod">
          <ac:chgData name="Charlie Gibson" userId="05d73aa8-f094-42cf-9261-ec5251b97041" providerId="ADAL" clId="{67E7DDC5-9BA7-43D9-A3D2-0B21EF4A95A7}" dt="2024-06-10T14:46:42.687" v="263" actId="1076"/>
          <ac:picMkLst>
            <pc:docMk/>
            <pc:sldMk cId="3064399877" sldId="294"/>
            <ac:picMk id="3" creationId="{369CEA22-5703-559A-9965-5E310BDEDEB8}"/>
          </ac:picMkLst>
        </pc:picChg>
        <pc:picChg chg="del">
          <ac:chgData name="Charlie Gibson" userId="05d73aa8-f094-42cf-9261-ec5251b97041" providerId="ADAL" clId="{67E7DDC5-9BA7-43D9-A3D2-0B21EF4A95A7}" dt="2024-06-10T14:46:43.931" v="264" actId="478"/>
          <ac:picMkLst>
            <pc:docMk/>
            <pc:sldMk cId="3064399877" sldId="294"/>
            <ac:picMk id="19" creationId="{A8E56DDA-FE34-7896-7E20-49E63D98B344}"/>
          </ac:picMkLst>
        </pc:picChg>
        <pc:picChg chg="add del">
          <ac:chgData name="Charlie Gibson" userId="05d73aa8-f094-42cf-9261-ec5251b97041" providerId="ADAL" clId="{67E7DDC5-9BA7-43D9-A3D2-0B21EF4A95A7}" dt="2024-06-10T14:46:54.041" v="267" actId="478"/>
          <ac:picMkLst>
            <pc:docMk/>
            <pc:sldMk cId="3064399877" sldId="294"/>
            <ac:picMk id="21" creationId="{F9EBFE04-4307-FEFA-28CB-8D88CCF05C57}"/>
          </ac:picMkLst>
        </pc:picChg>
      </pc:sldChg>
      <pc:sldChg chg="del">
        <pc:chgData name="Charlie Gibson" userId="05d73aa8-f094-42cf-9261-ec5251b97041" providerId="ADAL" clId="{67E7DDC5-9BA7-43D9-A3D2-0B21EF4A95A7}" dt="2024-06-10T14:46:17.451" v="255" actId="47"/>
        <pc:sldMkLst>
          <pc:docMk/>
          <pc:sldMk cId="448954995" sldId="295"/>
        </pc:sldMkLst>
      </pc:sldChg>
      <pc:sldChg chg="del">
        <pc:chgData name="Charlie Gibson" userId="05d73aa8-f094-42cf-9261-ec5251b97041" providerId="ADAL" clId="{67E7DDC5-9BA7-43D9-A3D2-0B21EF4A95A7}" dt="2024-06-10T14:45:24.385" v="221" actId="47"/>
        <pc:sldMkLst>
          <pc:docMk/>
          <pc:sldMk cId="2937528002" sldId="296"/>
        </pc:sldMkLst>
      </pc:sldChg>
      <pc:sldChg chg="del">
        <pc:chgData name="Charlie Gibson" userId="05d73aa8-f094-42cf-9261-ec5251b97041" providerId="ADAL" clId="{67E7DDC5-9BA7-43D9-A3D2-0B21EF4A95A7}" dt="2024-06-10T14:46:24.106" v="260" actId="47"/>
        <pc:sldMkLst>
          <pc:docMk/>
          <pc:sldMk cId="593059301" sldId="298"/>
        </pc:sldMkLst>
      </pc:sldChg>
      <pc:sldChg chg="del">
        <pc:chgData name="Charlie Gibson" userId="05d73aa8-f094-42cf-9261-ec5251b97041" providerId="ADAL" clId="{67E7DDC5-9BA7-43D9-A3D2-0B21EF4A95A7}" dt="2024-06-10T14:46:19.954" v="257" actId="47"/>
        <pc:sldMkLst>
          <pc:docMk/>
          <pc:sldMk cId="1817088350" sldId="299"/>
        </pc:sldMkLst>
      </pc:sldChg>
      <pc:sldChg chg="del">
        <pc:chgData name="Charlie Gibson" userId="05d73aa8-f094-42cf-9261-ec5251b97041" providerId="ADAL" clId="{67E7DDC5-9BA7-43D9-A3D2-0B21EF4A95A7}" dt="2024-06-10T14:46:22.946" v="259" actId="47"/>
        <pc:sldMkLst>
          <pc:docMk/>
          <pc:sldMk cId="2117150995" sldId="300"/>
        </pc:sldMkLst>
      </pc:sldChg>
      <pc:sldChg chg="del">
        <pc:chgData name="Charlie Gibson" userId="05d73aa8-f094-42cf-9261-ec5251b97041" providerId="ADAL" clId="{67E7DDC5-9BA7-43D9-A3D2-0B21EF4A95A7}" dt="2024-06-10T14:46:20.860" v="258" actId="47"/>
        <pc:sldMkLst>
          <pc:docMk/>
          <pc:sldMk cId="4017252765" sldId="303"/>
        </pc:sldMkLst>
      </pc:sldChg>
      <pc:sldChg chg="del">
        <pc:chgData name="Charlie Gibson" userId="05d73aa8-f094-42cf-9261-ec5251b97041" providerId="ADAL" clId="{67E7DDC5-9BA7-43D9-A3D2-0B21EF4A95A7}" dt="2024-06-10T14:46:18.532" v="256" actId="47"/>
        <pc:sldMkLst>
          <pc:docMk/>
          <pc:sldMk cId="207981865" sldId="305"/>
        </pc:sldMkLst>
      </pc:sldChg>
      <pc:sldChg chg="del">
        <pc:chgData name="Charlie Gibson" userId="05d73aa8-f094-42cf-9261-ec5251b97041" providerId="ADAL" clId="{67E7DDC5-9BA7-43D9-A3D2-0B21EF4A95A7}" dt="2024-06-10T14:46:16.500" v="254" actId="47"/>
        <pc:sldMkLst>
          <pc:docMk/>
          <pc:sldMk cId="631602059" sldId="307"/>
        </pc:sldMkLst>
      </pc:sldChg>
      <pc:sldChg chg="del">
        <pc:chgData name="Charlie Gibson" userId="05d73aa8-f094-42cf-9261-ec5251b97041" providerId="ADAL" clId="{67E7DDC5-9BA7-43D9-A3D2-0B21EF4A95A7}" dt="2024-06-10T14:46:15.082" v="253" actId="47"/>
        <pc:sldMkLst>
          <pc:docMk/>
          <pc:sldMk cId="133115148" sldId="308"/>
        </pc:sldMkLst>
      </pc:sldChg>
      <pc:sldChg chg="del">
        <pc:chgData name="Charlie Gibson" userId="05d73aa8-f094-42cf-9261-ec5251b97041" providerId="ADAL" clId="{67E7DDC5-9BA7-43D9-A3D2-0B21EF4A95A7}" dt="2024-06-10T14:44:46.113" v="215" actId="47"/>
        <pc:sldMkLst>
          <pc:docMk/>
          <pc:sldMk cId="2130926778" sldId="309"/>
        </pc:sldMkLst>
      </pc:sldChg>
      <pc:sldChg chg="addSp delSp modSp mod">
        <pc:chgData name="Charlie Gibson" userId="05d73aa8-f094-42cf-9261-ec5251b97041" providerId="ADAL" clId="{67E7DDC5-9BA7-43D9-A3D2-0B21EF4A95A7}" dt="2024-06-10T14:44:16.554" v="214" actId="1076"/>
        <pc:sldMkLst>
          <pc:docMk/>
          <pc:sldMk cId="1179324367" sldId="310"/>
        </pc:sldMkLst>
        <pc:spChg chg="add del mod">
          <ac:chgData name="Charlie Gibson" userId="05d73aa8-f094-42cf-9261-ec5251b97041" providerId="ADAL" clId="{67E7DDC5-9BA7-43D9-A3D2-0B21EF4A95A7}" dt="2024-06-10T14:43:52.715" v="209" actId="478"/>
          <ac:spMkLst>
            <pc:docMk/>
            <pc:sldMk cId="1179324367" sldId="310"/>
            <ac:spMk id="5" creationId="{87A77D3A-DE04-45F7-2C45-F4A309CCA37A}"/>
          </ac:spMkLst>
        </pc:spChg>
        <pc:spChg chg="del">
          <ac:chgData name="Charlie Gibson" userId="05d73aa8-f094-42cf-9261-ec5251b97041" providerId="ADAL" clId="{67E7DDC5-9BA7-43D9-A3D2-0B21EF4A95A7}" dt="2024-06-10T14:43:53.695" v="210" actId="478"/>
          <ac:spMkLst>
            <pc:docMk/>
            <pc:sldMk cId="1179324367" sldId="310"/>
            <ac:spMk id="9" creationId="{EF386167-0CC6-4168-B6CD-9E6EBDB32E86}"/>
          </ac:spMkLst>
        </pc:spChg>
        <pc:spChg chg="del">
          <ac:chgData name="Charlie Gibson" userId="05d73aa8-f094-42cf-9261-ec5251b97041" providerId="ADAL" clId="{67E7DDC5-9BA7-43D9-A3D2-0B21EF4A95A7}" dt="2024-06-10T14:43:50.929" v="208" actId="478"/>
          <ac:spMkLst>
            <pc:docMk/>
            <pc:sldMk cId="1179324367" sldId="310"/>
            <ac:spMk id="12" creationId="{72539CDD-1594-0EDD-F711-AC409595CD91}"/>
          </ac:spMkLst>
        </pc:spChg>
        <pc:picChg chg="add mod">
          <ac:chgData name="Charlie Gibson" userId="05d73aa8-f094-42cf-9261-ec5251b97041" providerId="ADAL" clId="{67E7DDC5-9BA7-43D9-A3D2-0B21EF4A95A7}" dt="2024-06-10T14:44:16.554" v="214" actId="1076"/>
          <ac:picMkLst>
            <pc:docMk/>
            <pc:sldMk cId="1179324367" sldId="310"/>
            <ac:picMk id="7" creationId="{467DE38B-DF1B-D568-4FD1-5A1917169FB6}"/>
          </ac:picMkLst>
        </pc:picChg>
        <pc:picChg chg="del">
          <ac:chgData name="Charlie Gibson" userId="05d73aa8-f094-42cf-9261-ec5251b97041" providerId="ADAL" clId="{67E7DDC5-9BA7-43D9-A3D2-0B21EF4A95A7}" dt="2024-06-10T14:43:46.292" v="206" actId="478"/>
          <ac:picMkLst>
            <pc:docMk/>
            <pc:sldMk cId="1179324367" sldId="310"/>
            <ac:picMk id="10" creationId="{E453C85D-62FC-6930-D9D4-3E261F10CF7B}"/>
          </ac:picMkLst>
        </pc:picChg>
        <pc:picChg chg="del">
          <ac:chgData name="Charlie Gibson" userId="05d73aa8-f094-42cf-9261-ec5251b97041" providerId="ADAL" clId="{67E7DDC5-9BA7-43D9-A3D2-0B21EF4A95A7}" dt="2024-06-10T14:43:46.587" v="207" actId="478"/>
          <ac:picMkLst>
            <pc:docMk/>
            <pc:sldMk cId="1179324367" sldId="310"/>
            <ac:picMk id="11" creationId="{BA9BF987-9F02-37F3-999F-174574263756}"/>
          </ac:picMkLst>
        </pc:picChg>
        <pc:picChg chg="del">
          <ac:chgData name="Charlie Gibson" userId="05d73aa8-f094-42cf-9261-ec5251b97041" providerId="ADAL" clId="{67E7DDC5-9BA7-43D9-A3D2-0B21EF4A95A7}" dt="2024-06-10T14:43:44.059" v="205" actId="478"/>
          <ac:picMkLst>
            <pc:docMk/>
            <pc:sldMk cId="1179324367" sldId="310"/>
            <ac:picMk id="14" creationId="{325DC140-12AA-2845-9146-86684FCD9582}"/>
          </ac:picMkLst>
        </pc:picChg>
        <pc:picChg chg="del">
          <ac:chgData name="Charlie Gibson" userId="05d73aa8-f094-42cf-9261-ec5251b97041" providerId="ADAL" clId="{67E7DDC5-9BA7-43D9-A3D2-0B21EF4A95A7}" dt="2024-06-10T14:43:54.541" v="211" actId="478"/>
          <ac:picMkLst>
            <pc:docMk/>
            <pc:sldMk cId="1179324367" sldId="310"/>
            <ac:picMk id="20" creationId="{F2C51236-F6EB-2F9B-0572-A38F3CF707EB}"/>
          </ac:picMkLst>
        </pc:picChg>
      </pc:sldChg>
      <pc:sldChg chg="modSp mod modNotesTx">
        <pc:chgData name="Charlie Gibson" userId="05d73aa8-f094-42cf-9261-ec5251b97041" providerId="ADAL" clId="{67E7DDC5-9BA7-43D9-A3D2-0B21EF4A95A7}" dt="2024-06-10T19:23:12.425" v="276" actId="20577"/>
        <pc:sldMkLst>
          <pc:docMk/>
          <pc:sldMk cId="2597112184" sldId="312"/>
        </pc:sldMkLst>
        <pc:spChg chg="mod">
          <ac:chgData name="Charlie Gibson" userId="05d73aa8-f094-42cf-9261-ec5251b97041" providerId="ADAL" clId="{67E7DDC5-9BA7-43D9-A3D2-0B21EF4A95A7}" dt="2024-06-10T19:23:12.425" v="276" actId="20577"/>
          <ac:spMkLst>
            <pc:docMk/>
            <pc:sldMk cId="2597112184" sldId="312"/>
            <ac:spMk id="11" creationId="{36F64D3A-075E-49C2-9842-F32E7A65343B}"/>
          </ac:spMkLst>
        </pc:spChg>
      </pc:sldChg>
      <pc:sldChg chg="addSp delSp modSp mod modNotesTx">
        <pc:chgData name="Charlie Gibson" userId="05d73aa8-f094-42cf-9261-ec5251b97041" providerId="ADAL" clId="{67E7DDC5-9BA7-43D9-A3D2-0B21EF4A95A7}" dt="2024-06-10T14:39:21.833" v="151" actId="1076"/>
        <pc:sldMkLst>
          <pc:docMk/>
          <pc:sldMk cId="3587454972" sldId="313"/>
        </pc:sldMkLst>
        <pc:spChg chg="add del">
          <ac:chgData name="Charlie Gibson" userId="05d73aa8-f094-42cf-9261-ec5251b97041" providerId="ADAL" clId="{67E7DDC5-9BA7-43D9-A3D2-0B21EF4A95A7}" dt="2024-06-10T14:38:34.705" v="141" actId="478"/>
          <ac:spMkLst>
            <pc:docMk/>
            <pc:sldMk cId="3587454972" sldId="313"/>
            <ac:spMk id="6" creationId="{3ED660A5-8B9C-2A09-20CA-33A7AF26C882}"/>
          </ac:spMkLst>
        </pc:spChg>
        <pc:spChg chg="mod">
          <ac:chgData name="Charlie Gibson" userId="05d73aa8-f094-42cf-9261-ec5251b97041" providerId="ADAL" clId="{67E7DDC5-9BA7-43D9-A3D2-0B21EF4A95A7}" dt="2024-06-10T14:38:14.994" v="137" actId="20577"/>
          <ac:spMkLst>
            <pc:docMk/>
            <pc:sldMk cId="3587454972" sldId="313"/>
            <ac:spMk id="14" creationId="{CD135C1E-0942-48C3-9F0A-AD3D55C08964}"/>
          </ac:spMkLst>
        </pc:spChg>
        <pc:picChg chg="mod">
          <ac:chgData name="Charlie Gibson" userId="05d73aa8-f094-42cf-9261-ec5251b97041" providerId="ADAL" clId="{67E7DDC5-9BA7-43D9-A3D2-0B21EF4A95A7}" dt="2024-06-10T14:39:19.066" v="150" actId="1076"/>
          <ac:picMkLst>
            <pc:docMk/>
            <pc:sldMk cId="3587454972" sldId="313"/>
            <ac:picMk id="5" creationId="{1747ABF0-A15B-484D-B3C0-2CBB75CB029C}"/>
          </ac:picMkLst>
        </pc:picChg>
        <pc:picChg chg="del">
          <ac:chgData name="Charlie Gibson" userId="05d73aa8-f094-42cf-9261-ec5251b97041" providerId="ADAL" clId="{67E7DDC5-9BA7-43D9-A3D2-0B21EF4A95A7}" dt="2024-06-10T14:38:25.028" v="139" actId="478"/>
          <ac:picMkLst>
            <pc:docMk/>
            <pc:sldMk cId="3587454972" sldId="313"/>
            <ac:picMk id="7" creationId="{0F1C1F2D-694D-C0D0-F3E3-2BD6DA5FB578}"/>
          </ac:picMkLst>
        </pc:picChg>
        <pc:picChg chg="add mod ord">
          <ac:chgData name="Charlie Gibson" userId="05d73aa8-f094-42cf-9261-ec5251b97041" providerId="ADAL" clId="{67E7DDC5-9BA7-43D9-A3D2-0B21EF4A95A7}" dt="2024-06-10T14:39:21.833" v="151" actId="1076"/>
          <ac:picMkLst>
            <pc:docMk/>
            <pc:sldMk cId="3587454972" sldId="313"/>
            <ac:picMk id="9" creationId="{A0B71E8F-9BD7-65FB-47EF-A72E23A62010}"/>
          </ac:picMkLst>
        </pc:picChg>
        <pc:picChg chg="del">
          <ac:chgData name="Charlie Gibson" userId="05d73aa8-f094-42cf-9261-ec5251b97041" providerId="ADAL" clId="{67E7DDC5-9BA7-43D9-A3D2-0B21EF4A95A7}" dt="2024-06-10T14:38:23.080" v="138" actId="478"/>
          <ac:picMkLst>
            <pc:docMk/>
            <pc:sldMk cId="3587454972" sldId="313"/>
            <ac:picMk id="10" creationId="{BDCB4954-1073-AF34-6CC1-9FF840C3EE40}"/>
          </ac:picMkLst>
        </pc:picChg>
      </pc:sldChg>
      <pc:sldChg chg="modSp mod">
        <pc:chgData name="Charlie Gibson" userId="05d73aa8-f094-42cf-9261-ec5251b97041" providerId="ADAL" clId="{67E7DDC5-9BA7-43D9-A3D2-0B21EF4A95A7}" dt="2024-06-10T14:45:08.521" v="220" actId="947"/>
        <pc:sldMkLst>
          <pc:docMk/>
          <pc:sldMk cId="4116920718" sldId="314"/>
        </pc:sldMkLst>
        <pc:spChg chg="mod">
          <ac:chgData name="Charlie Gibson" userId="05d73aa8-f094-42cf-9261-ec5251b97041" providerId="ADAL" clId="{67E7DDC5-9BA7-43D9-A3D2-0B21EF4A95A7}" dt="2024-06-10T14:45:08.521" v="220" actId="947"/>
          <ac:spMkLst>
            <pc:docMk/>
            <pc:sldMk cId="4116920718" sldId="314"/>
            <ac:spMk id="5" creationId="{DD4712C1-F703-4BDE-AA70-74AE23C7B717}"/>
          </ac:spMkLst>
        </pc:spChg>
      </pc:sldChg>
      <pc:sldChg chg="addSp delSp modSp mod modNotesTx">
        <pc:chgData name="Charlie Gibson" userId="05d73aa8-f094-42cf-9261-ec5251b97041" providerId="ADAL" clId="{67E7DDC5-9BA7-43D9-A3D2-0B21EF4A95A7}" dt="2024-06-10T14:36:28.510" v="82" actId="20577"/>
        <pc:sldMkLst>
          <pc:docMk/>
          <pc:sldMk cId="1049560540" sldId="315"/>
        </pc:sldMkLst>
        <pc:spChg chg="mod">
          <ac:chgData name="Charlie Gibson" userId="05d73aa8-f094-42cf-9261-ec5251b97041" providerId="ADAL" clId="{67E7DDC5-9BA7-43D9-A3D2-0B21EF4A95A7}" dt="2024-06-10T14:09:50.987" v="57" actId="947"/>
          <ac:spMkLst>
            <pc:docMk/>
            <pc:sldMk cId="1049560540" sldId="315"/>
            <ac:spMk id="14" creationId="{CD135C1E-0942-48C3-9F0A-AD3D55C08964}"/>
          </ac:spMkLst>
        </pc:spChg>
        <pc:graphicFrameChg chg="del">
          <ac:chgData name="Charlie Gibson" userId="05d73aa8-f094-42cf-9261-ec5251b97041" providerId="ADAL" clId="{67E7DDC5-9BA7-43D9-A3D2-0B21EF4A95A7}" dt="2024-06-10T14:09:55.460" v="58" actId="478"/>
          <ac:graphicFrameMkLst>
            <pc:docMk/>
            <pc:sldMk cId="1049560540" sldId="315"/>
            <ac:graphicFrameMk id="3" creationId="{60C798FA-58E4-F774-F80D-72A6DC17A9DC}"/>
          </ac:graphicFrameMkLst>
        </pc:graphicFrameChg>
        <pc:picChg chg="add mod">
          <ac:chgData name="Charlie Gibson" userId="05d73aa8-f094-42cf-9261-ec5251b97041" providerId="ADAL" clId="{67E7DDC5-9BA7-43D9-A3D2-0B21EF4A95A7}" dt="2024-06-10T14:10:19.652" v="62" actId="1076"/>
          <ac:picMkLst>
            <pc:docMk/>
            <pc:sldMk cId="1049560540" sldId="315"/>
            <ac:picMk id="6" creationId="{155F2781-E9B5-D892-846F-984321E9B8C8}"/>
          </ac:picMkLst>
        </pc:picChg>
      </pc:sldChg>
      <pc:sldChg chg="addSp delSp modSp mod modNotesTx">
        <pc:chgData name="Charlie Gibson" userId="05d73aa8-f094-42cf-9261-ec5251b97041" providerId="ADAL" clId="{67E7DDC5-9BA7-43D9-A3D2-0B21EF4A95A7}" dt="2024-06-10T14:37:41.415" v="124"/>
        <pc:sldMkLst>
          <pc:docMk/>
          <pc:sldMk cId="3799020128" sldId="316"/>
        </pc:sldMkLst>
        <pc:spChg chg="mod">
          <ac:chgData name="Charlie Gibson" userId="05d73aa8-f094-42cf-9261-ec5251b97041" providerId="ADAL" clId="{67E7DDC5-9BA7-43D9-A3D2-0B21EF4A95A7}" dt="2024-06-10T14:37:09.251" v="98" actId="1076"/>
          <ac:spMkLst>
            <pc:docMk/>
            <pc:sldMk cId="3799020128" sldId="316"/>
            <ac:spMk id="5" creationId="{10ABE645-FF32-44E9-A331-55193DF25DF0}"/>
          </ac:spMkLst>
        </pc:spChg>
        <pc:picChg chg="del">
          <ac:chgData name="Charlie Gibson" userId="05d73aa8-f094-42cf-9261-ec5251b97041" providerId="ADAL" clId="{67E7DDC5-9BA7-43D9-A3D2-0B21EF4A95A7}" dt="2024-06-10T14:36:56.564" v="83" actId="478"/>
          <ac:picMkLst>
            <pc:docMk/>
            <pc:sldMk cId="3799020128" sldId="316"/>
            <ac:picMk id="3" creationId="{E78FE954-814F-C0DE-0BED-A2B717B701C6}"/>
          </ac:picMkLst>
        </pc:picChg>
        <pc:picChg chg="add mod">
          <ac:chgData name="Charlie Gibson" userId="05d73aa8-f094-42cf-9261-ec5251b97041" providerId="ADAL" clId="{67E7DDC5-9BA7-43D9-A3D2-0B21EF4A95A7}" dt="2024-06-10T14:37:01.127" v="87" actId="1076"/>
          <ac:picMkLst>
            <pc:docMk/>
            <pc:sldMk cId="3799020128" sldId="316"/>
            <ac:picMk id="6" creationId="{846D22F9-2D53-06B7-705D-C6CD6A8A1B43}"/>
          </ac:picMkLst>
        </pc:picChg>
        <pc:picChg chg="del">
          <ac:chgData name="Charlie Gibson" userId="05d73aa8-f094-42cf-9261-ec5251b97041" providerId="ADAL" clId="{67E7DDC5-9BA7-43D9-A3D2-0B21EF4A95A7}" dt="2024-06-10T14:37:06.313" v="97" actId="478"/>
          <ac:picMkLst>
            <pc:docMk/>
            <pc:sldMk cId="3799020128" sldId="316"/>
            <ac:picMk id="8" creationId="{31A8DE08-B94F-D8E4-E8FC-4AFEEF50593D}"/>
          </ac:picMkLst>
        </pc:picChg>
      </pc:sldChg>
      <pc:sldChg chg="addSp delSp modSp mod">
        <pc:chgData name="Charlie Gibson" userId="05d73aa8-f094-42cf-9261-ec5251b97041" providerId="ADAL" clId="{67E7DDC5-9BA7-43D9-A3D2-0B21EF4A95A7}" dt="2024-06-10T14:10:34.769" v="64"/>
        <pc:sldMkLst>
          <pc:docMk/>
          <pc:sldMk cId="3891411312" sldId="317"/>
        </pc:sldMkLst>
        <pc:spChg chg="mod">
          <ac:chgData name="Charlie Gibson" userId="05d73aa8-f094-42cf-9261-ec5251b97041" providerId="ADAL" clId="{67E7DDC5-9BA7-43D9-A3D2-0B21EF4A95A7}" dt="2024-06-10T14:07:02.936" v="12" actId="20577"/>
          <ac:spMkLst>
            <pc:docMk/>
            <pc:sldMk cId="3891411312" sldId="317"/>
            <ac:spMk id="5" creationId="{F3B760C1-7E25-45A7-B891-53C58D074EA2}"/>
          </ac:spMkLst>
        </pc:spChg>
        <pc:picChg chg="del">
          <ac:chgData name="Charlie Gibson" userId="05d73aa8-f094-42cf-9261-ec5251b97041" providerId="ADAL" clId="{67E7DDC5-9BA7-43D9-A3D2-0B21EF4A95A7}" dt="2024-06-10T14:10:33.840" v="63" actId="478"/>
          <ac:picMkLst>
            <pc:docMk/>
            <pc:sldMk cId="3891411312" sldId="317"/>
            <ac:picMk id="3" creationId="{A58B4590-A7BE-F45C-65EE-D1081410D8A7}"/>
          </ac:picMkLst>
        </pc:picChg>
        <pc:picChg chg="add mod">
          <ac:chgData name="Charlie Gibson" userId="05d73aa8-f094-42cf-9261-ec5251b97041" providerId="ADAL" clId="{67E7DDC5-9BA7-43D9-A3D2-0B21EF4A95A7}" dt="2024-06-10T14:10:34.769" v="64"/>
          <ac:picMkLst>
            <pc:docMk/>
            <pc:sldMk cId="3891411312" sldId="317"/>
            <ac:picMk id="4" creationId="{7A708309-4004-AF28-4DAC-0B7C6187C1AF}"/>
          </ac:picMkLst>
        </pc:picChg>
        <pc:picChg chg="del">
          <ac:chgData name="Charlie Gibson" userId="05d73aa8-f094-42cf-9261-ec5251b97041" providerId="ADAL" clId="{67E7DDC5-9BA7-43D9-A3D2-0B21EF4A95A7}" dt="2024-05-29T13:34:17.913" v="1" actId="478"/>
          <ac:picMkLst>
            <pc:docMk/>
            <pc:sldMk cId="3891411312" sldId="317"/>
            <ac:picMk id="4" creationId="{7B5DFE03-4789-704A-447A-D8B047B788D4}"/>
          </ac:picMkLst>
        </pc:picChg>
        <pc:picChg chg="add mod">
          <ac:chgData name="Charlie Gibson" userId="05d73aa8-f094-42cf-9261-ec5251b97041" providerId="ADAL" clId="{67E7DDC5-9BA7-43D9-A3D2-0B21EF4A95A7}" dt="2024-06-10T14:10:34.769" v="64"/>
          <ac:picMkLst>
            <pc:docMk/>
            <pc:sldMk cId="3891411312" sldId="317"/>
            <ac:picMk id="7" creationId="{6251DBD9-1071-9D7C-E9B3-639419AF4B75}"/>
          </ac:picMkLst>
        </pc:picChg>
        <pc:picChg chg="del">
          <ac:chgData name="Charlie Gibson" userId="05d73aa8-f094-42cf-9261-ec5251b97041" providerId="ADAL" clId="{67E7DDC5-9BA7-43D9-A3D2-0B21EF4A95A7}" dt="2024-05-29T13:34:16.201" v="0" actId="478"/>
          <ac:picMkLst>
            <pc:docMk/>
            <pc:sldMk cId="3891411312" sldId="317"/>
            <ac:picMk id="8" creationId="{7719C2CA-D921-2786-EA97-6328C1BF0B31}"/>
          </ac:picMkLst>
        </pc:picChg>
        <pc:picChg chg="add mod">
          <ac:chgData name="Charlie Gibson" userId="05d73aa8-f094-42cf-9261-ec5251b97041" providerId="ADAL" clId="{67E7DDC5-9BA7-43D9-A3D2-0B21EF4A95A7}" dt="2024-06-10T14:10:34.769" v="64"/>
          <ac:picMkLst>
            <pc:docMk/>
            <pc:sldMk cId="3891411312" sldId="317"/>
            <ac:picMk id="8" creationId="{EE12143B-1F4A-F400-7908-40F3434E84CC}"/>
          </ac:picMkLst>
        </pc:picChg>
      </pc:sldChg>
      <pc:sldChg chg="addSp delSp modSp mod">
        <pc:chgData name="Charlie Gibson" userId="05d73aa8-f094-42cf-9261-ec5251b97041" providerId="ADAL" clId="{67E7DDC5-9BA7-43D9-A3D2-0B21EF4A95A7}" dt="2024-06-10T14:43:34.331" v="203" actId="478"/>
        <pc:sldMkLst>
          <pc:docMk/>
          <pc:sldMk cId="1384095157" sldId="319"/>
        </pc:sldMkLst>
        <pc:spChg chg="add del mod">
          <ac:chgData name="Charlie Gibson" userId="05d73aa8-f094-42cf-9261-ec5251b97041" providerId="ADAL" clId="{67E7DDC5-9BA7-43D9-A3D2-0B21EF4A95A7}" dt="2024-06-10T14:43:34.331" v="203" actId="478"/>
          <ac:spMkLst>
            <pc:docMk/>
            <pc:sldMk cId="1384095157" sldId="319"/>
            <ac:spMk id="4" creationId="{1E12FBB8-D976-A06C-D475-4A4AC02282EC}"/>
          </ac:spMkLst>
        </pc:spChg>
        <pc:spChg chg="add mod">
          <ac:chgData name="Charlie Gibson" userId="05d73aa8-f094-42cf-9261-ec5251b97041" providerId="ADAL" clId="{67E7DDC5-9BA7-43D9-A3D2-0B21EF4A95A7}" dt="2024-06-10T14:43:31.488" v="202"/>
          <ac:spMkLst>
            <pc:docMk/>
            <pc:sldMk cId="1384095157" sldId="319"/>
            <ac:spMk id="6" creationId="{7F1DCB1A-2003-32B4-A574-87C6F89560FA}"/>
          </ac:spMkLst>
        </pc:spChg>
        <pc:spChg chg="del">
          <ac:chgData name="Charlie Gibson" userId="05d73aa8-f094-42cf-9261-ec5251b97041" providerId="ADAL" clId="{67E7DDC5-9BA7-43D9-A3D2-0B21EF4A95A7}" dt="2024-06-10T14:43:30.661" v="201" actId="478"/>
          <ac:spMkLst>
            <pc:docMk/>
            <pc:sldMk cId="1384095157" sldId="319"/>
            <ac:spMk id="8" creationId="{17A5219F-4BEE-9D9D-3A1E-7F9AA14E9744}"/>
          </ac:spMkLst>
        </pc:spChg>
        <pc:picChg chg="del">
          <ac:chgData name="Charlie Gibson" userId="05d73aa8-f094-42cf-9261-ec5251b97041" providerId="ADAL" clId="{67E7DDC5-9BA7-43D9-A3D2-0B21EF4A95A7}" dt="2024-06-10T14:43:29.166" v="200" actId="478"/>
          <ac:picMkLst>
            <pc:docMk/>
            <pc:sldMk cId="1384095157" sldId="319"/>
            <ac:picMk id="5" creationId="{C4036D60-1DE4-A838-A1EA-86022CE1F893}"/>
          </ac:picMkLst>
        </pc:picChg>
        <pc:picChg chg="add mod">
          <ac:chgData name="Charlie Gibson" userId="05d73aa8-f094-42cf-9261-ec5251b97041" providerId="ADAL" clId="{67E7DDC5-9BA7-43D9-A3D2-0B21EF4A95A7}" dt="2024-06-10T14:43:31.488" v="202"/>
          <ac:picMkLst>
            <pc:docMk/>
            <pc:sldMk cId="1384095157" sldId="319"/>
            <ac:picMk id="9" creationId="{29246B21-26D4-51EF-C07A-C73C038A7F5D}"/>
          </ac:picMkLst>
        </pc:picChg>
      </pc:sldChg>
      <pc:sldChg chg="del">
        <pc:chgData name="Charlie Gibson" userId="05d73aa8-f094-42cf-9261-ec5251b97041" providerId="ADAL" clId="{67E7DDC5-9BA7-43D9-A3D2-0B21EF4A95A7}" dt="2024-06-10T14:47:39.508" v="274" actId="47"/>
        <pc:sldMkLst>
          <pc:docMk/>
          <pc:sldMk cId="263907504" sldId="320"/>
        </pc:sldMkLst>
      </pc:sldChg>
      <pc:sldChg chg="del">
        <pc:chgData name="Charlie Gibson" userId="05d73aa8-f094-42cf-9261-ec5251b97041" providerId="ADAL" clId="{67E7DDC5-9BA7-43D9-A3D2-0B21EF4A95A7}" dt="2024-06-10T14:47:35.803" v="272" actId="47"/>
        <pc:sldMkLst>
          <pc:docMk/>
          <pc:sldMk cId="4161328521" sldId="321"/>
        </pc:sldMkLst>
      </pc:sldChg>
      <pc:sldChg chg="addSp delSp modSp add mod">
        <pc:chgData name="Charlie Gibson" userId="05d73aa8-f094-42cf-9261-ec5251b97041" providerId="ADAL" clId="{67E7DDC5-9BA7-43D9-A3D2-0B21EF4A95A7}" dt="2024-06-10T14:41:59.243" v="190" actId="962"/>
        <pc:sldMkLst>
          <pc:docMk/>
          <pc:sldMk cId="1805367270" sldId="322"/>
        </pc:sldMkLst>
        <pc:spChg chg="mod">
          <ac:chgData name="Charlie Gibson" userId="05d73aa8-f094-42cf-9261-ec5251b97041" providerId="ADAL" clId="{67E7DDC5-9BA7-43D9-A3D2-0B21EF4A95A7}" dt="2024-06-10T14:39:51.223" v="167" actId="20577"/>
          <ac:spMkLst>
            <pc:docMk/>
            <pc:sldMk cId="1805367270" sldId="322"/>
            <ac:spMk id="4" creationId="{56567651-8AA4-479B-AC03-821AC799E926}"/>
          </ac:spMkLst>
        </pc:spChg>
        <pc:spChg chg="mod">
          <ac:chgData name="Charlie Gibson" userId="05d73aa8-f094-42cf-9261-ec5251b97041" providerId="ADAL" clId="{67E7DDC5-9BA7-43D9-A3D2-0B21EF4A95A7}" dt="2024-06-10T14:41:41.992" v="184" actId="14100"/>
          <ac:spMkLst>
            <pc:docMk/>
            <pc:sldMk cId="1805367270" sldId="322"/>
            <ac:spMk id="14" creationId="{CD135C1E-0942-48C3-9F0A-AD3D55C08964}"/>
          </ac:spMkLst>
        </pc:spChg>
        <pc:picChg chg="del">
          <ac:chgData name="Charlie Gibson" userId="05d73aa8-f094-42cf-9261-ec5251b97041" providerId="ADAL" clId="{67E7DDC5-9BA7-43D9-A3D2-0B21EF4A95A7}" dt="2024-06-10T14:40:11.089" v="173" actId="478"/>
          <ac:picMkLst>
            <pc:docMk/>
            <pc:sldMk cId="1805367270" sldId="322"/>
            <ac:picMk id="5" creationId="{1747ABF0-A15B-484D-B3C0-2CBB75CB029C}"/>
          </ac:picMkLst>
        </pc:picChg>
        <pc:picChg chg="add del">
          <ac:chgData name="Charlie Gibson" userId="05d73aa8-f094-42cf-9261-ec5251b97041" providerId="ADAL" clId="{67E7DDC5-9BA7-43D9-A3D2-0B21EF4A95A7}" dt="2024-06-10T14:41:00.341" v="176" actId="478"/>
          <ac:picMkLst>
            <pc:docMk/>
            <pc:sldMk cId="1805367270" sldId="322"/>
            <ac:picMk id="6" creationId="{9E2FE29A-C89D-9D08-C5AD-978482FB045A}"/>
          </ac:picMkLst>
        </pc:picChg>
        <pc:picChg chg="add mod">
          <ac:chgData name="Charlie Gibson" userId="05d73aa8-f094-42cf-9261-ec5251b97041" providerId="ADAL" clId="{67E7DDC5-9BA7-43D9-A3D2-0B21EF4A95A7}" dt="2024-06-10T14:41:45.376" v="185" actId="1076"/>
          <ac:picMkLst>
            <pc:docMk/>
            <pc:sldMk cId="1805367270" sldId="322"/>
            <ac:picMk id="8" creationId="{D323A36C-C864-3305-77F9-63C9767C0678}"/>
          </ac:picMkLst>
        </pc:picChg>
        <pc:picChg chg="del">
          <ac:chgData name="Charlie Gibson" userId="05d73aa8-f094-42cf-9261-ec5251b97041" providerId="ADAL" clId="{67E7DDC5-9BA7-43D9-A3D2-0B21EF4A95A7}" dt="2024-06-10T14:40:10.539" v="172" actId="478"/>
          <ac:picMkLst>
            <pc:docMk/>
            <pc:sldMk cId="1805367270" sldId="322"/>
            <ac:picMk id="9" creationId="{A0B71E8F-9BD7-65FB-47EF-A72E23A62010}"/>
          </ac:picMkLst>
        </pc:picChg>
        <pc:picChg chg="add mod">
          <ac:chgData name="Charlie Gibson" userId="05d73aa8-f094-42cf-9261-ec5251b97041" providerId="ADAL" clId="{67E7DDC5-9BA7-43D9-A3D2-0B21EF4A95A7}" dt="2024-06-10T14:41:59.243" v="190" actId="962"/>
          <ac:picMkLst>
            <pc:docMk/>
            <pc:sldMk cId="1805367270" sldId="322"/>
            <ac:picMk id="11" creationId="{66980152-C74C-9248-A9E0-4937E26CE0BB}"/>
          </ac:picMkLst>
        </pc:picChg>
      </pc:sldChg>
      <pc:sldChg chg="modSp add mod">
        <pc:chgData name="Charlie Gibson" userId="05d73aa8-f094-42cf-9261-ec5251b97041" providerId="ADAL" clId="{67E7DDC5-9BA7-43D9-A3D2-0B21EF4A95A7}" dt="2024-06-10T14:42:21.899" v="199" actId="1076"/>
        <pc:sldMkLst>
          <pc:docMk/>
          <pc:sldMk cId="1890742672" sldId="323"/>
        </pc:sldMkLst>
        <pc:spChg chg="mod">
          <ac:chgData name="Charlie Gibson" userId="05d73aa8-f094-42cf-9261-ec5251b97041" providerId="ADAL" clId="{67E7DDC5-9BA7-43D9-A3D2-0B21EF4A95A7}" dt="2024-06-10T14:42:13.416" v="195" actId="14100"/>
          <ac:spMkLst>
            <pc:docMk/>
            <pc:sldMk cId="1890742672" sldId="323"/>
            <ac:spMk id="14" creationId="{CD135C1E-0942-48C3-9F0A-AD3D55C08964}"/>
          </ac:spMkLst>
        </pc:spChg>
        <pc:picChg chg="mod">
          <ac:chgData name="Charlie Gibson" userId="05d73aa8-f094-42cf-9261-ec5251b97041" providerId="ADAL" clId="{67E7DDC5-9BA7-43D9-A3D2-0B21EF4A95A7}" dt="2024-06-10T14:42:21.899" v="199" actId="1076"/>
          <ac:picMkLst>
            <pc:docMk/>
            <pc:sldMk cId="1890742672" sldId="323"/>
            <ac:picMk id="6" creationId="{9E2FE29A-C89D-9D08-C5AD-978482FB045A}"/>
          </ac:picMkLst>
        </pc:picChg>
      </pc:sldChg>
      <pc:sldChg chg="addSp delSp modSp add mod">
        <pc:chgData name="Charlie Gibson" userId="05d73aa8-f094-42cf-9261-ec5251b97041" providerId="ADAL" clId="{67E7DDC5-9BA7-43D9-A3D2-0B21EF4A95A7}" dt="2024-06-10T14:46:10.931" v="252" actId="1076"/>
        <pc:sldMkLst>
          <pc:docMk/>
          <pc:sldMk cId="3668957885" sldId="324"/>
        </pc:sldMkLst>
        <pc:spChg chg="mod">
          <ac:chgData name="Charlie Gibson" userId="05d73aa8-f094-42cf-9261-ec5251b97041" providerId="ADAL" clId="{67E7DDC5-9BA7-43D9-A3D2-0B21EF4A95A7}" dt="2024-06-10T14:45:43.904" v="244" actId="20577"/>
          <ac:spMkLst>
            <pc:docMk/>
            <pc:sldMk cId="3668957885" sldId="324"/>
            <ac:spMk id="4" creationId="{56567651-8AA4-479B-AC03-821AC799E926}"/>
          </ac:spMkLst>
        </pc:spChg>
        <pc:spChg chg="mod">
          <ac:chgData name="Charlie Gibson" userId="05d73aa8-f094-42cf-9261-ec5251b97041" providerId="ADAL" clId="{67E7DDC5-9BA7-43D9-A3D2-0B21EF4A95A7}" dt="2024-06-10T14:46:01.996" v="247" actId="14100"/>
          <ac:spMkLst>
            <pc:docMk/>
            <pc:sldMk cId="3668957885" sldId="324"/>
            <ac:spMk id="5" creationId="{DD4712C1-F703-4BDE-AA70-74AE23C7B717}"/>
          </ac:spMkLst>
        </pc:spChg>
        <pc:picChg chg="add mod">
          <ac:chgData name="Charlie Gibson" userId="05d73aa8-f094-42cf-9261-ec5251b97041" providerId="ADAL" clId="{67E7DDC5-9BA7-43D9-A3D2-0B21EF4A95A7}" dt="2024-06-10T14:46:10.931" v="252" actId="1076"/>
          <ac:picMkLst>
            <pc:docMk/>
            <pc:sldMk cId="3668957885" sldId="324"/>
            <ac:picMk id="6" creationId="{D7A70ED7-1C85-075F-9C4C-2B0BACBFD93A}"/>
          </ac:picMkLst>
        </pc:picChg>
        <pc:picChg chg="del">
          <ac:chgData name="Charlie Gibson" userId="05d73aa8-f094-42cf-9261-ec5251b97041" providerId="ADAL" clId="{67E7DDC5-9BA7-43D9-A3D2-0B21EF4A95A7}" dt="2024-06-10T14:45:59.099" v="246" actId="478"/>
          <ac:picMkLst>
            <pc:docMk/>
            <pc:sldMk cId="3668957885" sldId="324"/>
            <ac:picMk id="7" creationId="{98EF8AF8-E795-F5E6-695A-A8C1B187A68A}"/>
          </ac:picMkLst>
        </pc:picChg>
      </pc:sldChg>
    </pc:docChg>
  </pc:docChgLst>
  <pc:docChgLst>
    <pc:chgData name="Tammy Pankey" userId="89b84b47-0384-4d66-b56e-dc00ebdb68cf" providerId="ADAL" clId="{B29183B2-EEEC-48F6-BFEA-F4BE364D7865}"/>
    <pc:docChg chg="undo custSel modSld">
      <pc:chgData name="Tammy Pankey" userId="89b84b47-0384-4d66-b56e-dc00ebdb68cf" providerId="ADAL" clId="{B29183B2-EEEC-48F6-BFEA-F4BE364D7865}" dt="2023-07-05T20:17:10.237" v="45" actId="478"/>
      <pc:docMkLst>
        <pc:docMk/>
      </pc:docMkLst>
      <pc:sldChg chg="modSp mod">
        <pc:chgData name="Tammy Pankey" userId="89b84b47-0384-4d66-b56e-dc00ebdb68cf" providerId="ADAL" clId="{B29183B2-EEEC-48F6-BFEA-F4BE364D7865}" dt="2023-07-05T19:54:53.711" v="11" actId="2711"/>
        <pc:sldMkLst>
          <pc:docMk/>
          <pc:sldMk cId="1717468709" sldId="260"/>
        </pc:sldMkLst>
        <pc:spChg chg="mod">
          <ac:chgData name="Tammy Pankey" userId="89b84b47-0384-4d66-b56e-dc00ebdb68cf" providerId="ADAL" clId="{B29183B2-EEEC-48F6-BFEA-F4BE364D7865}" dt="2023-07-05T19:54:53.711" v="11" actId="2711"/>
          <ac:spMkLst>
            <pc:docMk/>
            <pc:sldMk cId="1717468709" sldId="260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4:53.711" v="11" actId="2711"/>
          <ac:spMkLst>
            <pc:docMk/>
            <pc:sldMk cId="1717468709" sldId="260"/>
            <ac:spMk id="4" creationId="{56567651-8AA4-479B-AC03-821AC799E926}"/>
          </ac:spMkLst>
        </pc:spChg>
        <pc:spChg chg="mod">
          <ac:chgData name="Tammy Pankey" userId="89b84b47-0384-4d66-b56e-dc00ebdb68cf" providerId="ADAL" clId="{B29183B2-EEEC-48F6-BFEA-F4BE364D7865}" dt="2023-07-05T19:54:53.711" v="11" actId="2711"/>
          <ac:spMkLst>
            <pc:docMk/>
            <pc:sldMk cId="1717468709" sldId="260"/>
            <ac:spMk id="5" creationId="{8DE1808D-4A41-4429-BDD9-039046921A33}"/>
          </ac:spMkLst>
        </pc:spChg>
        <pc:spChg chg="mod">
          <ac:chgData name="Tammy Pankey" userId="89b84b47-0384-4d66-b56e-dc00ebdb68cf" providerId="ADAL" clId="{B29183B2-EEEC-48F6-BFEA-F4BE364D7865}" dt="2023-07-05T19:54:53.711" v="11" actId="2711"/>
          <ac:spMkLst>
            <pc:docMk/>
            <pc:sldMk cId="1717468709" sldId="260"/>
            <ac:spMk id="13" creationId="{0BFC0E9B-CC84-4D72-8BFD-54ED5EC94447}"/>
          </ac:spMkLst>
        </pc:spChg>
      </pc:sldChg>
      <pc:sldChg chg="modSp mod">
        <pc:chgData name="Tammy Pankey" userId="89b84b47-0384-4d66-b56e-dc00ebdb68cf" providerId="ADAL" clId="{B29183B2-EEEC-48F6-BFEA-F4BE364D7865}" dt="2023-07-05T19:55:43.132" v="17" actId="6549"/>
        <pc:sldMkLst>
          <pc:docMk/>
          <pc:sldMk cId="3995406312" sldId="284"/>
        </pc:sldMkLst>
        <pc:spChg chg="mod">
          <ac:chgData name="Tammy Pankey" userId="89b84b47-0384-4d66-b56e-dc00ebdb68cf" providerId="ADAL" clId="{B29183B2-EEEC-48F6-BFEA-F4BE364D7865}" dt="2023-07-05T19:55:40.210" v="16" actId="2711"/>
          <ac:spMkLst>
            <pc:docMk/>
            <pc:sldMk cId="3995406312" sldId="284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5:40.210" v="16" actId="2711"/>
          <ac:spMkLst>
            <pc:docMk/>
            <pc:sldMk cId="3995406312" sldId="284"/>
            <ac:spMk id="4" creationId="{56567651-8AA4-479B-AC03-821AC799E926}"/>
          </ac:spMkLst>
        </pc:spChg>
        <pc:spChg chg="mod">
          <ac:chgData name="Tammy Pankey" userId="89b84b47-0384-4d66-b56e-dc00ebdb68cf" providerId="ADAL" clId="{B29183B2-EEEC-48F6-BFEA-F4BE364D7865}" dt="2023-07-05T19:55:43.132" v="17" actId="6549"/>
          <ac:spMkLst>
            <pc:docMk/>
            <pc:sldMk cId="3995406312" sldId="284"/>
            <ac:spMk id="6" creationId="{C0363EA2-223C-4511-ABE0-5D5FCE348A85}"/>
          </ac:spMkLst>
        </pc:spChg>
        <pc:spChg chg="mod">
          <ac:chgData name="Tammy Pankey" userId="89b84b47-0384-4d66-b56e-dc00ebdb68cf" providerId="ADAL" clId="{B29183B2-EEEC-48F6-BFEA-F4BE364D7865}" dt="2023-07-05T19:55:40.210" v="16" actId="2711"/>
          <ac:spMkLst>
            <pc:docMk/>
            <pc:sldMk cId="3995406312" sldId="284"/>
            <ac:spMk id="15" creationId="{15790FC9-2581-40A9-831C-A5B74FAD4634}"/>
          </ac:spMkLst>
        </pc:spChg>
      </pc:sldChg>
      <pc:sldChg chg="modSp mod">
        <pc:chgData name="Tammy Pankey" userId="89b84b47-0384-4d66-b56e-dc00ebdb68cf" providerId="ADAL" clId="{B29183B2-EEEC-48F6-BFEA-F4BE364D7865}" dt="2023-07-05T19:56:02.749" v="20" actId="2711"/>
        <pc:sldMkLst>
          <pc:docMk/>
          <pc:sldMk cId="1944321190" sldId="287"/>
        </pc:sldMkLst>
        <pc:spChg chg="mod">
          <ac:chgData name="Tammy Pankey" userId="89b84b47-0384-4d66-b56e-dc00ebdb68cf" providerId="ADAL" clId="{B29183B2-EEEC-48F6-BFEA-F4BE364D7865}" dt="2023-07-05T19:56:02.749" v="20" actId="2711"/>
          <ac:spMkLst>
            <pc:docMk/>
            <pc:sldMk cId="1944321190" sldId="287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6:02.749" v="20" actId="2711"/>
          <ac:spMkLst>
            <pc:docMk/>
            <pc:sldMk cId="1944321190" sldId="287"/>
            <ac:spMk id="4" creationId="{56567651-8AA4-479B-AC03-821AC799E926}"/>
          </ac:spMkLst>
        </pc:spChg>
        <pc:spChg chg="mod">
          <ac:chgData name="Tammy Pankey" userId="89b84b47-0384-4d66-b56e-dc00ebdb68cf" providerId="ADAL" clId="{B29183B2-EEEC-48F6-BFEA-F4BE364D7865}" dt="2023-07-05T19:56:02.749" v="20" actId="2711"/>
          <ac:spMkLst>
            <pc:docMk/>
            <pc:sldMk cId="1944321190" sldId="287"/>
            <ac:spMk id="6" creationId="{04DCD63E-3C1E-6C35-1F23-63F400E44F7E}"/>
          </ac:spMkLst>
        </pc:spChg>
        <pc:spChg chg="mod">
          <ac:chgData name="Tammy Pankey" userId="89b84b47-0384-4d66-b56e-dc00ebdb68cf" providerId="ADAL" clId="{B29183B2-EEEC-48F6-BFEA-F4BE364D7865}" dt="2023-07-05T19:56:02.749" v="20" actId="2711"/>
          <ac:spMkLst>
            <pc:docMk/>
            <pc:sldMk cId="1944321190" sldId="287"/>
            <ac:spMk id="11" creationId="{669AA10B-C6C1-DAE8-85AC-AA00E6FF85B3}"/>
          </ac:spMkLst>
        </pc:spChg>
      </pc:sldChg>
      <pc:sldChg chg="modSp mod">
        <pc:chgData name="Tammy Pankey" userId="89b84b47-0384-4d66-b56e-dc00ebdb68cf" providerId="ADAL" clId="{B29183B2-EEEC-48F6-BFEA-F4BE364D7865}" dt="2023-07-05T19:55:49.687" v="18" actId="2711"/>
        <pc:sldMkLst>
          <pc:docMk/>
          <pc:sldMk cId="2086260654" sldId="293"/>
        </pc:sldMkLst>
        <pc:spChg chg="mod">
          <ac:chgData name="Tammy Pankey" userId="89b84b47-0384-4d66-b56e-dc00ebdb68cf" providerId="ADAL" clId="{B29183B2-EEEC-48F6-BFEA-F4BE364D7865}" dt="2023-07-05T19:55:49.687" v="18" actId="2711"/>
          <ac:spMkLst>
            <pc:docMk/>
            <pc:sldMk cId="2086260654" sldId="293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5:49.687" v="18" actId="2711"/>
          <ac:spMkLst>
            <pc:docMk/>
            <pc:sldMk cId="2086260654" sldId="293"/>
            <ac:spMk id="3" creationId="{8C5A5BBB-5DC3-7601-5EB4-29D041996902}"/>
          </ac:spMkLst>
        </pc:spChg>
        <pc:spChg chg="mod">
          <ac:chgData name="Tammy Pankey" userId="89b84b47-0384-4d66-b56e-dc00ebdb68cf" providerId="ADAL" clId="{B29183B2-EEEC-48F6-BFEA-F4BE364D7865}" dt="2023-07-05T19:55:49.687" v="18" actId="2711"/>
          <ac:spMkLst>
            <pc:docMk/>
            <pc:sldMk cId="2086260654" sldId="293"/>
            <ac:spMk id="4" creationId="{56567651-8AA4-479B-AC03-821AC799E926}"/>
          </ac:spMkLst>
        </pc:spChg>
        <pc:spChg chg="mod">
          <ac:chgData name="Tammy Pankey" userId="89b84b47-0384-4d66-b56e-dc00ebdb68cf" providerId="ADAL" clId="{B29183B2-EEEC-48F6-BFEA-F4BE364D7865}" dt="2023-07-05T19:55:49.687" v="18" actId="2711"/>
          <ac:spMkLst>
            <pc:docMk/>
            <pc:sldMk cId="2086260654" sldId="293"/>
            <ac:spMk id="6" creationId="{C0363EA2-223C-4511-ABE0-5D5FCE348A85}"/>
          </ac:spMkLst>
        </pc:spChg>
        <pc:spChg chg="mod">
          <ac:chgData name="Tammy Pankey" userId="89b84b47-0384-4d66-b56e-dc00ebdb68cf" providerId="ADAL" clId="{B29183B2-EEEC-48F6-BFEA-F4BE364D7865}" dt="2023-07-05T19:55:49.687" v="18" actId="2711"/>
          <ac:spMkLst>
            <pc:docMk/>
            <pc:sldMk cId="2086260654" sldId="293"/>
            <ac:spMk id="16" creationId="{3AE2D87F-D00D-45E2-BA86-8D6C44E0A3A6}"/>
          </ac:spMkLst>
        </pc:spChg>
      </pc:sldChg>
      <pc:sldChg chg="delSp modSp mod">
        <pc:chgData name="Tammy Pankey" userId="89b84b47-0384-4d66-b56e-dc00ebdb68cf" providerId="ADAL" clId="{B29183B2-EEEC-48F6-BFEA-F4BE364D7865}" dt="2023-07-05T20:17:10.237" v="45" actId="478"/>
        <pc:sldMkLst>
          <pc:docMk/>
          <pc:sldMk cId="448954995" sldId="295"/>
        </pc:sldMkLst>
        <pc:spChg chg="mod">
          <ac:chgData name="Tammy Pankey" userId="89b84b47-0384-4d66-b56e-dc00ebdb68cf" providerId="ADAL" clId="{B29183B2-EEEC-48F6-BFEA-F4BE364D7865}" dt="2023-07-05T19:56:37.474" v="25" actId="2711"/>
          <ac:spMkLst>
            <pc:docMk/>
            <pc:sldMk cId="448954995" sldId="295"/>
            <ac:spMk id="2" creationId="{687D7AD4-EE25-42E6-A3F2-C658860DB740}"/>
          </ac:spMkLst>
        </pc:spChg>
        <pc:spChg chg="del mod">
          <ac:chgData name="Tammy Pankey" userId="89b84b47-0384-4d66-b56e-dc00ebdb68cf" providerId="ADAL" clId="{B29183B2-EEEC-48F6-BFEA-F4BE364D7865}" dt="2023-07-05T20:17:10.237" v="45" actId="478"/>
          <ac:spMkLst>
            <pc:docMk/>
            <pc:sldMk cId="448954995" sldId="295"/>
            <ac:spMk id="8" creationId="{4720B1F0-CE95-DAEF-C90B-880372A2CF05}"/>
          </ac:spMkLst>
        </pc:spChg>
        <pc:spChg chg="mod">
          <ac:chgData name="Tammy Pankey" userId="89b84b47-0384-4d66-b56e-dc00ebdb68cf" providerId="ADAL" clId="{B29183B2-EEEC-48F6-BFEA-F4BE364D7865}" dt="2023-07-05T19:56:37.474" v="25" actId="2711"/>
          <ac:spMkLst>
            <pc:docMk/>
            <pc:sldMk cId="448954995" sldId="295"/>
            <ac:spMk id="9" creationId="{5421FB2A-5DE8-002B-5B25-B417B7505D08}"/>
          </ac:spMkLst>
        </pc:spChg>
      </pc:sldChg>
      <pc:sldChg chg="modSp mod">
        <pc:chgData name="Tammy Pankey" userId="89b84b47-0384-4d66-b56e-dc00ebdb68cf" providerId="ADAL" clId="{B29183B2-EEEC-48F6-BFEA-F4BE364D7865}" dt="2023-07-05T19:57:20.249" v="34" actId="1076"/>
        <pc:sldMkLst>
          <pc:docMk/>
          <pc:sldMk cId="2937528002" sldId="296"/>
        </pc:sldMkLst>
        <pc:spChg chg="mod">
          <ac:chgData name="Tammy Pankey" userId="89b84b47-0384-4d66-b56e-dc00ebdb68cf" providerId="ADAL" clId="{B29183B2-EEEC-48F6-BFEA-F4BE364D7865}" dt="2023-07-05T19:57:10.107" v="30" actId="2711"/>
          <ac:spMkLst>
            <pc:docMk/>
            <pc:sldMk cId="2937528002" sldId="296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7:10.107" v="30" actId="2711"/>
          <ac:spMkLst>
            <pc:docMk/>
            <pc:sldMk cId="2937528002" sldId="296"/>
            <ac:spMk id="4" creationId="{56567651-8AA4-479B-AC03-821AC799E926}"/>
          </ac:spMkLst>
        </pc:spChg>
        <pc:spChg chg="mod">
          <ac:chgData name="Tammy Pankey" userId="89b84b47-0384-4d66-b56e-dc00ebdb68cf" providerId="ADAL" clId="{B29183B2-EEEC-48F6-BFEA-F4BE364D7865}" dt="2023-07-05T19:57:10.107" v="30" actId="2711"/>
          <ac:spMkLst>
            <pc:docMk/>
            <pc:sldMk cId="2937528002" sldId="296"/>
            <ac:spMk id="13" creationId="{4FF6F6FD-B23D-2243-19A1-4466DE33E4F5}"/>
          </ac:spMkLst>
        </pc:spChg>
        <pc:picChg chg="mod">
          <ac:chgData name="Tammy Pankey" userId="89b84b47-0384-4d66-b56e-dc00ebdb68cf" providerId="ADAL" clId="{B29183B2-EEEC-48F6-BFEA-F4BE364D7865}" dt="2023-07-05T19:57:20.249" v="34" actId="1076"/>
          <ac:picMkLst>
            <pc:docMk/>
            <pc:sldMk cId="2937528002" sldId="296"/>
            <ac:picMk id="15" creationId="{B27A0BA1-C68B-553D-CC36-ECCB708928B9}"/>
          </ac:picMkLst>
        </pc:picChg>
      </pc:sldChg>
      <pc:sldChg chg="delSp modSp mod">
        <pc:chgData name="Tammy Pankey" userId="89b84b47-0384-4d66-b56e-dc00ebdb68cf" providerId="ADAL" clId="{B29183B2-EEEC-48F6-BFEA-F4BE364D7865}" dt="2023-07-05T20:17:01.739" v="43" actId="478"/>
        <pc:sldMkLst>
          <pc:docMk/>
          <pc:sldMk cId="593059301" sldId="298"/>
        </pc:sldMkLst>
        <pc:spChg chg="mod">
          <ac:chgData name="Tammy Pankey" userId="89b84b47-0384-4d66-b56e-dc00ebdb68cf" providerId="ADAL" clId="{B29183B2-EEEC-48F6-BFEA-F4BE364D7865}" dt="2023-07-05T19:56:21.626" v="23" actId="2711"/>
          <ac:spMkLst>
            <pc:docMk/>
            <pc:sldMk cId="593059301" sldId="298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6:21.626" v="23" actId="2711"/>
          <ac:spMkLst>
            <pc:docMk/>
            <pc:sldMk cId="593059301" sldId="298"/>
            <ac:spMk id="8" creationId="{0D73BA04-B7EA-78EF-9F70-38956C76A095}"/>
          </ac:spMkLst>
        </pc:spChg>
        <pc:spChg chg="del mod">
          <ac:chgData name="Tammy Pankey" userId="89b84b47-0384-4d66-b56e-dc00ebdb68cf" providerId="ADAL" clId="{B29183B2-EEEC-48F6-BFEA-F4BE364D7865}" dt="2023-07-05T20:17:01.739" v="43" actId="478"/>
          <ac:spMkLst>
            <pc:docMk/>
            <pc:sldMk cId="593059301" sldId="298"/>
            <ac:spMk id="10" creationId="{E9247DB6-6E77-10CD-C0A9-04D5B7CAD698}"/>
          </ac:spMkLst>
        </pc:spChg>
      </pc:sldChg>
      <pc:sldChg chg="delSp modSp mod">
        <pc:chgData name="Tammy Pankey" userId="89b84b47-0384-4d66-b56e-dc00ebdb68cf" providerId="ADAL" clId="{B29183B2-EEEC-48F6-BFEA-F4BE364D7865}" dt="2023-07-05T20:17:06.926" v="44" actId="478"/>
        <pc:sldMkLst>
          <pc:docMk/>
          <pc:sldMk cId="1817088350" sldId="299"/>
        </pc:sldMkLst>
        <pc:spChg chg="mod">
          <ac:chgData name="Tammy Pankey" userId="89b84b47-0384-4d66-b56e-dc00ebdb68cf" providerId="ADAL" clId="{B29183B2-EEEC-48F6-BFEA-F4BE364D7865}" dt="2023-07-05T19:56:28.923" v="24" actId="2711"/>
          <ac:spMkLst>
            <pc:docMk/>
            <pc:sldMk cId="1817088350" sldId="299"/>
            <ac:spMk id="2" creationId="{687D7AD4-EE25-42E6-A3F2-C658860DB740}"/>
          </ac:spMkLst>
        </pc:spChg>
        <pc:spChg chg="del mod">
          <ac:chgData name="Tammy Pankey" userId="89b84b47-0384-4d66-b56e-dc00ebdb68cf" providerId="ADAL" clId="{B29183B2-EEEC-48F6-BFEA-F4BE364D7865}" dt="2023-07-05T20:17:06.926" v="44" actId="478"/>
          <ac:spMkLst>
            <pc:docMk/>
            <pc:sldMk cId="1817088350" sldId="299"/>
            <ac:spMk id="10" creationId="{526DB081-082D-0289-6B52-ECD97D202369}"/>
          </ac:spMkLst>
        </pc:spChg>
        <pc:spChg chg="mod">
          <ac:chgData name="Tammy Pankey" userId="89b84b47-0384-4d66-b56e-dc00ebdb68cf" providerId="ADAL" clId="{B29183B2-EEEC-48F6-BFEA-F4BE364D7865}" dt="2023-07-05T19:56:28.923" v="24" actId="2711"/>
          <ac:spMkLst>
            <pc:docMk/>
            <pc:sldMk cId="1817088350" sldId="299"/>
            <ac:spMk id="11" creationId="{CABE59FF-6630-6ED6-663B-234327AC615B}"/>
          </ac:spMkLst>
        </pc:spChg>
      </pc:sldChg>
      <pc:sldChg chg="modSp mod">
        <pc:chgData name="Tammy Pankey" userId="89b84b47-0384-4d66-b56e-dc00ebdb68cf" providerId="ADAL" clId="{B29183B2-EEEC-48F6-BFEA-F4BE364D7865}" dt="2023-07-05T19:56:17.470" v="22" actId="2711"/>
        <pc:sldMkLst>
          <pc:docMk/>
          <pc:sldMk cId="2117150995" sldId="300"/>
        </pc:sldMkLst>
        <pc:spChg chg="mod">
          <ac:chgData name="Tammy Pankey" userId="89b84b47-0384-4d66-b56e-dc00ebdb68cf" providerId="ADAL" clId="{B29183B2-EEEC-48F6-BFEA-F4BE364D7865}" dt="2023-07-05T19:56:17.470" v="22" actId="2711"/>
          <ac:spMkLst>
            <pc:docMk/>
            <pc:sldMk cId="2117150995" sldId="300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6:17.470" v="22" actId="2711"/>
          <ac:spMkLst>
            <pc:docMk/>
            <pc:sldMk cId="2117150995" sldId="300"/>
            <ac:spMk id="5" creationId="{99DD8D6A-447D-4110-8507-7700AA32504E}"/>
          </ac:spMkLst>
        </pc:spChg>
        <pc:spChg chg="mod">
          <ac:chgData name="Tammy Pankey" userId="89b84b47-0384-4d66-b56e-dc00ebdb68cf" providerId="ADAL" clId="{B29183B2-EEEC-48F6-BFEA-F4BE364D7865}" dt="2023-07-05T19:56:17.470" v="22" actId="2711"/>
          <ac:spMkLst>
            <pc:docMk/>
            <pc:sldMk cId="2117150995" sldId="300"/>
            <ac:spMk id="8" creationId="{94DD0FCF-3993-AFDF-761F-617DC969FA36}"/>
          </ac:spMkLst>
        </pc:spChg>
      </pc:sldChg>
      <pc:sldChg chg="modSp mod">
        <pc:chgData name="Tammy Pankey" userId="89b84b47-0384-4d66-b56e-dc00ebdb68cf" providerId="ADAL" clId="{B29183B2-EEEC-48F6-BFEA-F4BE364D7865}" dt="2023-07-05T19:56:43.802" v="26" actId="2711"/>
        <pc:sldMkLst>
          <pc:docMk/>
          <pc:sldMk cId="133115148" sldId="308"/>
        </pc:sldMkLst>
        <pc:spChg chg="mod">
          <ac:chgData name="Tammy Pankey" userId="89b84b47-0384-4d66-b56e-dc00ebdb68cf" providerId="ADAL" clId="{B29183B2-EEEC-48F6-BFEA-F4BE364D7865}" dt="2023-07-05T19:56:43.802" v="26" actId="2711"/>
          <ac:spMkLst>
            <pc:docMk/>
            <pc:sldMk cId="133115148" sldId="308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6:43.802" v="26" actId="2711"/>
          <ac:spMkLst>
            <pc:docMk/>
            <pc:sldMk cId="133115148" sldId="308"/>
            <ac:spMk id="9" creationId="{2B4A7025-DB88-BFEF-92EF-BA2D9CED0D48}"/>
          </ac:spMkLst>
        </pc:spChg>
        <pc:spChg chg="mod">
          <ac:chgData name="Tammy Pankey" userId="89b84b47-0384-4d66-b56e-dc00ebdb68cf" providerId="ADAL" clId="{B29183B2-EEEC-48F6-BFEA-F4BE364D7865}" dt="2023-07-05T19:56:43.802" v="26" actId="2711"/>
          <ac:spMkLst>
            <pc:docMk/>
            <pc:sldMk cId="133115148" sldId="308"/>
            <ac:spMk id="10" creationId="{281EA884-CF64-867C-A90C-BD7C54C20DCF}"/>
          </ac:spMkLst>
        </pc:spChg>
      </pc:sldChg>
      <pc:sldChg chg="modSp mod">
        <pc:chgData name="Tammy Pankey" userId="89b84b47-0384-4d66-b56e-dc00ebdb68cf" providerId="ADAL" clId="{B29183B2-EEEC-48F6-BFEA-F4BE364D7865}" dt="2023-07-05T19:57:02.587" v="29" actId="404"/>
        <pc:sldMkLst>
          <pc:docMk/>
          <pc:sldMk cId="2130926778" sldId="309"/>
        </pc:sldMkLst>
        <pc:spChg chg="mod">
          <ac:chgData name="Tammy Pankey" userId="89b84b47-0384-4d66-b56e-dc00ebdb68cf" providerId="ADAL" clId="{B29183B2-EEEC-48F6-BFEA-F4BE364D7865}" dt="2023-07-05T19:56:58.246" v="28" actId="2711"/>
          <ac:spMkLst>
            <pc:docMk/>
            <pc:sldMk cId="2130926778" sldId="309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6:58.246" v="28" actId="2711"/>
          <ac:spMkLst>
            <pc:docMk/>
            <pc:sldMk cId="2130926778" sldId="309"/>
            <ac:spMk id="8" creationId="{E3FC3ECD-FB7A-A668-0A9F-F86C1A9A5C15}"/>
          </ac:spMkLst>
        </pc:spChg>
        <pc:spChg chg="mod">
          <ac:chgData name="Tammy Pankey" userId="89b84b47-0384-4d66-b56e-dc00ebdb68cf" providerId="ADAL" clId="{B29183B2-EEEC-48F6-BFEA-F4BE364D7865}" dt="2023-07-05T19:56:58.246" v="28" actId="2711"/>
          <ac:spMkLst>
            <pc:docMk/>
            <pc:sldMk cId="2130926778" sldId="309"/>
            <ac:spMk id="9" creationId="{5FE2B9D8-A678-9643-F6D2-B3B297CACA31}"/>
          </ac:spMkLst>
        </pc:spChg>
        <pc:spChg chg="mod">
          <ac:chgData name="Tammy Pankey" userId="89b84b47-0384-4d66-b56e-dc00ebdb68cf" providerId="ADAL" clId="{B29183B2-EEEC-48F6-BFEA-F4BE364D7865}" dt="2023-07-05T19:56:58.246" v="28" actId="2711"/>
          <ac:spMkLst>
            <pc:docMk/>
            <pc:sldMk cId="2130926778" sldId="309"/>
            <ac:spMk id="10" creationId="{DBEB0291-8C0C-5B77-EAB8-7C6AA1F2937D}"/>
          </ac:spMkLst>
        </pc:spChg>
        <pc:spChg chg="mod">
          <ac:chgData name="Tammy Pankey" userId="89b84b47-0384-4d66-b56e-dc00ebdb68cf" providerId="ADAL" clId="{B29183B2-EEEC-48F6-BFEA-F4BE364D7865}" dt="2023-07-05T19:56:58.246" v="28" actId="2711"/>
          <ac:spMkLst>
            <pc:docMk/>
            <pc:sldMk cId="2130926778" sldId="309"/>
            <ac:spMk id="19" creationId="{ADDE9741-7C14-4763-B133-7032A091F63B}"/>
          </ac:spMkLst>
        </pc:spChg>
        <pc:spChg chg="mod">
          <ac:chgData name="Tammy Pankey" userId="89b84b47-0384-4d66-b56e-dc00ebdb68cf" providerId="ADAL" clId="{B29183B2-EEEC-48F6-BFEA-F4BE364D7865}" dt="2023-07-05T19:57:02.587" v="29" actId="404"/>
          <ac:spMkLst>
            <pc:docMk/>
            <pc:sldMk cId="2130926778" sldId="309"/>
            <ac:spMk id="20" creationId="{A099BEB0-B9EA-44FA-85D4-76D0A86E6535}"/>
          </ac:spMkLst>
        </pc:spChg>
      </pc:sldChg>
      <pc:sldChg chg="modSp mod">
        <pc:chgData name="Tammy Pankey" userId="89b84b47-0384-4d66-b56e-dc00ebdb68cf" providerId="ADAL" clId="{B29183B2-EEEC-48F6-BFEA-F4BE364D7865}" dt="2023-07-05T19:57:32.587" v="36" actId="14100"/>
        <pc:sldMkLst>
          <pc:docMk/>
          <pc:sldMk cId="1179324367" sldId="310"/>
        </pc:sldMkLst>
        <pc:spChg chg="mod">
          <ac:chgData name="Tammy Pankey" userId="89b84b47-0384-4d66-b56e-dc00ebdb68cf" providerId="ADAL" clId="{B29183B2-EEEC-48F6-BFEA-F4BE364D7865}" dt="2023-07-05T19:57:26.510" v="35" actId="2711"/>
          <ac:spMkLst>
            <pc:docMk/>
            <pc:sldMk cId="1179324367" sldId="310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7:26.510" v="35" actId="2711"/>
          <ac:spMkLst>
            <pc:docMk/>
            <pc:sldMk cId="1179324367" sldId="310"/>
            <ac:spMk id="4" creationId="{56567651-8AA4-479B-AC03-821AC799E926}"/>
          </ac:spMkLst>
        </pc:spChg>
        <pc:spChg chg="mod">
          <ac:chgData name="Tammy Pankey" userId="89b84b47-0384-4d66-b56e-dc00ebdb68cf" providerId="ADAL" clId="{B29183B2-EEEC-48F6-BFEA-F4BE364D7865}" dt="2023-07-05T19:57:26.510" v="35" actId="2711"/>
          <ac:spMkLst>
            <pc:docMk/>
            <pc:sldMk cId="1179324367" sldId="310"/>
            <ac:spMk id="9" creationId="{EF386167-0CC6-4168-B6CD-9E6EBDB32E86}"/>
          </ac:spMkLst>
        </pc:spChg>
        <pc:spChg chg="mod">
          <ac:chgData name="Tammy Pankey" userId="89b84b47-0384-4d66-b56e-dc00ebdb68cf" providerId="ADAL" clId="{B29183B2-EEEC-48F6-BFEA-F4BE364D7865}" dt="2023-07-05T19:57:26.510" v="35" actId="2711"/>
          <ac:spMkLst>
            <pc:docMk/>
            <pc:sldMk cId="1179324367" sldId="310"/>
            <ac:spMk id="12" creationId="{72539CDD-1594-0EDD-F711-AC409595CD91}"/>
          </ac:spMkLst>
        </pc:spChg>
        <pc:picChg chg="mod">
          <ac:chgData name="Tammy Pankey" userId="89b84b47-0384-4d66-b56e-dc00ebdb68cf" providerId="ADAL" clId="{B29183B2-EEEC-48F6-BFEA-F4BE364D7865}" dt="2023-07-05T19:57:32.587" v="36" actId="14100"/>
          <ac:picMkLst>
            <pc:docMk/>
            <pc:sldMk cId="1179324367" sldId="310"/>
            <ac:picMk id="14" creationId="{325DC140-12AA-2845-9146-86684FCD9582}"/>
          </ac:picMkLst>
        </pc:picChg>
      </pc:sldChg>
      <pc:sldChg chg="modSp mod modNotesTx">
        <pc:chgData name="Tammy Pankey" userId="89b84b47-0384-4d66-b56e-dc00ebdb68cf" providerId="ADAL" clId="{B29183B2-EEEC-48F6-BFEA-F4BE364D7865}" dt="2023-07-05T19:59:55.338" v="41"/>
        <pc:sldMkLst>
          <pc:docMk/>
          <pc:sldMk cId="2597112184" sldId="312"/>
        </pc:sldMkLst>
        <pc:spChg chg="mod">
          <ac:chgData name="Tammy Pankey" userId="89b84b47-0384-4d66-b56e-dc00ebdb68cf" providerId="ADAL" clId="{B29183B2-EEEC-48F6-BFEA-F4BE364D7865}" dt="2023-07-05T19:57:46.526" v="37" actId="2711"/>
          <ac:spMkLst>
            <pc:docMk/>
            <pc:sldMk cId="2597112184" sldId="312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7:46.526" v="37" actId="2711"/>
          <ac:spMkLst>
            <pc:docMk/>
            <pc:sldMk cId="2597112184" sldId="312"/>
            <ac:spMk id="9" creationId="{5F78A9DB-E5AA-4B24-9F57-3E0E955F5A92}"/>
          </ac:spMkLst>
        </pc:spChg>
        <pc:spChg chg="mod">
          <ac:chgData name="Tammy Pankey" userId="89b84b47-0384-4d66-b56e-dc00ebdb68cf" providerId="ADAL" clId="{B29183B2-EEEC-48F6-BFEA-F4BE364D7865}" dt="2023-07-05T19:57:46.526" v="37" actId="2711"/>
          <ac:spMkLst>
            <pc:docMk/>
            <pc:sldMk cId="2597112184" sldId="312"/>
            <ac:spMk id="11" creationId="{36F64D3A-075E-49C2-9842-F32E7A65343B}"/>
          </ac:spMkLst>
        </pc:spChg>
        <pc:spChg chg="mod">
          <ac:chgData name="Tammy Pankey" userId="89b84b47-0384-4d66-b56e-dc00ebdb68cf" providerId="ADAL" clId="{B29183B2-EEEC-48F6-BFEA-F4BE364D7865}" dt="2023-07-05T19:57:46.526" v="37" actId="2711"/>
          <ac:spMkLst>
            <pc:docMk/>
            <pc:sldMk cId="2597112184" sldId="312"/>
            <ac:spMk id="13" creationId="{79E1ECC3-F162-4E13-A48B-FE68FA7D1D1C}"/>
          </ac:spMkLst>
        </pc:spChg>
      </pc:sldChg>
      <pc:sldChg chg="modSp mod">
        <pc:chgData name="Tammy Pankey" userId="89b84b47-0384-4d66-b56e-dc00ebdb68cf" providerId="ADAL" clId="{B29183B2-EEEC-48F6-BFEA-F4BE364D7865}" dt="2023-07-05T19:55:30.048" v="15" actId="2711"/>
        <pc:sldMkLst>
          <pc:docMk/>
          <pc:sldMk cId="3587454972" sldId="313"/>
        </pc:sldMkLst>
        <pc:spChg chg="mod">
          <ac:chgData name="Tammy Pankey" userId="89b84b47-0384-4d66-b56e-dc00ebdb68cf" providerId="ADAL" clId="{B29183B2-EEEC-48F6-BFEA-F4BE364D7865}" dt="2023-07-05T19:55:30.048" v="15" actId="2711"/>
          <ac:spMkLst>
            <pc:docMk/>
            <pc:sldMk cId="3587454972" sldId="313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5:30.048" v="15" actId="2711"/>
          <ac:spMkLst>
            <pc:docMk/>
            <pc:sldMk cId="3587454972" sldId="313"/>
            <ac:spMk id="4" creationId="{56567651-8AA4-479B-AC03-821AC799E926}"/>
          </ac:spMkLst>
        </pc:spChg>
        <pc:spChg chg="mod">
          <ac:chgData name="Tammy Pankey" userId="89b84b47-0384-4d66-b56e-dc00ebdb68cf" providerId="ADAL" clId="{B29183B2-EEEC-48F6-BFEA-F4BE364D7865}" dt="2023-07-05T19:55:30.048" v="15" actId="2711"/>
          <ac:spMkLst>
            <pc:docMk/>
            <pc:sldMk cId="3587454972" sldId="313"/>
            <ac:spMk id="14" creationId="{CD135C1E-0942-48C3-9F0A-AD3D55C08964}"/>
          </ac:spMkLst>
        </pc:spChg>
      </pc:sldChg>
      <pc:sldChg chg="modSp mod">
        <pc:chgData name="Tammy Pankey" userId="89b84b47-0384-4d66-b56e-dc00ebdb68cf" providerId="ADAL" clId="{B29183B2-EEEC-48F6-BFEA-F4BE364D7865}" dt="2023-07-05T19:56:50.274" v="27" actId="2711"/>
        <pc:sldMkLst>
          <pc:docMk/>
          <pc:sldMk cId="4116920718" sldId="314"/>
        </pc:sldMkLst>
        <pc:spChg chg="mod">
          <ac:chgData name="Tammy Pankey" userId="89b84b47-0384-4d66-b56e-dc00ebdb68cf" providerId="ADAL" clId="{B29183B2-EEEC-48F6-BFEA-F4BE364D7865}" dt="2023-07-05T19:56:50.274" v="27" actId="2711"/>
          <ac:spMkLst>
            <pc:docMk/>
            <pc:sldMk cId="4116920718" sldId="314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6:50.274" v="27" actId="2711"/>
          <ac:spMkLst>
            <pc:docMk/>
            <pc:sldMk cId="4116920718" sldId="314"/>
            <ac:spMk id="4" creationId="{56567651-8AA4-479B-AC03-821AC799E926}"/>
          </ac:spMkLst>
        </pc:spChg>
        <pc:spChg chg="mod">
          <ac:chgData name="Tammy Pankey" userId="89b84b47-0384-4d66-b56e-dc00ebdb68cf" providerId="ADAL" clId="{B29183B2-EEEC-48F6-BFEA-F4BE364D7865}" dt="2023-07-05T19:56:50.274" v="27" actId="2711"/>
          <ac:spMkLst>
            <pc:docMk/>
            <pc:sldMk cId="4116920718" sldId="314"/>
            <ac:spMk id="5" creationId="{DD4712C1-F703-4BDE-AA70-74AE23C7B717}"/>
          </ac:spMkLst>
        </pc:spChg>
      </pc:sldChg>
      <pc:sldChg chg="modSp mod">
        <pc:chgData name="Tammy Pankey" userId="89b84b47-0384-4d66-b56e-dc00ebdb68cf" providerId="ADAL" clId="{B29183B2-EEEC-48F6-BFEA-F4BE364D7865}" dt="2023-07-05T19:55:01.724" v="12" actId="2711"/>
        <pc:sldMkLst>
          <pc:docMk/>
          <pc:sldMk cId="1049560540" sldId="315"/>
        </pc:sldMkLst>
        <pc:spChg chg="mod">
          <ac:chgData name="Tammy Pankey" userId="89b84b47-0384-4d66-b56e-dc00ebdb68cf" providerId="ADAL" clId="{B29183B2-EEEC-48F6-BFEA-F4BE364D7865}" dt="2023-07-05T19:55:01.724" v="12" actId="2711"/>
          <ac:spMkLst>
            <pc:docMk/>
            <pc:sldMk cId="1049560540" sldId="315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5:01.724" v="12" actId="2711"/>
          <ac:spMkLst>
            <pc:docMk/>
            <pc:sldMk cId="1049560540" sldId="315"/>
            <ac:spMk id="4" creationId="{56567651-8AA4-479B-AC03-821AC799E926}"/>
          </ac:spMkLst>
        </pc:spChg>
        <pc:spChg chg="mod">
          <ac:chgData name="Tammy Pankey" userId="89b84b47-0384-4d66-b56e-dc00ebdb68cf" providerId="ADAL" clId="{B29183B2-EEEC-48F6-BFEA-F4BE364D7865}" dt="2023-07-05T19:55:01.724" v="12" actId="2711"/>
          <ac:spMkLst>
            <pc:docMk/>
            <pc:sldMk cId="1049560540" sldId="315"/>
            <ac:spMk id="14" creationId="{CD135C1E-0942-48C3-9F0A-AD3D55C08964}"/>
          </ac:spMkLst>
        </pc:spChg>
      </pc:sldChg>
      <pc:sldChg chg="modSp mod">
        <pc:chgData name="Tammy Pankey" userId="89b84b47-0384-4d66-b56e-dc00ebdb68cf" providerId="ADAL" clId="{B29183B2-EEEC-48F6-BFEA-F4BE364D7865}" dt="2023-07-05T19:55:20.279" v="14" actId="6549"/>
        <pc:sldMkLst>
          <pc:docMk/>
          <pc:sldMk cId="3799020128" sldId="316"/>
        </pc:sldMkLst>
        <pc:spChg chg="mod">
          <ac:chgData name="Tammy Pankey" userId="89b84b47-0384-4d66-b56e-dc00ebdb68cf" providerId="ADAL" clId="{B29183B2-EEEC-48F6-BFEA-F4BE364D7865}" dt="2023-07-05T19:55:16.056" v="13" actId="2711"/>
          <ac:spMkLst>
            <pc:docMk/>
            <pc:sldMk cId="3799020128" sldId="316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5:20.279" v="14" actId="6549"/>
          <ac:spMkLst>
            <pc:docMk/>
            <pc:sldMk cId="3799020128" sldId="316"/>
            <ac:spMk id="5" creationId="{10ABE645-FF32-44E9-A331-55193DF25DF0}"/>
          </ac:spMkLst>
        </pc:spChg>
      </pc:sldChg>
      <pc:sldChg chg="addSp delSp modSp mod">
        <pc:chgData name="Tammy Pankey" userId="89b84b47-0384-4d66-b56e-dc00ebdb68cf" providerId="ADAL" clId="{B29183B2-EEEC-48F6-BFEA-F4BE364D7865}" dt="2023-07-05T19:54:41.035" v="10" actId="2711"/>
        <pc:sldMkLst>
          <pc:docMk/>
          <pc:sldMk cId="3891411312" sldId="317"/>
        </pc:sldMkLst>
        <pc:spChg chg="mod">
          <ac:chgData name="Tammy Pankey" userId="89b84b47-0384-4d66-b56e-dc00ebdb68cf" providerId="ADAL" clId="{B29183B2-EEEC-48F6-BFEA-F4BE364D7865}" dt="2023-07-05T19:54:41.035" v="10" actId="2711"/>
          <ac:spMkLst>
            <pc:docMk/>
            <pc:sldMk cId="3891411312" sldId="317"/>
            <ac:spMk id="5" creationId="{F3B760C1-7E25-45A7-B891-53C58D074EA2}"/>
          </ac:spMkLst>
        </pc:spChg>
        <pc:spChg chg="mod">
          <ac:chgData name="Tammy Pankey" userId="89b84b47-0384-4d66-b56e-dc00ebdb68cf" providerId="ADAL" clId="{B29183B2-EEEC-48F6-BFEA-F4BE364D7865}" dt="2023-07-05T19:54:41.035" v="10" actId="2711"/>
          <ac:spMkLst>
            <pc:docMk/>
            <pc:sldMk cId="3891411312" sldId="317"/>
            <ac:spMk id="6" creationId="{B6ADE897-E12C-4A20-B842-CD64CC495BD3}"/>
          </ac:spMkLst>
        </pc:spChg>
        <pc:spChg chg="mod">
          <ac:chgData name="Tammy Pankey" userId="89b84b47-0384-4d66-b56e-dc00ebdb68cf" providerId="ADAL" clId="{B29183B2-EEEC-48F6-BFEA-F4BE364D7865}" dt="2023-07-05T19:54:41.035" v="10" actId="2711"/>
          <ac:spMkLst>
            <pc:docMk/>
            <pc:sldMk cId="3891411312" sldId="317"/>
            <ac:spMk id="26" creationId="{49461470-2C49-0B4A-AFF2-693C58AC2F9F}"/>
          </ac:spMkLst>
        </pc:spChg>
        <pc:picChg chg="add mod">
          <ac:chgData name="Tammy Pankey" userId="89b84b47-0384-4d66-b56e-dc00ebdb68cf" providerId="ADAL" clId="{B29183B2-EEEC-48F6-BFEA-F4BE364D7865}" dt="2023-07-05T19:54:35.269" v="9" actId="1076"/>
          <ac:picMkLst>
            <pc:docMk/>
            <pc:sldMk cId="3891411312" sldId="317"/>
            <ac:picMk id="8" creationId="{7719C2CA-D921-2786-EA97-6328C1BF0B31}"/>
          </ac:picMkLst>
        </pc:picChg>
        <pc:picChg chg="del">
          <ac:chgData name="Tammy Pankey" userId="89b84b47-0384-4d66-b56e-dc00ebdb68cf" providerId="ADAL" clId="{B29183B2-EEEC-48F6-BFEA-F4BE364D7865}" dt="2023-07-05T19:53:52.894" v="3" actId="478"/>
          <ac:picMkLst>
            <pc:docMk/>
            <pc:sldMk cId="3891411312" sldId="317"/>
            <ac:picMk id="13" creationId="{6335B222-1AA9-4892-A3FD-904EEBAC60B8}"/>
          </ac:picMkLst>
        </pc:picChg>
      </pc:sldChg>
      <pc:sldChg chg="modSp mod">
        <pc:chgData name="Tammy Pankey" userId="89b84b47-0384-4d66-b56e-dc00ebdb68cf" providerId="ADAL" clId="{B29183B2-EEEC-48F6-BFEA-F4BE364D7865}" dt="2023-07-05T19:57:51.487" v="38" actId="2711"/>
        <pc:sldMkLst>
          <pc:docMk/>
          <pc:sldMk cId="1754274421" sldId="318"/>
        </pc:sldMkLst>
        <pc:spChg chg="mod">
          <ac:chgData name="Tammy Pankey" userId="89b84b47-0384-4d66-b56e-dc00ebdb68cf" providerId="ADAL" clId="{B29183B2-EEEC-48F6-BFEA-F4BE364D7865}" dt="2023-07-05T19:57:51.487" v="38" actId="2711"/>
          <ac:spMkLst>
            <pc:docMk/>
            <pc:sldMk cId="1754274421" sldId="318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7:51.487" v="38" actId="2711"/>
          <ac:spMkLst>
            <pc:docMk/>
            <pc:sldMk cId="1754274421" sldId="318"/>
            <ac:spMk id="4" creationId="{56567651-8AA4-479B-AC03-821AC799E926}"/>
          </ac:spMkLst>
        </pc:spChg>
      </pc:sldChg>
      <pc:sldChg chg="addSp delSp modSp mod">
        <pc:chgData name="Tammy Pankey" userId="89b84b47-0384-4d66-b56e-dc00ebdb68cf" providerId="ADAL" clId="{B29183B2-EEEC-48F6-BFEA-F4BE364D7865}" dt="2023-07-05T19:57:55.997" v="39" actId="2711"/>
        <pc:sldMkLst>
          <pc:docMk/>
          <pc:sldMk cId="1384095157" sldId="319"/>
        </pc:sldMkLst>
        <pc:spChg chg="mod">
          <ac:chgData name="Tammy Pankey" userId="89b84b47-0384-4d66-b56e-dc00ebdb68cf" providerId="ADAL" clId="{B29183B2-EEEC-48F6-BFEA-F4BE364D7865}" dt="2023-07-05T19:57:55.997" v="39" actId="2711"/>
          <ac:spMkLst>
            <pc:docMk/>
            <pc:sldMk cId="1384095157" sldId="319"/>
            <ac:spMk id="2" creationId="{4891256E-55E4-4477-949F-AB7E827AA79A}"/>
          </ac:spMkLst>
        </pc:spChg>
        <pc:spChg chg="del">
          <ac:chgData name="Tammy Pankey" userId="89b84b47-0384-4d66-b56e-dc00ebdb68cf" providerId="ADAL" clId="{B29183B2-EEEC-48F6-BFEA-F4BE364D7865}" dt="2023-07-05T19:37:49.458" v="0" actId="478"/>
          <ac:spMkLst>
            <pc:docMk/>
            <pc:sldMk cId="1384095157" sldId="319"/>
            <ac:spMk id="3" creationId="{FF09E301-2DD2-4D86-86AD-49BCE4C01F3A}"/>
          </ac:spMkLst>
        </pc:spChg>
        <pc:spChg chg="add del mod">
          <ac:chgData name="Tammy Pankey" userId="89b84b47-0384-4d66-b56e-dc00ebdb68cf" providerId="ADAL" clId="{B29183B2-EEEC-48F6-BFEA-F4BE364D7865}" dt="2023-07-05T19:37:52.894" v="1" actId="478"/>
          <ac:spMkLst>
            <pc:docMk/>
            <pc:sldMk cId="1384095157" sldId="319"/>
            <ac:spMk id="6" creationId="{2F8BD295-511B-9993-BA02-6076F0CC54B8}"/>
          </ac:spMkLst>
        </pc:spChg>
        <pc:spChg chg="add mod">
          <ac:chgData name="Tammy Pankey" userId="89b84b47-0384-4d66-b56e-dc00ebdb68cf" providerId="ADAL" clId="{B29183B2-EEEC-48F6-BFEA-F4BE364D7865}" dt="2023-07-05T19:57:55.997" v="39" actId="2711"/>
          <ac:spMkLst>
            <pc:docMk/>
            <pc:sldMk cId="1384095157" sldId="319"/>
            <ac:spMk id="8" creationId="{17A5219F-4BEE-9D9D-3A1E-7F9AA14E9744}"/>
          </ac:spMkLst>
        </pc:spChg>
      </pc:sldChg>
      <pc:sldChg chg="modSp mod">
        <pc:chgData name="Tammy Pankey" userId="89b84b47-0384-4d66-b56e-dc00ebdb68cf" providerId="ADAL" clId="{B29183B2-EEEC-48F6-BFEA-F4BE364D7865}" dt="2023-07-05T19:55:57.493" v="19" actId="2711"/>
        <pc:sldMkLst>
          <pc:docMk/>
          <pc:sldMk cId="263907504" sldId="320"/>
        </pc:sldMkLst>
        <pc:spChg chg="mod">
          <ac:chgData name="Tammy Pankey" userId="89b84b47-0384-4d66-b56e-dc00ebdb68cf" providerId="ADAL" clId="{B29183B2-EEEC-48F6-BFEA-F4BE364D7865}" dt="2023-07-05T19:55:57.493" v="19" actId="2711"/>
          <ac:spMkLst>
            <pc:docMk/>
            <pc:sldMk cId="263907504" sldId="320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5:57.493" v="19" actId="2711"/>
          <ac:spMkLst>
            <pc:docMk/>
            <pc:sldMk cId="263907504" sldId="320"/>
            <ac:spMk id="4" creationId="{56567651-8AA4-479B-AC03-821AC799E926}"/>
          </ac:spMkLst>
        </pc:spChg>
        <pc:spChg chg="mod">
          <ac:chgData name="Tammy Pankey" userId="89b84b47-0384-4d66-b56e-dc00ebdb68cf" providerId="ADAL" clId="{B29183B2-EEEC-48F6-BFEA-F4BE364D7865}" dt="2023-07-05T19:55:57.493" v="19" actId="2711"/>
          <ac:spMkLst>
            <pc:docMk/>
            <pc:sldMk cId="263907504" sldId="320"/>
            <ac:spMk id="10" creationId="{822B3E6E-CBE4-4586-A902-FB12D889174C}"/>
          </ac:spMkLst>
        </pc:spChg>
      </pc:sldChg>
      <pc:sldChg chg="modSp mod modNotesTx">
        <pc:chgData name="Tammy Pankey" userId="89b84b47-0384-4d66-b56e-dc00ebdb68cf" providerId="ADAL" clId="{B29183B2-EEEC-48F6-BFEA-F4BE364D7865}" dt="2023-07-05T20:01:36.622" v="42"/>
        <pc:sldMkLst>
          <pc:docMk/>
          <pc:sldMk cId="4161328521" sldId="321"/>
        </pc:sldMkLst>
        <pc:spChg chg="mod">
          <ac:chgData name="Tammy Pankey" userId="89b84b47-0384-4d66-b56e-dc00ebdb68cf" providerId="ADAL" clId="{B29183B2-EEEC-48F6-BFEA-F4BE364D7865}" dt="2023-07-05T19:56:09.557" v="21" actId="2711"/>
          <ac:spMkLst>
            <pc:docMk/>
            <pc:sldMk cId="4161328521" sldId="321"/>
            <ac:spMk id="2" creationId="{687D7AD4-EE25-42E6-A3F2-C658860DB740}"/>
          </ac:spMkLst>
        </pc:spChg>
        <pc:spChg chg="mod">
          <ac:chgData name="Tammy Pankey" userId="89b84b47-0384-4d66-b56e-dc00ebdb68cf" providerId="ADAL" clId="{B29183B2-EEEC-48F6-BFEA-F4BE364D7865}" dt="2023-07-05T19:56:09.557" v="21" actId="2711"/>
          <ac:spMkLst>
            <pc:docMk/>
            <pc:sldMk cId="4161328521" sldId="321"/>
            <ac:spMk id="4" creationId="{56567651-8AA4-479B-AC03-821AC799E926}"/>
          </ac:spMkLst>
        </pc:spChg>
        <pc:spChg chg="mod">
          <ac:chgData name="Tammy Pankey" userId="89b84b47-0384-4d66-b56e-dc00ebdb68cf" providerId="ADAL" clId="{B29183B2-EEEC-48F6-BFEA-F4BE364D7865}" dt="2023-07-05T19:56:09.557" v="21" actId="2711"/>
          <ac:spMkLst>
            <pc:docMk/>
            <pc:sldMk cId="4161328521" sldId="321"/>
            <ac:spMk id="5" creationId="{99DD8D6A-447D-4110-8507-7700AA32504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3F5F3-06B3-EE47-BF43-708E2593BF64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B8CF6-C2C2-924C-96EF-0C0C9E05FE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0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/FIRSTLEGOLeagueofficial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/FIRSTLEGOLeagueofficia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/FIRSTLEGOLeagueofficial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/FIRSTLEGOLeagueofficia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Session 1 Tips =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Have the team watch the season videos on the FIRST® LEGO® League YouTube channel and read pages 3-9 in their Engineering Notebooks.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Two devices are suggested, one for the robot and one for project work.  Additional devices for the mission model building are useful.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Activities in the sessions use the LEGO Education SPIKE™ Prime app.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Make sure the controller and device are plugged in and charging at the end of the session.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Robot Game Connection:  Have the team think about how a sensor could be helpful to get the robot to stop in the right place to engage with a mission model on the mat.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B8CF6-C2C2-924C-96EF-0C0C9E05FE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57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i="0" u="none" strike="noStrike" baseline="0" dirty="0">
                <a:latin typeface="Arial-BoldMT"/>
              </a:rPr>
              <a:t>Share </a:t>
            </a:r>
            <a:r>
              <a:rPr lang="en-US" sz="2800" b="0" i="0" u="none" strike="noStrike" baseline="0" dirty="0">
                <a:latin typeface="Arial-BoldMT"/>
              </a:rPr>
              <a:t>(10-15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i="0" u="none" strike="noStrike" baseline="0" dirty="0">
                <a:latin typeface="Arial-BoldMT"/>
              </a:rPr>
              <a:t>Facilitator Tips</a:t>
            </a:r>
            <a:endParaRPr lang="en-US" sz="2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Provide the digital building instructions for the models to the team.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The team will need Bags 3, 5, and 11 from the Challenge set. Larger pieces may be in an unnumbered LEGO® bag.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The Project Sparks are designed to give the team ideas about technology they could explore for their solution. 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Encourage the team to investigate the mat and the mission models to inspire them. The team should record ideas for possible innovation projects that they could choose. 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Place the completed models on the mat with Dual Lock squares according to the field setup in the Robot Game Rulebook.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377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i="0" u="none" strike="noStrike" baseline="0" dirty="0">
                <a:latin typeface="Arial-BoldMT"/>
              </a:rPr>
              <a:t>Share </a:t>
            </a:r>
            <a:r>
              <a:rPr lang="en-US" sz="2800" b="0" i="0" u="none" strike="noStrike" baseline="0" dirty="0">
                <a:latin typeface="Arial-BoldMT"/>
              </a:rPr>
              <a:t>(10-15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i="0" u="none" strike="noStrike" baseline="0" dirty="0">
                <a:latin typeface="Arial-BoldMT"/>
              </a:rPr>
              <a:t>Facilitator Tips</a:t>
            </a:r>
            <a:endParaRPr lang="en-US" sz="2800" b="0" i="0" u="none" strike="noStrike" baseline="0" dirty="0">
              <a:solidFill>
                <a:srgbClr val="5185C4"/>
              </a:solidFill>
              <a:latin typeface="Chantal Light"/>
            </a:endParaRP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Provide the digital building instructions for the models to the team.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The team will need Bags 3, 5, and 11 from the Challenge set. Larger pieces may be in an unnumbered LEGO® bag.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The Project Sparks are designed to give the team ideas about technology they could explore for their solution. 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Encourage the team to investigate the mat and the mission models to inspire them. The team should record ideas for possible innovation projects that they could choose. 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800" dirty="0"/>
              <a:t>Place the completed models on the mat with Dual Lock squares according to the field setup in the Robot Game Rulebook.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03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364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Choose a relevant, age-appropriate video for your students.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503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Allow time for cleanup and place any unfinished models and their pieces in a sealed plastic bag.</a:t>
            </a:r>
          </a:p>
          <a:p>
            <a:pPr algn="l"/>
            <a:r>
              <a:rPr lang="en-US" sz="1800" b="1" i="0" u="none" strike="noStrike" baseline="0" dirty="0">
                <a:solidFill>
                  <a:srgbClr val="00963E"/>
                </a:solidFill>
                <a:latin typeface="Arial-BoldMT"/>
              </a:rPr>
              <a:t>Clean Up Pointers</a:t>
            </a:r>
          </a:p>
          <a:p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may wish to play a video or song during clean up time Link on </a:t>
            </a: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GoNoodle:  https://family.gonoodle.com/activities/clean-up  </a:t>
            </a: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on YouTube Kids:  https://www.youtubekids.com/watch?v=ZJFk87ZsHn0 </a:t>
            </a:r>
          </a:p>
          <a:p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on Youtube:  https://youtu.be/ZJFk87ZsHn0</a:t>
            </a: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B8CF6-C2C2-924C-96EF-0C0C9E05FE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275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Each session in this guide takes approximately two hours. If needed, split each session into two separate 60-minute meetings.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b="1" dirty="0"/>
              <a:t>Session 1 Tips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Have the team watch the season videos on the FIRST ® LEGO® League YouTube channel and read pages 3-11 in their Engineering Notebooks.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Provide the digital model building instructions to the team.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The team can work together or as individuals to build the models. Be sure to inspect and test the models to ensure they function correctly.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Encourage the team to investigate the mat and the mission models to inspire them. The team should record ideas for possible innovation projects that they could choose.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Encourage and support discussion about the Challenge story and Project Sparks and how they relate to the mission models.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12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Introduction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(10-15 minutes)</a:t>
            </a:r>
          </a:p>
          <a:p>
            <a:pPr algn="l"/>
            <a:r>
              <a:rPr lang="en-US" sz="1800" b="0" i="0" u="none" strike="noStrike" baseline="0" dirty="0">
                <a:latin typeface="ArialMT"/>
              </a:rPr>
              <a:t>Have the team watch the season videos on the </a:t>
            </a:r>
            <a:r>
              <a:rPr lang="en-US" sz="1800" b="0" i="1" u="none" strike="noStrike" baseline="0" dirty="0">
                <a:latin typeface="Arial-ItalicMT"/>
              </a:rPr>
              <a:t>FIRST</a:t>
            </a:r>
            <a:r>
              <a:rPr lang="en-US" sz="1800" b="0" i="0" u="none" strike="noStrike" baseline="0" dirty="0">
                <a:latin typeface="ArialMT"/>
              </a:rPr>
              <a:t>® LEGO® League YouTube channel and read pages 3-11 in their </a:t>
            </a:r>
            <a:r>
              <a:rPr lang="en-US" sz="1800" b="0" i="1" u="none" strike="noStrike" baseline="0" dirty="0">
                <a:latin typeface="Arial-ItalicMT"/>
              </a:rPr>
              <a:t>Engineering Notebooks</a:t>
            </a:r>
            <a:r>
              <a:rPr lang="en-US" sz="1800" b="0" i="0" u="none" strike="noStrike" baseline="0" dirty="0">
                <a:latin typeface="ArialMT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Get to know your team members and select your team name.</a:t>
            </a:r>
            <a:endParaRPr lang="en-US" sz="1800" b="0" i="0" u="none" strike="noStrike" baseline="0" dirty="0">
              <a:latin typeface="Arial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 Neue" panose="02000503000000020004"/>
              </a:rPr>
              <a:t>Visit the </a:t>
            </a:r>
            <a:r>
              <a:rPr lang="en-US" sz="1200" i="1" dirty="0">
                <a:latin typeface="Helvetica Neue" panose="02000503000000020004"/>
                <a:hlinkClick r:id="rId3"/>
              </a:rPr>
              <a:t>FIRST</a:t>
            </a:r>
            <a:r>
              <a:rPr lang="en-US" sz="1200" baseline="30000" dirty="0">
                <a:latin typeface="Helvetica Neue" panose="02000503000000020004"/>
                <a:hlinkClick r:id="rId3"/>
              </a:rPr>
              <a:t>®</a:t>
            </a:r>
            <a:r>
              <a:rPr lang="en-US" sz="1200" dirty="0">
                <a:latin typeface="Helvetica Neue" panose="02000503000000020004"/>
                <a:hlinkClick r:id="rId3"/>
              </a:rPr>
              <a:t> LEGO</a:t>
            </a:r>
            <a:r>
              <a:rPr lang="en-US" sz="1200" baseline="30000" dirty="0">
                <a:latin typeface="Helvetica Neue" panose="02000503000000020004"/>
                <a:hlinkClick r:id="rId3"/>
              </a:rPr>
              <a:t> ®</a:t>
            </a:r>
            <a:r>
              <a:rPr lang="en-US" sz="1200" dirty="0">
                <a:latin typeface="Helvetica Neue" panose="02000503000000020004"/>
                <a:hlinkClick r:id="" action="ppaction://noaction"/>
              </a:rPr>
              <a:t> League YouTube Channel </a:t>
            </a:r>
            <a:r>
              <a:rPr lang="en-US" sz="1200" dirty="0">
                <a:latin typeface="Helvetica Neue" panose="02000503000000020004"/>
              </a:rPr>
              <a:t>to watch the </a:t>
            </a:r>
            <a:r>
              <a:rPr lang="en-US" sz="1200" b="0" i="0" u="none" strike="noStrike" baseline="0" dirty="0">
                <a:latin typeface="ArialMT"/>
              </a:rPr>
              <a:t>SUBMERGED</a:t>
            </a:r>
            <a:r>
              <a:rPr lang="en-US" sz="1200" b="0" i="0" u="none" strike="noStrike" baseline="30000" dirty="0">
                <a:latin typeface="ArialMT"/>
              </a:rPr>
              <a:t>SM</a:t>
            </a:r>
            <a:r>
              <a:rPr lang="en-US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dirty="0">
                <a:latin typeface="Helvetica Neue" panose="02000503000000020004"/>
              </a:rPr>
              <a:t> season launch video</a:t>
            </a:r>
          </a:p>
          <a:p>
            <a:endParaRPr lang="en-US" b="1" dirty="0"/>
          </a:p>
          <a:p>
            <a:r>
              <a:rPr lang="en-US" b="1" dirty="0"/>
              <a:t>Session 1 Tips =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Have the team watch the season videos on the FIRST ® LEGO® League YouTube channel and read pages 3-11 in their Engineering Notebooks.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Provide the digital model building instructions to the team.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The team can work together or as individuals to build the models. Be sure to inspect and test the models to ensure they function correctly.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Encourage the team to investigate the mat and the mission models to inspire them. The team should record ideas for possible innovation projects that they could choose.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Encourage and support discussion about the Challenge story and Project Sparks and how they relate to the mission models.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593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2800" b="1" i="0" u="none" strike="noStrike" baseline="0" dirty="0">
                <a:latin typeface="Arial-BoldMT"/>
              </a:rPr>
              <a:t>Facilitator Tips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latin typeface="ArialMT"/>
              </a:rPr>
              <a:t>Each session in this guide takes approximately two hours. If needed, split each session into two separate 60-minute meetings.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800" b="1" dirty="0"/>
              <a:t>Session 1 Tips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dirty="0"/>
              <a:t>Have the team watch the season videos on the FIRST ® LEGO® League YouTube channel and read pages 3-11 in their Engineering Notebooks.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dirty="0"/>
              <a:t>Provide the digital model building instructions to the team.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dirty="0"/>
              <a:t>The team can work together or as individuals to build the models. Be sure to inspect and test the models to ensure they function correctly.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dirty="0"/>
              <a:t>Encourage the team to investigate the mat and the mission models to inspire them. The team should record ideas for possible innovation projects that they could choose.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dirty="0"/>
              <a:t>Encourage and support discussion about the Challenge story and Project Sparks and how they relate to the mission models.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503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1000" dirty="0">
                <a:latin typeface="Helvetica Neue" panose="02000503000000020004"/>
              </a:rPr>
              <a:t>Visit the </a:t>
            </a:r>
            <a:r>
              <a:rPr lang="en-US" sz="1000" i="1" dirty="0">
                <a:latin typeface="Helvetica Neue" panose="02000503000000020004"/>
                <a:hlinkClick r:id="rId3"/>
              </a:rPr>
              <a:t>FIRST</a:t>
            </a:r>
            <a:r>
              <a:rPr lang="en-US" sz="1000" baseline="30000" dirty="0">
                <a:latin typeface="Helvetica Neue" panose="02000503000000020004"/>
                <a:hlinkClick r:id="rId3"/>
              </a:rPr>
              <a:t>®</a:t>
            </a:r>
            <a:r>
              <a:rPr lang="en-US" sz="1000" dirty="0">
                <a:latin typeface="Helvetica Neue" panose="02000503000000020004"/>
                <a:hlinkClick r:id="rId3"/>
              </a:rPr>
              <a:t> LEGO</a:t>
            </a:r>
            <a:r>
              <a:rPr lang="en-US" sz="1000" baseline="30000" dirty="0">
                <a:latin typeface="Helvetica Neue" panose="02000503000000020004"/>
                <a:hlinkClick r:id="rId3"/>
              </a:rPr>
              <a:t> ®</a:t>
            </a:r>
            <a:r>
              <a:rPr lang="en-US" sz="1000" dirty="0">
                <a:latin typeface="Helvetica Neue" panose="02000503000000020004"/>
                <a:hlinkClick r:id="" action="ppaction://noaction"/>
              </a:rPr>
              <a:t> League YouTube Channel </a:t>
            </a:r>
            <a:r>
              <a:rPr lang="en-US" sz="1000" dirty="0">
                <a:latin typeface="Helvetica Neue" panose="02000503000000020004"/>
              </a:rPr>
              <a:t>to watch the </a:t>
            </a:r>
            <a:r>
              <a:rPr lang="en-US" sz="1000" b="0" i="0" u="none" strike="noStrike" baseline="0" dirty="0">
                <a:latin typeface="ArialMT"/>
              </a:rPr>
              <a:t>SUBMERGED</a:t>
            </a:r>
            <a:r>
              <a:rPr lang="en-US" sz="1000" b="0" i="0" u="none" strike="noStrike" baseline="30000" dirty="0">
                <a:latin typeface="ArialMT"/>
              </a:rPr>
              <a:t>SM</a:t>
            </a:r>
            <a:r>
              <a:rPr lang="en-US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dirty="0">
                <a:latin typeface="Helvetica Neue" panose="02000503000000020004"/>
              </a:rPr>
              <a:t> season launch video</a:t>
            </a: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Each session in this guide takes approximately two hours. If needed, split each session into two separate 60-minute meetings.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b="1" dirty="0"/>
              <a:t>Session 1 Tips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Have the team watch the season videos on the FIRST ® LEGO® League YouTube channel and read pages 3-11 in their Engineering Notebooks.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Provide the digital model building instructions to the team.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The team can work together or as individuals to build the models. Be sure to inspect and test the models to ensure they function correctly.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Encourage the team to investigate the mat and the mission models to inspire them. The team should record ideas for possible innovation projects that they could choose.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Encourage and support discussion about the Challenge story and Project Sparks and how they relate to the mission models.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593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1000" dirty="0">
                <a:latin typeface="Helvetica Neue" panose="02000503000000020004"/>
              </a:rPr>
              <a:t>Visit the </a:t>
            </a:r>
            <a:r>
              <a:rPr lang="en-US" sz="1000" i="1" dirty="0">
                <a:latin typeface="Helvetica Neue" panose="02000503000000020004"/>
                <a:hlinkClick r:id="rId3"/>
              </a:rPr>
              <a:t>FIRST</a:t>
            </a:r>
            <a:r>
              <a:rPr lang="en-US" sz="1000" baseline="30000" dirty="0">
                <a:latin typeface="Helvetica Neue" panose="02000503000000020004"/>
                <a:hlinkClick r:id="rId3"/>
              </a:rPr>
              <a:t>®</a:t>
            </a:r>
            <a:r>
              <a:rPr lang="en-US" sz="1000" dirty="0">
                <a:latin typeface="Helvetica Neue" panose="02000503000000020004"/>
                <a:hlinkClick r:id="rId3"/>
              </a:rPr>
              <a:t> LEGO</a:t>
            </a:r>
            <a:r>
              <a:rPr lang="en-US" sz="1000" baseline="30000" dirty="0">
                <a:latin typeface="Helvetica Neue" panose="02000503000000020004"/>
                <a:hlinkClick r:id="rId3"/>
              </a:rPr>
              <a:t> ®</a:t>
            </a:r>
            <a:r>
              <a:rPr lang="en-US" sz="1000" dirty="0">
                <a:latin typeface="Helvetica Neue" panose="02000503000000020004"/>
                <a:hlinkClick r:id="" action="ppaction://noaction"/>
              </a:rPr>
              <a:t> League YouTube Channel </a:t>
            </a:r>
            <a:r>
              <a:rPr lang="en-US" sz="1000" dirty="0">
                <a:latin typeface="Helvetica Neue" panose="02000503000000020004"/>
              </a:rPr>
              <a:t>to watch the </a:t>
            </a:r>
            <a:r>
              <a:rPr lang="en-US" sz="1000" b="0" i="0" u="none" strike="noStrike" baseline="0" dirty="0">
                <a:latin typeface="ArialMT"/>
              </a:rPr>
              <a:t>SUBMERGED</a:t>
            </a:r>
            <a:r>
              <a:rPr lang="en-US" sz="1000" b="0" i="0" u="none" strike="noStrike" baseline="30000" dirty="0">
                <a:latin typeface="ArialMT"/>
              </a:rPr>
              <a:t>SM</a:t>
            </a:r>
            <a:r>
              <a:rPr lang="en-US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dirty="0">
                <a:latin typeface="Helvetica Neue" panose="02000503000000020004"/>
              </a:rPr>
              <a:t> season launch video</a:t>
            </a: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Each session in this guide takes approximately two hours. If needed, split each session into two separate 60-minute meetings.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b="1" dirty="0"/>
              <a:t>Session 1 Tips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Have the team watch the season videos on the FIRST ® LEGO® League YouTube channel and read pages 3-11 in their Engineering Notebooks.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Provide the digital model building instructions to the team.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The team can work together or as individuals to build the models. Be sure to inspect and test the models to ensure they function correctly.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Encourage the team to investigate the mat and the mission models to inspire them. The team should record ideas for possible innovation projects that they could choose.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Encourage and support discussion about the Challenge story and Project Sparks and how they relate to the mission models.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262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1000" dirty="0">
                <a:latin typeface="Helvetica Neue" panose="02000503000000020004"/>
              </a:rPr>
              <a:t>Visit the </a:t>
            </a:r>
            <a:r>
              <a:rPr lang="en-US" sz="1000" i="1" dirty="0">
                <a:latin typeface="Helvetica Neue" panose="02000503000000020004"/>
                <a:hlinkClick r:id="rId3"/>
              </a:rPr>
              <a:t>FIRST</a:t>
            </a:r>
            <a:r>
              <a:rPr lang="en-US" sz="1000" baseline="30000" dirty="0">
                <a:latin typeface="Helvetica Neue" panose="02000503000000020004"/>
                <a:hlinkClick r:id="rId3"/>
              </a:rPr>
              <a:t>®</a:t>
            </a:r>
            <a:r>
              <a:rPr lang="en-US" sz="1000" dirty="0">
                <a:latin typeface="Helvetica Neue" panose="02000503000000020004"/>
                <a:hlinkClick r:id="rId3"/>
              </a:rPr>
              <a:t> LEGO</a:t>
            </a:r>
            <a:r>
              <a:rPr lang="en-US" sz="1000" baseline="30000" dirty="0">
                <a:latin typeface="Helvetica Neue" panose="02000503000000020004"/>
                <a:hlinkClick r:id="rId3"/>
              </a:rPr>
              <a:t> ®</a:t>
            </a:r>
            <a:r>
              <a:rPr lang="en-US" sz="1000" dirty="0">
                <a:latin typeface="Helvetica Neue" panose="02000503000000020004"/>
                <a:hlinkClick r:id="" action="ppaction://noaction"/>
              </a:rPr>
              <a:t> League YouTube Channel </a:t>
            </a:r>
            <a:r>
              <a:rPr lang="en-US" sz="1000" dirty="0">
                <a:latin typeface="Helvetica Neue" panose="02000503000000020004"/>
              </a:rPr>
              <a:t>to watch the </a:t>
            </a:r>
            <a:r>
              <a:rPr lang="en-US" sz="1000" b="0" i="0" u="none" strike="noStrike" baseline="0" dirty="0">
                <a:latin typeface="ArialMT"/>
              </a:rPr>
              <a:t>SUBMERGED</a:t>
            </a:r>
            <a:r>
              <a:rPr lang="en-US" sz="1000" b="0" i="0" u="none" strike="noStrike" baseline="30000" dirty="0">
                <a:latin typeface="ArialMT"/>
              </a:rPr>
              <a:t>SM</a:t>
            </a:r>
            <a:r>
              <a:rPr lang="en-US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dirty="0">
                <a:latin typeface="Helvetica Neue" panose="02000503000000020004"/>
              </a:rPr>
              <a:t> season launch video</a:t>
            </a:r>
          </a:p>
          <a:p>
            <a:pPr algn="l"/>
            <a:r>
              <a:rPr lang="en-US" sz="1800" b="1" i="0" u="none" strike="noStrike" baseline="0" dirty="0">
                <a:latin typeface="Arial-BoldMT"/>
              </a:rPr>
              <a:t>Facilitator Tips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Each session in this guide takes approximately two hours. If needed, split each session into two separate 60-minute meetings.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b="1" dirty="0"/>
              <a:t>Session 1 Tips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Have the team watch the season videos on the FIRST ® LEGO® League YouTube channel and read pages 3-11 in their Engineering Notebooks.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Provide the digital model building instructions to the team.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The team can work together or as individuals to build the models. Be sure to inspect and test the models to ensure they function correctly.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Encourage the team to investigate the mat and the mission models to inspire them. The team should record ideas for possible innovation projects that they could choose.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Encourage and support discussion about the Challenge story and Project Sparks and how they relate to the mission models.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729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Team Tasks </a:t>
            </a:r>
            <a:r>
              <a:rPr lang="en-US" sz="1800" b="0" i="0" u="none" strike="noStrike" baseline="0" dirty="0">
                <a:latin typeface="Arial-BoldMT"/>
              </a:rPr>
              <a:t>(100-120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 </a:t>
            </a:r>
            <a:endParaRPr lang="en-US" sz="1800" b="1" dirty="0"/>
          </a:p>
          <a:p>
            <a:pPr marL="228600" indent="-228600">
              <a:buFont typeface="+mj-lt"/>
              <a:buAutoNum type="arabicPeriod"/>
            </a:pPr>
            <a:r>
              <a:rPr lang="en-US" sz="1800" dirty="0"/>
              <a:t>Have the team watch the season videos on the FIRST® LEGO® League YouTube channel and read pages 3-9 in their Engineering Notebooks.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dirty="0"/>
              <a:t>Two devices are suggested, one for the robot and one for project work.  Additional devices for the mission model building are useful.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dirty="0"/>
              <a:t>Activities in the sessions use the LEGO Education SPIKE™ Prime app.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dirty="0"/>
              <a:t>Make sure the controller and device are plugged in and charging at the end of the session.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dirty="0"/>
              <a:t>Robot Game Connection:  Have the team think about how a sensor could be helpful to get the robot to stop in the right place to engage with a mission model on the mat.</a:t>
            </a:r>
            <a:endParaRPr lang="en-US" sz="1800" dirty="0">
              <a:latin typeface="Helvetica Neue" panose="020005030000000200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102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947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E46A625-A699-8146-B1EC-AD3911BAB5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3" y="0"/>
            <a:ext cx="9142514" cy="68591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63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431591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6EAB375D-E9AC-F74F-9547-C4E3B1C07D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783DE5F-FA27-C947-8F3B-D58816221E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8D2D575-FED2-7A4B-9D93-E1A5AF566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FA5253B-966D-5740-8D64-97195692D6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088793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5760" userDrawn="1">
          <p15:clr>
            <a:srgbClr val="FBAE40"/>
          </p15:clr>
        </p15:guide>
        <p15:guide id="5" pos="5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20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sitting at a table with a computer&#10;&#10;Description automatically generated">
            <a:extLst>
              <a:ext uri="{FF2B5EF4-FFF2-40B4-BE49-F238E27FC236}">
                <a16:creationId xmlns:a16="http://schemas.microsoft.com/office/drawing/2014/main" id="{E054C8D7-8B56-5144-8673-F8E05FFA64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7548" y="0"/>
            <a:ext cx="4132613" cy="6858000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D624270F-D211-8945-B722-3DCD4A3D2C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187118A1-AF1D-E749-93B2-605B63A6A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130E79E-11D8-4242-869F-F180954F9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4202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48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29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432607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person, man, boy, child&#10;&#10;Description automatically generated">
            <a:extLst>
              <a:ext uri="{FF2B5EF4-FFF2-40B4-BE49-F238E27FC236}">
                <a16:creationId xmlns:a16="http://schemas.microsoft.com/office/drawing/2014/main" id="{FE8B0E00-B69A-C44F-8C68-EADD8546F9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E82C88F-7666-274A-BDC2-114AC2227F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B5AAF13-D01E-F44C-B49D-74EC4B6C4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1125EE1-2060-344C-BF2E-99D1B900E2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406931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  <p15:guide id="3" pos="271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4530" y="5512080"/>
            <a:ext cx="2694941" cy="84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42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 + Division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641630"/>
            <a:ext cx="2282190" cy="716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9F6F20-F848-DB40-8DA0-0987DC399D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46193" y="5486454"/>
            <a:ext cx="3971087" cy="105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93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52" userDrawn="1">
          <p15:clr>
            <a:srgbClr val="FBAE40"/>
          </p15:clr>
        </p15:guide>
        <p15:guide id="2" pos="540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irl sitting on a table&#10;&#10;Description automatically generated">
            <a:extLst>
              <a:ext uri="{FF2B5EF4-FFF2-40B4-BE49-F238E27FC236}">
                <a16:creationId xmlns:a16="http://schemas.microsoft.com/office/drawing/2014/main" id="{7C80CD5D-3A4C-C245-A099-FFB3D35CA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4F22EC-9664-A64A-9E1D-9B596EE72190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4628818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71C7DCC-A3D2-5745-943D-BB500C27C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74F916-BB50-8E4B-B980-844F0A5373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919" y="6288708"/>
            <a:ext cx="567209" cy="4501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99BB98-B5D9-FD4D-A9B7-A46046DC3C6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775" y="6289812"/>
            <a:ext cx="566842" cy="4490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8FD695-7368-F74F-A96C-1D6C2EB479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065" y="6289813"/>
            <a:ext cx="567208" cy="449039"/>
          </a:xfrm>
          <a:prstGeom prst="rect">
            <a:avLst/>
          </a:prstGeom>
        </p:spPr>
      </p:pic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09ACF38-2E26-AD4A-85B8-9D81426E60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06998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5EBEBE3-32A2-3C42-B4C1-9DDFBAEDC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CDA0C67-0D8E-C541-A589-A6B786712E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204917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+ Divisio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87727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02194A-C2C7-D346-B573-EA1DEFD4BA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9199" y="6288708"/>
            <a:ext cx="567209" cy="4501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D83CE0-34B8-7D40-AFBF-6AD24461EB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055" y="6289812"/>
            <a:ext cx="566842" cy="449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47F00E-80D8-5D4C-8E65-67C41ED58F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345" y="6289813"/>
            <a:ext cx="567208" cy="449039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2FECD85-B06E-0645-8F2F-1286F6E97A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5ECF86C-28F9-2C49-9A2E-EAAB44D8A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C00856B-D2C0-EE4A-B31E-4CA8A8334D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86553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Disc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D8A5E-035A-404B-BF58-7E6F26A15A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9" y="6289813"/>
            <a:ext cx="567208" cy="4490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02E0E6-D5D1-6942-A6EB-83707AEFA9CB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66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7FC62050-E6BD-5B4A-BC22-93EAE91A7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FD8D974-B3E7-5D42-8C11-96FAB1B9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45604E-7440-E54B-AC0F-287B8FA391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379125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0FF1096-3169-EE4B-8934-C3FB782637A7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0C33C2-6CD3-9547-B7C0-310F735C71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8" y="6288708"/>
            <a:ext cx="567209" cy="450144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86BD933-7ECD-DB44-A5D3-0CA3A0BC94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54C9013-0D60-994B-9DA0-2156E8F7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71F26ED-0509-D14C-96DF-C0C59D829C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028720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hallen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D6D1B90-0E65-9F46-B5CA-31D21D7C3B70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EE3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9876EC-A9F7-9F45-AE59-5ECBB1FC4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082" y="6289812"/>
            <a:ext cx="566842" cy="449039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2D004C9-1722-3C49-AA73-B0A2E47BEC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0294C1F-B68B-4946-B2C2-B402D357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596ABF9-6C2C-754C-9957-63121EA44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04925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439B386-C6A8-8B40-AE60-3A1F71C51F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023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96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B96C312-9228-F146-9D4D-ED39000206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C7D3B-293E-F844-ACC7-2EDE6C9234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9190" y="5184912"/>
            <a:ext cx="6045620" cy="11650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633195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B86ADDC-C5CE-D145-9B24-4927989EDC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A7B5E5A-8C74-4F43-906F-1C9502959F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3286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08BDC1-04F1-E147-A19E-F0708D7C4AE0}"/>
              </a:ext>
            </a:extLst>
          </p:cNvPr>
          <p:cNvSpPr/>
          <p:nvPr userDrawn="1"/>
        </p:nvSpPr>
        <p:spPr>
          <a:xfrm>
            <a:off x="385780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ED5DBD5-1D44-A349-997C-B8B186AF16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BD62BA6-9822-1742-8046-63189E63A2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E1C05B-7DEB-6B4A-B702-88ECD0BB36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026505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469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DF282-9FFB-8343-9583-E56497D9A3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494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080252-F820-DB47-845D-2D64213173B5}"/>
              </a:ext>
            </a:extLst>
          </p:cNvPr>
          <p:cNvSpPr/>
          <p:nvPr userDrawn="1"/>
        </p:nvSpPr>
        <p:spPr>
          <a:xfrm>
            <a:off x="779988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267380B0-7C21-8241-AA1C-D36A470938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CF55798-5B07-BC47-AF64-590FB385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02FD4638-C49D-8B48-A189-9195A84D0D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371891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553D7561-24EC-CA46-8738-D6F0A5CB4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9A6731-E8CF-354D-A9B3-4C8279C84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3241" y="5184912"/>
            <a:ext cx="6297519" cy="116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20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man, people&#10;&#10;Description automatically generated">
            <a:extLst>
              <a:ext uri="{FF2B5EF4-FFF2-40B4-BE49-F238E27FC236}">
                <a16:creationId xmlns:a16="http://schemas.microsoft.com/office/drawing/2014/main" id="{6ACECBEB-E200-5C48-BD42-BCA9AD284B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C310FE-A61B-8440-BF86-3883B3A76181}"/>
              </a:ext>
            </a:extLst>
          </p:cNvPr>
          <p:cNvSpPr/>
          <p:nvPr userDrawn="1"/>
        </p:nvSpPr>
        <p:spPr>
          <a:xfrm>
            <a:off x="385610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DAEFEB-E8F2-814A-919E-471B2CA9BB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046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4D9B68-9D04-0F44-8881-B4385DCBE5E2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994B31E-674E-9342-937C-035E48EA8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482B953B-2758-3B46-921D-4E4EB5C34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B5A34C5-15AB-9948-9572-30DBEA0E46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76773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58DF4A-4D15-AE46-BCF3-490865FEB3D0}"/>
              </a:ext>
            </a:extLst>
          </p:cNvPr>
          <p:cNvSpPr/>
          <p:nvPr userDrawn="1"/>
        </p:nvSpPr>
        <p:spPr>
          <a:xfrm>
            <a:off x="774738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7C3726-FAD5-7C44-94E3-C4E81D7882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6174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3884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9735B6C-CF20-9E43-BC94-65F0C1B34F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A4819B2A-8C28-D84D-BF09-2EE036595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20C6DBA-7784-2C40-A0FD-B5E5C80AEC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764693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724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9DED77A-CA14-A247-870A-C5C8EA681C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39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tore, people, man&#10;&#10;Description automatically generated">
            <a:extLst>
              <a:ext uri="{FF2B5EF4-FFF2-40B4-BE49-F238E27FC236}">
                <a16:creationId xmlns:a16="http://schemas.microsoft.com/office/drawing/2014/main" id="{ECD47285-B1D5-EF41-B498-C70FA4779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82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4FABAD6A-6588-E541-8FD5-DD8A3BFB95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1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Built Better Togeth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DFFEBD19-C7F9-364D-AC14-202929C8DA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996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50504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56879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EA6D01-5E9C-DE46-94F8-EDAC89A95C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3408"/>
            <a:ext cx="7928752" cy="94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0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8782402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015FCC8-578F-F448-956B-12F9CC61C3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50870A3B-A479-304E-9979-5AE06B0E3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2BA1346-FCA4-6645-AD56-6D0F731B59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7114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19DE0D-8BCD-E84C-964A-F2259FACA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52243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321" y="6193049"/>
            <a:ext cx="3172246" cy="550869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555E7D4-A808-DE4B-A41C-026E2451E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6FE883-6A33-C746-B87C-BF6A87DCA3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877286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 userDrawn="1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74EEA14-F8F4-E24C-ADCD-5E2EDCBDE1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F3E1952-98E0-404A-8CC9-042549C3F4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241B465-8B17-724B-9E1C-5A2FADE1E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C59280F-898E-3A46-A483-9189A6391E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262011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4" userDrawn="1">
          <p15:clr>
            <a:srgbClr val="FBAE40"/>
          </p15:clr>
        </p15:guide>
        <p15:guide id="3" pos="120" userDrawn="1">
          <p15:clr>
            <a:srgbClr val="FBAE40"/>
          </p15:clr>
        </p15:guide>
        <p15:guide id="4" pos="3144" userDrawn="1">
          <p15:clr>
            <a:srgbClr val="FBAE40"/>
          </p15:clr>
        </p15:guide>
        <p15:guide id="5" pos="302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950719"/>
            <a:ext cx="7886700" cy="4226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EB161-7E7A-5042-BCF6-95F27F8C571E}" type="datetime1">
              <a:rPr lang="en-US" smtClean="0"/>
              <a:t>6/10/2024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8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75" r:id="rId5"/>
    <p:sldLayoutId id="2147483677" r:id="rId6"/>
    <p:sldLayoutId id="2147483664" r:id="rId7"/>
    <p:sldLayoutId id="2147483678" r:id="rId8"/>
    <p:sldLayoutId id="2147483680" r:id="rId9"/>
    <p:sldLayoutId id="2147483681" r:id="rId10"/>
    <p:sldLayoutId id="2147483679" r:id="rId11"/>
    <p:sldLayoutId id="2147483682" r:id="rId12"/>
    <p:sldLayoutId id="2147483683" r:id="rId13"/>
    <p:sldLayoutId id="2147483684" r:id="rId14"/>
    <p:sldLayoutId id="2147483695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1" r:id="rId21"/>
    <p:sldLayoutId id="2147483690" r:id="rId22"/>
    <p:sldLayoutId id="2147483692" r:id="rId23"/>
    <p:sldLayoutId id="2147483694" r:id="rId24"/>
    <p:sldLayoutId id="2147483693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23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7.png"/><Relationship Id="rId4" Type="http://schemas.openxmlformats.org/officeDocument/2006/relationships/hyperlink" Target="https://www.youtube.com/c/FIRSTLEGOLeagueofficia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49461470-2C49-0B4A-AFF2-693C58AC2F9F}"/>
              </a:ext>
            </a:extLst>
          </p:cNvPr>
          <p:cNvSpPr/>
          <p:nvPr/>
        </p:nvSpPr>
        <p:spPr>
          <a:xfrm>
            <a:off x="4148152" y="0"/>
            <a:ext cx="4995848" cy="6858000"/>
          </a:xfrm>
          <a:custGeom>
            <a:avLst/>
            <a:gdLst>
              <a:gd name="connsiteX0" fmla="*/ 810930 w 4995848"/>
              <a:gd name="connsiteY0" fmla="*/ 0 h 6857999"/>
              <a:gd name="connsiteX1" fmla="*/ 4995848 w 4995848"/>
              <a:gd name="connsiteY1" fmla="*/ 0 h 6857999"/>
              <a:gd name="connsiteX2" fmla="*/ 4995848 w 4995848"/>
              <a:gd name="connsiteY2" fmla="*/ 6857999 h 6857999"/>
              <a:gd name="connsiteX3" fmla="*/ 810929 w 4995848"/>
              <a:gd name="connsiteY3" fmla="*/ 6857999 h 6857999"/>
              <a:gd name="connsiteX4" fmla="*/ 772675 w 4995848"/>
              <a:gd name="connsiteY4" fmla="*/ 6790558 h 6857999"/>
              <a:gd name="connsiteX5" fmla="*/ 0 w 4995848"/>
              <a:gd name="connsiteY5" fmla="*/ 3429001 h 6857999"/>
              <a:gd name="connsiteX6" fmla="*/ 772675 w 4995848"/>
              <a:gd name="connsiteY6" fmla="*/ 6744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5848" h="6857999">
                <a:moveTo>
                  <a:pt x="810930" y="0"/>
                </a:moveTo>
                <a:lnTo>
                  <a:pt x="4995848" y="0"/>
                </a:lnTo>
                <a:lnTo>
                  <a:pt x="4995848" y="6857999"/>
                </a:lnTo>
                <a:lnTo>
                  <a:pt x="810929" y="6857999"/>
                </a:lnTo>
                <a:lnTo>
                  <a:pt x="772675" y="6790558"/>
                </a:lnTo>
                <a:cubicBezTo>
                  <a:pt x="292599" y="5902709"/>
                  <a:pt x="0" y="4723291"/>
                  <a:pt x="0" y="3429001"/>
                </a:cubicBezTo>
                <a:cubicBezTo>
                  <a:pt x="0" y="2134711"/>
                  <a:pt x="292599" y="955293"/>
                  <a:pt x="772675" y="67445"/>
                </a:cubicBezTo>
                <a:close/>
              </a:path>
            </a:pathLst>
          </a:custGeom>
          <a:solidFill>
            <a:srgbClr val="EC2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B760C1-7E25-45A7-B891-53C58D074EA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2000" y="2147776"/>
            <a:ext cx="4158543" cy="257482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000" dirty="0">
                <a:solidFill>
                  <a:schemeClr val="bg1"/>
                </a:solidFill>
                <a:effectLst>
                  <a:outerShdw dist="56557" dir="8100000" algn="tr" rotWithShape="0">
                    <a:srgbClr val="A7161B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Get Started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6ADE897-E12C-4A20-B842-CD64CC495BD3}"/>
              </a:ext>
            </a:extLst>
          </p:cNvPr>
          <p:cNvSpPr txBox="1">
            <a:spLocks/>
          </p:cNvSpPr>
          <p:nvPr/>
        </p:nvSpPr>
        <p:spPr>
          <a:xfrm>
            <a:off x="343072" y="341368"/>
            <a:ext cx="2857328" cy="4654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250" dirty="0">
                <a:solidFill>
                  <a:srgbClr val="EC20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Session 1</a:t>
            </a:r>
            <a:endParaRPr kumimoji="0" lang="en-US" sz="2400" b="1" i="0" u="none" strike="noStrike" kern="1200" cap="none" spc="250" normalizeH="0" baseline="0" noProof="0" dirty="0">
              <a:ln>
                <a:noFill/>
              </a:ln>
              <a:solidFill>
                <a:srgbClr val="EC202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20E222-D725-774B-BAC1-8FA15FE917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65" y="5751186"/>
            <a:ext cx="1492587" cy="827984"/>
          </a:xfrm>
          <a:prstGeom prst="rect">
            <a:avLst/>
          </a:prstGeom>
        </p:spPr>
      </p:pic>
      <p:pic>
        <p:nvPicPr>
          <p:cNvPr id="4" name="Picture 3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7A708309-4004-AF28-4DAC-0B7C6187C1A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9577" y="5841203"/>
            <a:ext cx="3720051" cy="651936"/>
          </a:xfrm>
          <a:prstGeom prst="rect">
            <a:avLst/>
          </a:prstGeom>
        </p:spPr>
      </p:pic>
      <p:pic>
        <p:nvPicPr>
          <p:cNvPr id="7" name="Picture 6" descr="A logo with a submarine&#10;&#10;Description automatically generated">
            <a:extLst>
              <a:ext uri="{FF2B5EF4-FFF2-40B4-BE49-F238E27FC236}">
                <a16:creationId xmlns:a16="http://schemas.microsoft.com/office/drawing/2014/main" id="{6251DBD9-1071-9D7C-E9B3-639419AF4B7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296" y="5337149"/>
            <a:ext cx="1371193" cy="1371600"/>
          </a:xfrm>
          <a:prstGeom prst="rect">
            <a:avLst/>
          </a:prstGeom>
        </p:spPr>
      </p:pic>
      <p:pic>
        <p:nvPicPr>
          <p:cNvPr id="8" name="Picture 7" descr="A cardboard box with toys and a map&#10;&#10;Description automatically generated">
            <a:extLst>
              <a:ext uri="{FF2B5EF4-FFF2-40B4-BE49-F238E27FC236}">
                <a16:creationId xmlns:a16="http://schemas.microsoft.com/office/drawing/2014/main" id="{EE12143B-1F4A-F400-7908-40F3434E84C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13" y="1948294"/>
            <a:ext cx="3855879" cy="240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11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10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13" y="260623"/>
            <a:ext cx="8060867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Share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4712C1-F703-4BDE-AA70-74AE23C7B7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3343" y="1001485"/>
            <a:ext cx="8060867" cy="3701143"/>
          </a:xfrm>
        </p:spPr>
        <p:txBody>
          <a:bodyPr>
            <a:noAutofit/>
          </a:bodyPr>
          <a:lstStyle/>
          <a:p>
            <a:r>
              <a:rPr lang="en-US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Get together at the mat. </a:t>
            </a:r>
          </a:p>
          <a:p>
            <a:r>
              <a:rPr lang="en-US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Show how the mission models connect to the SUBMERGED</a:t>
            </a:r>
            <a:r>
              <a:rPr lang="en-US" b="0" i="0" u="none" strike="noStrike" baseline="300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</a:t>
            </a:r>
            <a:r>
              <a:rPr lang="en-US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theme.</a:t>
            </a:r>
          </a:p>
          <a:p>
            <a:r>
              <a:rPr lang="en-US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Discuss the reflection questions.</a:t>
            </a:r>
          </a:p>
          <a:p>
            <a:r>
              <a:rPr lang="en-US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Clean up your space.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EF8AF8-E795-F5E6-695A-A8C1B187A6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185" y="4714697"/>
            <a:ext cx="6731793" cy="141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20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11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13" y="260623"/>
            <a:ext cx="8060867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Reflection Questions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4712C1-F703-4BDE-AA70-74AE23C7B7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3343" y="1001485"/>
            <a:ext cx="4134781" cy="3701143"/>
          </a:xfrm>
        </p:spPr>
        <p:txBody>
          <a:bodyPr>
            <a:noAutofit/>
          </a:bodyPr>
          <a:lstStyle/>
          <a:p>
            <a:r>
              <a:rPr lang="en-US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Which mission models look the most interesting to you?</a:t>
            </a:r>
          </a:p>
          <a:p>
            <a:r>
              <a:rPr lang="en-US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do the models relate to the Challenge story or Project Sparks?</a:t>
            </a:r>
          </a:p>
          <a:p>
            <a:r>
              <a:rPr lang="en-US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resources will you use to learn more about the season theme?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 descr="A toy figure with a black background&#10;&#10;Description automatically generated">
            <a:extLst>
              <a:ext uri="{FF2B5EF4-FFF2-40B4-BE49-F238E27FC236}">
                <a16:creationId xmlns:a16="http://schemas.microsoft.com/office/drawing/2014/main" id="{D7A70ED7-1C85-075F-9C4C-2B0BACBFD9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740" y="1797267"/>
            <a:ext cx="3526424" cy="461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57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12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21" y="310697"/>
            <a:ext cx="7886700" cy="76263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Career Connections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7DE38B-DF1B-D568-4FD1-5A1917169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73" y="2166446"/>
            <a:ext cx="8666453" cy="272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24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13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79E1ECC3-F162-4E13-A48B-FE68FA7D1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Multimedia Resources</a:t>
            </a:r>
            <a:endParaRPr lang="en-US" sz="2400" b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78A9DB-E5AA-4B24-9F57-3E0E955F5A92}"/>
              </a:ext>
            </a:extLst>
          </p:cNvPr>
          <p:cNvSpPr/>
          <p:nvPr/>
        </p:nvSpPr>
        <p:spPr>
          <a:xfrm>
            <a:off x="1018902" y="1058090"/>
            <a:ext cx="7106194" cy="474181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Picture 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BAF43A5-3242-4612-A086-EC34A875CE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967" y="1200183"/>
            <a:ext cx="3866063" cy="3866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F64D3A-075E-49C2-9842-F32E7A65343B}"/>
              </a:ext>
            </a:extLst>
          </p:cNvPr>
          <p:cNvSpPr txBox="1"/>
          <p:nvPr/>
        </p:nvSpPr>
        <p:spPr>
          <a:xfrm>
            <a:off x="1175655" y="5112245"/>
            <a:ext cx="6792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may wish to embed a relevant, age-appropriate video for your students here</a:t>
            </a:r>
            <a:r>
              <a:rPr lang="en-US" i="1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 </a:t>
            </a:r>
            <a:endParaRPr lang="en-US" i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112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052E6-E16C-A04B-8192-1DB31D569F0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Clean Up</a:t>
            </a:r>
          </a:p>
        </p:txBody>
      </p:sp>
      <p:pic>
        <p:nvPicPr>
          <p:cNvPr id="5" name="Picture 4" descr="A picture containing tool, brush&#10;&#10;Description automatically generated">
            <a:extLst>
              <a:ext uri="{FF2B5EF4-FFF2-40B4-BE49-F238E27FC236}">
                <a16:creationId xmlns:a16="http://schemas.microsoft.com/office/drawing/2014/main" id="{8C54FEE0-F358-43D4-9A72-77A42640E5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74" y="1127761"/>
            <a:ext cx="7340252" cy="491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74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91256E-55E4-4477-949F-AB7E827A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052E6-E16C-A04B-8192-1DB31D569F0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3444D4A-68DF-42DE-9D61-3697B9E5E2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244" y="1384630"/>
            <a:ext cx="3634725" cy="228600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F1DCB1A-2003-32B4-A574-87C6F89560FA}"/>
              </a:ext>
            </a:extLst>
          </p:cNvPr>
          <p:cNvSpPr txBox="1">
            <a:spLocks/>
          </p:cNvSpPr>
          <p:nvPr/>
        </p:nvSpPr>
        <p:spPr>
          <a:xfrm>
            <a:off x="215153" y="4869180"/>
            <a:ext cx="8627633" cy="1187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LEGO, the LEGO logo, the SPIKE logo, MINDSTORMS and the MINDSTORMS logo are trademarks of the/sont des marques de commerce du/son marcas registradas de LEGO Group. ©2024 The LEGO Group. All rights reserved/Tous droits  réservés/Todos los derechos reservados. FIRST ®, the FIRST ® logo, Coopertition ®, Gracious Professionalism®, and FIRST® DIVESM are trademarks of For Inspiration and Recognition of Science and Technology (FIRST). LEGO® is a registered trademark of the LEGO Group. FIRST® LEGO® League and SUBMERGEDSM are jointly held trademarks of FIRST and the LEGO Group. All other trademarks are the property of their respective owners. ©2024 FIRST and the LEGO Group. All rights reserved.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Picture 8" descr="A logo with a submarine&#10;&#10;Description automatically generated">
            <a:extLst>
              <a:ext uri="{FF2B5EF4-FFF2-40B4-BE49-F238E27FC236}">
                <a16:creationId xmlns:a16="http://schemas.microsoft.com/office/drawing/2014/main" id="{29246B21-26D4-51EF-C07A-C73C038A7F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646" y="942637"/>
            <a:ext cx="2727184" cy="272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95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DE1808D-4A41-4429-BDD9-039046921A33}"/>
              </a:ext>
            </a:extLst>
          </p:cNvPr>
          <p:cNvSpPr/>
          <p:nvPr/>
        </p:nvSpPr>
        <p:spPr>
          <a:xfrm>
            <a:off x="263047" y="365127"/>
            <a:ext cx="8426470" cy="762634"/>
          </a:xfrm>
          <a:prstGeom prst="round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Session Overview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BFC0E9B-CC84-4D72-8BFD-54ED5EC94447}"/>
              </a:ext>
            </a:extLst>
          </p:cNvPr>
          <p:cNvSpPr/>
          <p:nvPr/>
        </p:nvSpPr>
        <p:spPr>
          <a:xfrm>
            <a:off x="407202" y="2222050"/>
            <a:ext cx="8138160" cy="275567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>
              <a:buNone/>
            </a:pPr>
            <a:r>
              <a:rPr lang="en-US" sz="2800" b="1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Outcomes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Explore the SUBMERGED</a:t>
            </a:r>
            <a:r>
              <a:rPr lang="en-US" sz="2800" b="0" i="0" u="none" strike="noStrike" baseline="30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</a:t>
            </a:r>
            <a:r>
              <a:rPr lang="en-US" sz="2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season theme and get to know each other.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Make connections from the mission models to the Challenge story and Project Sparks.</a:t>
            </a:r>
            <a:endParaRPr lang="en-US" sz="28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468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3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Introduction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D135C1E-0942-48C3-9F0A-AD3D55C08964}"/>
              </a:ext>
            </a:extLst>
          </p:cNvPr>
          <p:cNvSpPr txBox="1">
            <a:spLocks/>
          </p:cNvSpPr>
          <p:nvPr/>
        </p:nvSpPr>
        <p:spPr>
          <a:xfrm>
            <a:off x="628649" y="1131955"/>
            <a:ext cx="3431722" cy="45940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Watch the season videos and read pages 3-11 to learn how FIRST</a:t>
            </a:r>
            <a:r>
              <a:rPr lang="en-US" b="0" i="0" u="none" strike="noStrike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LEGO</a:t>
            </a:r>
            <a:r>
              <a:rPr lang="en-US" b="0" i="0" u="none" strike="noStrike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League Challenge works and about the SUBMERGED</a:t>
            </a:r>
            <a:r>
              <a:rPr lang="en-US" b="0" i="0" u="none" strike="noStrike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</a:t>
            </a:r>
            <a:r>
              <a:rPr lang="en-US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robot game and innovation project.</a:t>
            </a:r>
          </a:p>
          <a:p>
            <a:pPr algn="l"/>
            <a:r>
              <a:rPr lang="en-US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Get to know your team members and select your team name.</a:t>
            </a:r>
            <a:endParaRPr lang="en-US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5F2781-E9B5-D892-846F-984321E9B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402" y="462454"/>
            <a:ext cx="4059701" cy="5428593"/>
          </a:xfrm>
          <a:prstGeom prst="rect">
            <a:avLst/>
          </a:prstGeom>
          <a:ln>
            <a:solidFill>
              <a:srgbClr val="ED1C24"/>
            </a:solidFill>
          </a:ln>
        </p:spPr>
      </p:pic>
    </p:spTree>
    <p:extLst>
      <p:ext uri="{BB962C8B-B14F-4D97-AF65-F5344CB8AC3E}">
        <p14:creationId xmlns:p14="http://schemas.microsoft.com/office/powerpoint/2010/main" val="1049560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4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4BBFA5-67D2-4A37-8C9E-436E0BE268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639" y="2353145"/>
            <a:ext cx="3833447" cy="35015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ABE645-FF32-44E9-A331-55193DF25DF0}"/>
              </a:ext>
            </a:extLst>
          </p:cNvPr>
          <p:cNvSpPr txBox="1"/>
          <p:nvPr/>
        </p:nvSpPr>
        <p:spPr>
          <a:xfrm>
            <a:off x="4744915" y="1866884"/>
            <a:ext cx="3833446" cy="2553891"/>
          </a:xfrm>
          <a:prstGeom prst="roundRect">
            <a:avLst/>
          </a:prstGeom>
          <a:noFill/>
          <a:ln w="38100">
            <a:solidFill>
              <a:srgbClr val="ED1C2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Visit the </a:t>
            </a:r>
          </a:p>
          <a:p>
            <a:pPr algn="ctr"/>
            <a:r>
              <a:rPr lang="en-US" sz="24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FIRST</a:t>
            </a:r>
            <a:r>
              <a:rPr lang="en-US" sz="240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®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 LEGO</a:t>
            </a:r>
            <a:r>
              <a:rPr lang="en-US" sz="240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®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" action="ppaction://noaction"/>
              </a:rPr>
              <a:t> League </a:t>
            </a:r>
          </a:p>
          <a:p>
            <a:pPr algn="ctr"/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" action="ppaction://noaction"/>
              </a:rPr>
              <a:t>YouTube Channel 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watch the </a:t>
            </a:r>
          </a:p>
          <a:p>
            <a:pPr algn="ctr"/>
            <a:r>
              <a:rPr lang="en-US" sz="24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SUBMERGED</a:t>
            </a:r>
            <a:r>
              <a:rPr lang="en-US" sz="2400" b="0" i="0" u="none" strike="noStrike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season launch video</a:t>
            </a:r>
          </a:p>
        </p:txBody>
      </p:sp>
      <p:pic>
        <p:nvPicPr>
          <p:cNvPr id="6" name="Picture 5" descr="A logo with a submarine&#10;&#10;Description automatically generated">
            <a:extLst>
              <a:ext uri="{FF2B5EF4-FFF2-40B4-BE49-F238E27FC236}">
                <a16:creationId xmlns:a16="http://schemas.microsoft.com/office/drawing/2014/main" id="{846D22F9-2D53-06B7-705D-C6CD6A8A1B4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300" y="273371"/>
            <a:ext cx="3008886" cy="300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20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5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Introduction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B71E8F-9BD7-65FB-47EF-A72E23A62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220" y="2464731"/>
            <a:ext cx="6822532" cy="3131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D135C1E-0942-48C3-9F0A-AD3D55C08964}"/>
              </a:ext>
            </a:extLst>
          </p:cNvPr>
          <p:cNvSpPr txBox="1">
            <a:spLocks/>
          </p:cNvSpPr>
          <p:nvPr/>
        </p:nvSpPr>
        <p:spPr>
          <a:xfrm>
            <a:off x="628650" y="1017221"/>
            <a:ext cx="8021673" cy="16147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Watch the season videos and read pages 3-11 on how FIRST</a:t>
            </a:r>
            <a:r>
              <a:rPr lang="en-US" sz="2800" b="0" i="0" u="none" strike="noStrike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LEGO</a:t>
            </a:r>
            <a:r>
              <a:rPr lang="en-US" sz="2800" b="0" i="0" u="none" strike="noStrike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League Challenge works and the SUBMERGED</a:t>
            </a:r>
            <a:r>
              <a:rPr lang="en-US" sz="2800" b="0" i="0" u="none" strike="noStrike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</a:t>
            </a:r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challenge.</a:t>
            </a:r>
            <a:endParaRPr lang="en-US" sz="2800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47ABF0-A15B-484D-B3C0-2CBB75CB02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2466" y="5596010"/>
            <a:ext cx="6400800" cy="126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54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6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Tasks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D135C1E-0942-48C3-9F0A-AD3D55C08964}"/>
              </a:ext>
            </a:extLst>
          </p:cNvPr>
          <p:cNvSpPr txBox="1">
            <a:spLocks/>
          </p:cNvSpPr>
          <p:nvPr/>
        </p:nvSpPr>
        <p:spPr>
          <a:xfrm>
            <a:off x="5349766" y="1017221"/>
            <a:ext cx="3300557" cy="16147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Dive in to the season theme by building the robot game mission models.</a:t>
            </a:r>
          </a:p>
          <a:p>
            <a:pPr algn="l"/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Place each model where it belongs on the mat. Refer to the field setup section of the Robot Game Rulebook.</a:t>
            </a:r>
          </a:p>
        </p:txBody>
      </p:sp>
      <p:pic>
        <p:nvPicPr>
          <p:cNvPr id="8" name="Picture 7" descr="A game board with a map and building blocks&#10;&#10;Description automatically generated with medium confidence">
            <a:extLst>
              <a:ext uri="{FF2B5EF4-FFF2-40B4-BE49-F238E27FC236}">
                <a16:creationId xmlns:a16="http://schemas.microsoft.com/office/drawing/2014/main" id="{D323A36C-C864-3305-77F9-63C9767C067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45804"/>
            <a:ext cx="5549462" cy="3718513"/>
          </a:xfrm>
          <a:prstGeom prst="rect">
            <a:avLst/>
          </a:prstGeom>
        </p:spPr>
      </p:pic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66980152-C74C-9248-A9E0-4937E26CE0B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349147"/>
            <a:ext cx="4142766" cy="72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67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7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Tasks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D135C1E-0942-48C3-9F0A-AD3D55C08964}"/>
              </a:ext>
            </a:extLst>
          </p:cNvPr>
          <p:cNvSpPr txBox="1">
            <a:spLocks/>
          </p:cNvSpPr>
          <p:nvPr/>
        </p:nvSpPr>
        <p:spPr>
          <a:xfrm>
            <a:off x="628651" y="1017221"/>
            <a:ext cx="2650578" cy="16147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Explore how the models work and how they might connect to the Project Sparks on page 7.</a:t>
            </a:r>
            <a:endParaRPr lang="en-US" sz="2800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2FE29A-C89D-9D08-C5AD-978482FB0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5451">
            <a:off x="3854442" y="513539"/>
            <a:ext cx="3722669" cy="498850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90742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8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363EA2-223C-4511-ABE0-5D5FCE348A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2679159"/>
            <a:ext cx="3941104" cy="3064359"/>
          </a:xfrm>
        </p:spPr>
        <p:txBody>
          <a:bodyPr>
            <a:noAutofit/>
          </a:bodyPr>
          <a:lstStyle/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do you know about</a:t>
            </a:r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your teammates’ interests and hobbies</a:t>
            </a:r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  </a:t>
            </a: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are resources that can help you learn more?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50" y="403381"/>
            <a:ext cx="7886700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Reflection Questions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8586FB-5A5F-40EC-9387-399684E8D7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0718" y="2810803"/>
            <a:ext cx="1909269" cy="3291840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3AE2D87F-D00D-45E2-BA86-8D6C44E0A3A6}"/>
              </a:ext>
            </a:extLst>
          </p:cNvPr>
          <p:cNvSpPr/>
          <p:nvPr/>
        </p:nvSpPr>
        <p:spPr>
          <a:xfrm>
            <a:off x="4574247" y="2810803"/>
            <a:ext cx="2181916" cy="2638312"/>
          </a:xfrm>
          <a:prstGeom prst="wedgeEllipseCallout">
            <a:avLst>
              <a:gd name="adj1" fmla="val 70164"/>
              <a:gd name="adj2" fmla="val 13981"/>
            </a:avLst>
          </a:prstGeom>
          <a:solidFill>
            <a:srgbClr val="ABE6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Read over the </a:t>
            </a:r>
            <a:r>
              <a:rPr lang="en-US" i="1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Robot Game Rulebook </a:t>
            </a:r>
            <a:r>
              <a:rPr lang="en-US" i="0" u="none" strike="noStrike" baseline="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 all the details on the missions.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803B24-EB37-40C9-EE07-CBC53A89C55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5205" y="-131863"/>
            <a:ext cx="3489007" cy="3064359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C5A5BBB-5DC3-7601-5EB4-29D041996902}"/>
              </a:ext>
            </a:extLst>
          </p:cNvPr>
          <p:cNvSpPr txBox="1">
            <a:spLocks/>
          </p:cNvSpPr>
          <p:nvPr/>
        </p:nvSpPr>
        <p:spPr>
          <a:xfrm>
            <a:off x="628650" y="1400316"/>
            <a:ext cx="5581650" cy="1200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211D1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could stopping a motor help you solve a mission with your robot?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B08965-0F67-BDF7-FEA8-62A4B0E427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502" y="4885169"/>
            <a:ext cx="2535903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60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DD8D6A-447D-4110-8507-7700AA3250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62249" y="1539543"/>
            <a:ext cx="4879517" cy="3542670"/>
          </a:xfrm>
        </p:spPr>
        <p:txBody>
          <a:bodyPr>
            <a:noAutofit/>
          </a:bodyPr>
          <a:lstStyle/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Check out the </a:t>
            </a:r>
            <a:r>
              <a:rPr lang="en-US" sz="2800" b="0" i="1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Robot Game Rulebook</a:t>
            </a:r>
            <a:r>
              <a:rPr lang="en-US" sz="2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. This will be a great resource throughout the sessions.</a:t>
            </a:r>
          </a:p>
          <a:p>
            <a:pPr marL="0" indent="0">
              <a:buNone/>
            </a:pPr>
            <a:r>
              <a:rPr lang="en-US" sz="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en-US" sz="2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Review the missions that relate to the models you built. 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9046C797-54B4-74F0-4AE8-2D0A2BF50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365127"/>
            <a:ext cx="8003721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Robot Game Rulebook</a:t>
            </a:r>
            <a:endParaRPr lang="en-US" dirty="0">
              <a:solidFill>
                <a:srgbClr val="00A65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9CEA22-5703-559A-9965-5E310BDED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29" y="1182191"/>
            <a:ext cx="3427576" cy="4572000"/>
          </a:xfrm>
          <a:prstGeom prst="rect">
            <a:avLst/>
          </a:prstGeom>
          <a:ln>
            <a:solidFill>
              <a:srgbClr val="ED1C24"/>
            </a:solidFill>
          </a:ln>
        </p:spPr>
      </p:pic>
    </p:spTree>
    <p:extLst>
      <p:ext uri="{BB962C8B-B14F-4D97-AF65-F5344CB8AC3E}">
        <p14:creationId xmlns:p14="http://schemas.microsoft.com/office/powerpoint/2010/main" val="3064399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6D7E7ECCCD274CA4D87657FE5B4A0A" ma:contentTypeVersion="13" ma:contentTypeDescription="Create a new document." ma:contentTypeScope="" ma:versionID="988cd206c9a4722f6fc33e7db9caa08d">
  <xsd:schema xmlns:xsd="http://www.w3.org/2001/XMLSchema" xmlns:xs="http://www.w3.org/2001/XMLSchema" xmlns:p="http://schemas.microsoft.com/office/2006/metadata/properties" xmlns:ns2="7d39d9d4-a4a3-4cbb-8846-0795941a173f" xmlns:ns3="0bfdc619-4bd5-4a26-8e37-4be4446dc23a" xmlns:ns4="c7bc20cd-f3b5-4cb9-9099-b7d1e4c3c983" targetNamespace="http://schemas.microsoft.com/office/2006/metadata/properties" ma:root="true" ma:fieldsID="dee27c954446562decad3bfbb669f59b" ns2:_="" ns3:_="" ns4:_="">
    <xsd:import namespace="7d39d9d4-a4a3-4cbb-8846-0795941a173f"/>
    <xsd:import namespace="0bfdc619-4bd5-4a26-8e37-4be4446dc23a"/>
    <xsd:import namespace="c7bc20cd-f3b5-4cb9-9099-b7d1e4c3c9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39d9d4-a4a3-4cbb-8846-0795941a17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13cef49-2953-4246-9b7f-e3d70b1cf0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fdc619-4bd5-4a26-8e37-4be4446dc23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948275e-acb8-4f67-9f4b-0f18b628c537}" ma:internalName="TaxCatchAll" ma:showField="CatchAllData" ma:web="c7bc20cd-f3b5-4cb9-9099-b7d1e4c3c9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c20cd-f3b5-4cb9-9099-b7d1e4c3c98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bfdc619-4bd5-4a26-8e37-4be4446dc23a" xsi:nil="true"/>
    <lcf76f155ced4ddcb4097134ff3c332f xmlns="7d39d9d4-a4a3-4cbb-8846-0795941a173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151A670-0DF8-40A2-9C30-9AF459D7E2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87A94B-E1A3-49E7-B991-644CBB47D4BB}"/>
</file>

<file path=customXml/itemProps3.xml><?xml version="1.0" encoding="utf-8"?>
<ds:datastoreItem xmlns:ds="http://schemas.openxmlformats.org/officeDocument/2006/customXml" ds:itemID="{B8C3B65E-86F5-4F12-882B-E72674BBA31A}">
  <ds:schemaRefs>
    <ds:schemaRef ds:uri="eef8d247-b517-4b03-8403-4e70816b143f"/>
    <ds:schemaRef ds:uri="f0e45243-17b0-4cce-9b2d-f191534f8a0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32a440ee-ccdf-4ffb-ba5c-71e25989d2a9"/>
    <ds:schemaRef ds:uri="09a20863-7c96-4a57-95ca-029d1820b20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4250</TotalTime>
  <Words>1978</Words>
  <Application>Microsoft Office PowerPoint</Application>
  <PresentationFormat>On-screen Show (4:3)</PresentationFormat>
  <Paragraphs>161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Arial-BoldMT</vt:lpstr>
      <vt:lpstr>Arial-ItalicMT</vt:lpstr>
      <vt:lpstr>ArialMT</vt:lpstr>
      <vt:lpstr>Calibri</vt:lpstr>
      <vt:lpstr>Chantal Light</vt:lpstr>
      <vt:lpstr>Helvetica Neue</vt:lpstr>
      <vt:lpstr>Roboto</vt:lpstr>
      <vt:lpstr>Office Theme</vt:lpstr>
      <vt:lpstr>1_Office Theme</vt:lpstr>
      <vt:lpstr>PowerPoint Presentation</vt:lpstr>
      <vt:lpstr>Session Overview</vt:lpstr>
      <vt:lpstr>Introduction</vt:lpstr>
      <vt:lpstr>PowerPoint Presentation</vt:lpstr>
      <vt:lpstr>Introduction</vt:lpstr>
      <vt:lpstr>Tasks</vt:lpstr>
      <vt:lpstr>Tasks</vt:lpstr>
      <vt:lpstr>Reflection Questions</vt:lpstr>
      <vt:lpstr>Robot Game Rulebook</vt:lpstr>
      <vt:lpstr>Share</vt:lpstr>
      <vt:lpstr>Reflection Questions</vt:lpstr>
      <vt:lpstr>Career Connections</vt:lpstr>
      <vt:lpstr>Multimedia Resources</vt:lpstr>
      <vt:lpstr>Clean Up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Charlie Gibson</cp:lastModifiedBy>
  <cp:revision>66</cp:revision>
  <dcterms:created xsi:type="dcterms:W3CDTF">2020-04-21T20:33:01Z</dcterms:created>
  <dcterms:modified xsi:type="dcterms:W3CDTF">2024-06-10T19:23:15Z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0x010100316D7E7ECCCD274CA4D87657FE5B4A0A</vt:lpwstr>
  </property>
  <property fmtid="{D5CDD505-2E9C-101B-9397-08002B2CF9AE}" pid="3" name="MediaServiceImageTags">
    <vt:lpwstr/>
  </property>
</Properties>
</file>