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  <p:sldId id="265" r:id="rId6"/>
    <p:sldId id="268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9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9173227-D870-8445-BA80-A939107EAD87}"/>
              </a:ext>
            </a:extLst>
          </p:cNvPr>
          <p:cNvSpPr txBox="1"/>
          <p:nvPr/>
        </p:nvSpPr>
        <p:spPr>
          <a:xfrm>
            <a:off x="1687483" y="3759907"/>
            <a:ext cx="66501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F8009-48BC-9046-AD02-B665720E6C6A}"/>
              </a:ext>
            </a:extLst>
          </p:cNvPr>
          <p:cNvSpPr txBox="1"/>
          <p:nvPr/>
        </p:nvSpPr>
        <p:spPr>
          <a:xfrm>
            <a:off x="1998026" y="5146673"/>
            <a:ext cx="6045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ADE3E-44C3-4041-B0F6-14161912C416}"/>
              </a:ext>
            </a:extLst>
          </p:cNvPr>
          <p:cNvSpPr txBox="1"/>
          <p:nvPr/>
        </p:nvSpPr>
        <p:spPr>
          <a:xfrm>
            <a:off x="2302676" y="5997584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73925-3A03-E347-8C47-C76EA207459D}"/>
              </a:ext>
            </a:extLst>
          </p:cNvPr>
          <p:cNvSpPr txBox="1"/>
          <p:nvPr/>
        </p:nvSpPr>
        <p:spPr>
          <a:xfrm>
            <a:off x="5193031" y="5997584"/>
            <a:ext cx="2553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B450C96-CF52-A74D-86D2-BFDCF52179C5}"/>
              </a:ext>
            </a:extLst>
          </p:cNvPr>
          <p:cNvSpPr txBox="1"/>
          <p:nvPr/>
        </p:nvSpPr>
        <p:spPr>
          <a:xfrm>
            <a:off x="1628532" y="4163073"/>
            <a:ext cx="66501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7173F-B1F2-1649-B620-6F163200B4C8}"/>
              </a:ext>
            </a:extLst>
          </p:cNvPr>
          <p:cNvSpPr txBox="1"/>
          <p:nvPr/>
        </p:nvSpPr>
        <p:spPr>
          <a:xfrm>
            <a:off x="964951" y="5629060"/>
            <a:ext cx="357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40161A-2CF2-FC46-AB13-2427EF552182}"/>
              </a:ext>
            </a:extLst>
          </p:cNvPr>
          <p:cNvSpPr txBox="1"/>
          <p:nvPr/>
        </p:nvSpPr>
        <p:spPr>
          <a:xfrm>
            <a:off x="5430242" y="5654877"/>
            <a:ext cx="3456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School Name</a:t>
            </a:r>
          </a:p>
        </p:txBody>
      </p:sp>
    </p:spTree>
    <p:extLst>
      <p:ext uri="{BB962C8B-B14F-4D97-AF65-F5344CB8AC3E}">
        <p14:creationId xmlns:p14="http://schemas.microsoft.com/office/powerpoint/2010/main" val="30023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CF6DB06-46C6-244C-8DCB-EAA540FCA064}"/>
              </a:ext>
            </a:extLst>
          </p:cNvPr>
          <p:cNvSpPr txBox="1"/>
          <p:nvPr/>
        </p:nvSpPr>
        <p:spPr>
          <a:xfrm>
            <a:off x="1719968" y="3712538"/>
            <a:ext cx="6650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FirstName LastName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B35BA-D3F9-B845-898E-C3E066F43DA7}"/>
              </a:ext>
            </a:extLst>
          </p:cNvPr>
          <p:cNvSpPr txBox="1"/>
          <p:nvPr/>
        </p:nvSpPr>
        <p:spPr>
          <a:xfrm>
            <a:off x="2468256" y="5911734"/>
            <a:ext cx="5132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Event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6A8EC-6091-874F-8FF0-A94400A42EB4}"/>
              </a:ext>
            </a:extLst>
          </p:cNvPr>
          <p:cNvSpPr txBox="1"/>
          <p:nvPr/>
        </p:nvSpPr>
        <p:spPr>
          <a:xfrm>
            <a:off x="2768635" y="4487712"/>
            <a:ext cx="51972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Award Name</a:t>
            </a:r>
          </a:p>
        </p:txBody>
      </p:sp>
    </p:spTree>
    <p:extLst>
      <p:ext uri="{BB962C8B-B14F-4D97-AF65-F5344CB8AC3E}">
        <p14:creationId xmlns:p14="http://schemas.microsoft.com/office/powerpoint/2010/main" val="335199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8" ma:contentTypeDescription="Create a new document." ma:contentTypeScope="" ma:versionID="85e59bc15378281ca36d583c779953cf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56dd06387b4a8bf4780f322bcafcc855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D754F-8FF1-4FCB-912C-8ED38BEAB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20</Words>
  <Application>Microsoft Office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52</cp:revision>
  <dcterms:created xsi:type="dcterms:W3CDTF">2019-07-10T15:10:27Z</dcterms:created>
  <dcterms:modified xsi:type="dcterms:W3CDTF">2024-07-29T18:45:21Z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