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264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1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5A5D1-625F-F441-8A6E-1D2BCC4C16B2}"/>
              </a:ext>
            </a:extLst>
          </p:cNvPr>
          <p:cNvSpPr txBox="1"/>
          <p:nvPr/>
        </p:nvSpPr>
        <p:spPr>
          <a:xfrm>
            <a:off x="1627909" y="3383591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55417-3936-044B-BBAC-276B6FAC1940}"/>
              </a:ext>
            </a:extLst>
          </p:cNvPr>
          <p:cNvSpPr txBox="1"/>
          <p:nvPr/>
        </p:nvSpPr>
        <p:spPr>
          <a:xfrm>
            <a:off x="1636171" y="4606840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D85DB-48FE-EE4D-9229-55C5561BE506}"/>
              </a:ext>
            </a:extLst>
          </p:cNvPr>
          <p:cNvSpPr txBox="1"/>
          <p:nvPr/>
        </p:nvSpPr>
        <p:spPr>
          <a:xfrm>
            <a:off x="2344552" y="5442672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0EEC1-D625-7045-B3D2-20917A84C83B}"/>
              </a:ext>
            </a:extLst>
          </p:cNvPr>
          <p:cNvSpPr txBox="1"/>
          <p:nvPr/>
        </p:nvSpPr>
        <p:spPr>
          <a:xfrm>
            <a:off x="5008244" y="5442672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5CB2231-F548-3546-A0F9-0CFC7E527BE7}"/>
              </a:ext>
            </a:extLst>
          </p:cNvPr>
          <p:cNvSpPr txBox="1"/>
          <p:nvPr/>
        </p:nvSpPr>
        <p:spPr>
          <a:xfrm>
            <a:off x="1627909" y="3658021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BFB0-5757-EF40-96A6-A2C56B73730A}"/>
              </a:ext>
            </a:extLst>
          </p:cNvPr>
          <p:cNvSpPr txBox="1"/>
          <p:nvPr/>
        </p:nvSpPr>
        <p:spPr>
          <a:xfrm>
            <a:off x="1333500" y="4938148"/>
            <a:ext cx="33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5C990-C2E1-4E40-BC71-4238FB9D331D}"/>
              </a:ext>
            </a:extLst>
          </p:cNvPr>
          <p:cNvSpPr txBox="1"/>
          <p:nvPr/>
        </p:nvSpPr>
        <p:spPr>
          <a:xfrm>
            <a:off x="5226419" y="4938565"/>
            <a:ext cx="304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237225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B4DE-92E4-C549-8BCD-D76FC349071A}"/>
              </a:ext>
            </a:extLst>
          </p:cNvPr>
          <p:cNvSpPr txBox="1"/>
          <p:nvPr/>
        </p:nvSpPr>
        <p:spPr>
          <a:xfrm>
            <a:off x="1627909" y="3345225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2F27A-452C-1A45-8E91-3606B03354C4}"/>
              </a:ext>
            </a:extLst>
          </p:cNvPr>
          <p:cNvSpPr txBox="1"/>
          <p:nvPr/>
        </p:nvSpPr>
        <p:spPr>
          <a:xfrm>
            <a:off x="2609514" y="5355238"/>
            <a:ext cx="46663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DD89B-10A8-A44D-9108-D9A2D3427C48}"/>
              </a:ext>
            </a:extLst>
          </p:cNvPr>
          <p:cNvSpPr txBox="1"/>
          <p:nvPr/>
        </p:nvSpPr>
        <p:spPr>
          <a:xfrm>
            <a:off x="2640042" y="4022358"/>
            <a:ext cx="5062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24786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F0DBC0-A9BC-4B95-B15A-6287B48A7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97D9E-62A3-4C0E-A15F-CD5D3C79D78B}">
  <ds:schemaRefs>
    <ds:schemaRef ds:uri="0bfdc619-4bd5-4a26-8e37-4be4446dc23a"/>
    <ds:schemaRef ds:uri="http://purl.org/dc/dcmitype/"/>
    <ds:schemaRef ds:uri="http://schemas.microsoft.com/office/2006/documentManagement/types"/>
    <ds:schemaRef ds:uri="http://purl.org/dc/terms/"/>
    <ds:schemaRef ds:uri="7caf78fb-f71c-4a6f-8d9d-8e46613456e0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f12688-8fd6-47b2-a22c-5b60723771a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21</Words>
  <Application>Microsoft Office PowerPoint</Application>
  <PresentationFormat>A4 Paper (210x297 mm)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Christina Milligan</cp:lastModifiedBy>
  <cp:revision>50</cp:revision>
  <dcterms:created xsi:type="dcterms:W3CDTF">2019-07-10T15:21:59Z</dcterms:created>
  <dcterms:modified xsi:type="dcterms:W3CDTF">2024-07-29T18:44:49Z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