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96" r:id="rId5"/>
  </p:sldMasterIdLst>
  <p:notesMasterIdLst>
    <p:notesMasterId r:id="rId19"/>
  </p:notesMasterIdLst>
  <p:sldIdLst>
    <p:sldId id="321" r:id="rId6"/>
    <p:sldId id="322" r:id="rId7"/>
    <p:sldId id="261" r:id="rId8"/>
    <p:sldId id="323" r:id="rId9"/>
    <p:sldId id="311" r:id="rId10"/>
    <p:sldId id="324" r:id="rId11"/>
    <p:sldId id="287" r:id="rId12"/>
    <p:sldId id="314" r:id="rId13"/>
    <p:sldId id="296" r:id="rId14"/>
    <p:sldId id="316" r:id="rId15"/>
    <p:sldId id="312" r:id="rId16"/>
    <p:sldId id="318" r:id="rId17"/>
    <p:sldId id="31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Morgan" initials="KM" lastIdx="30" clrIdx="0">
    <p:extLst>
      <p:ext uri="{19B8F6BF-5375-455C-9EA6-DF929625EA0E}">
        <p15:presenceInfo xmlns:p15="http://schemas.microsoft.com/office/powerpoint/2012/main" userId="S::kmorgan@firstinspires.org::19752d8f-270a-426b-91ad-1bf5c79275bc" providerId="AD"/>
      </p:ext>
    </p:extLst>
  </p:cmAuthor>
  <p:cmAuthor id="2" name="Tammy Pankey" initials="TP" lastIdx="39" clrIdx="1">
    <p:extLst>
      <p:ext uri="{19B8F6BF-5375-455C-9EA6-DF929625EA0E}">
        <p15:presenceInfo xmlns:p15="http://schemas.microsoft.com/office/powerpoint/2012/main" userId="S::tpankey@firstinspires.org::89b84b47-0384-4d66-b56e-dc00ebdb68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ABE6FB"/>
    <a:srgbClr val="CCFFFF"/>
    <a:srgbClr val="4472C4"/>
    <a:srgbClr val="00A551"/>
    <a:srgbClr val="00A651"/>
    <a:srgbClr val="FF781D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4D27D5-C198-4B63-8465-007845BBC61F}" v="4" dt="2023-07-06T00:07:06.9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0" autoAdjust="0"/>
    <p:restoredTop sz="86409" autoAdjust="0"/>
  </p:normalViewPr>
  <p:slideViewPr>
    <p:cSldViewPr snapToGrid="0">
      <p:cViewPr varScale="1">
        <p:scale>
          <a:sx n="71" d="100"/>
          <a:sy n="71" d="100"/>
        </p:scale>
        <p:origin x="1574" y="48"/>
      </p:cViewPr>
      <p:guideLst>
        <p:guide orient="horz" pos="2160"/>
        <p:guide pos="3024"/>
      </p:guideLst>
    </p:cSldViewPr>
  </p:slideViewPr>
  <p:outlineViewPr>
    <p:cViewPr>
      <p:scale>
        <a:sx n="33" d="100"/>
        <a:sy n="33" d="100"/>
      </p:scale>
      <p:origin x="0" y="-941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Pankey" userId="89b84b47-0384-4d66-b56e-dc00ebdb68cf" providerId="ADAL" clId="{CB4D27D5-C198-4B63-8465-007845BBC61F}"/>
    <pc:docChg chg="custSel modSld">
      <pc:chgData name="Tammy Pankey" userId="89b84b47-0384-4d66-b56e-dc00ebdb68cf" providerId="ADAL" clId="{CB4D27D5-C198-4B63-8465-007845BBC61F}" dt="2023-07-06T00:06:37.802" v="30" actId="1076"/>
      <pc:docMkLst>
        <pc:docMk/>
      </pc:docMkLst>
      <pc:sldChg chg="modSp mod">
        <pc:chgData name="Tammy Pankey" userId="89b84b47-0384-4d66-b56e-dc00ebdb68cf" providerId="ADAL" clId="{CB4D27D5-C198-4B63-8465-007845BBC61F}" dt="2023-07-05T22:56:42.653" v="9" actId="2711"/>
        <pc:sldMkLst>
          <pc:docMk/>
          <pc:sldMk cId="951211944" sldId="261"/>
        </pc:sldMkLst>
        <pc:spChg chg="mod">
          <ac:chgData name="Tammy Pankey" userId="89b84b47-0384-4d66-b56e-dc00ebdb68cf" providerId="ADAL" clId="{CB4D27D5-C198-4B63-8465-007845BBC61F}" dt="2023-07-05T22:56:42.653" v="9" actId="2711"/>
          <ac:spMkLst>
            <pc:docMk/>
            <pc:sldMk cId="951211944" sldId="261"/>
            <ac:spMk id="2" creationId="{687D7AD4-EE25-42E6-A3F2-C658860DB740}"/>
          </ac:spMkLst>
        </pc:spChg>
        <pc:spChg chg="mod">
          <ac:chgData name="Tammy Pankey" userId="89b84b47-0384-4d66-b56e-dc00ebdb68cf" providerId="ADAL" clId="{CB4D27D5-C198-4B63-8465-007845BBC61F}" dt="2023-07-05T22:56:42.653" v="9" actId="2711"/>
          <ac:spMkLst>
            <pc:docMk/>
            <pc:sldMk cId="951211944" sldId="261"/>
            <ac:spMk id="4" creationId="{56567651-8AA4-479B-AC03-821AC799E926}"/>
          </ac:spMkLst>
        </pc:spChg>
        <pc:spChg chg="mod">
          <ac:chgData name="Tammy Pankey" userId="89b84b47-0384-4d66-b56e-dc00ebdb68cf" providerId="ADAL" clId="{CB4D27D5-C198-4B63-8465-007845BBC61F}" dt="2023-07-05T22:56:42.653" v="9" actId="2711"/>
          <ac:spMkLst>
            <pc:docMk/>
            <pc:sldMk cId="951211944" sldId="261"/>
            <ac:spMk id="9" creationId="{86FB3A79-2435-438C-A577-C7C35503CB7A}"/>
          </ac:spMkLst>
        </pc:spChg>
        <pc:spChg chg="mod">
          <ac:chgData name="Tammy Pankey" userId="89b84b47-0384-4d66-b56e-dc00ebdb68cf" providerId="ADAL" clId="{CB4D27D5-C198-4B63-8465-007845BBC61F}" dt="2023-07-05T22:56:42.653" v="9" actId="2711"/>
          <ac:spMkLst>
            <pc:docMk/>
            <pc:sldMk cId="951211944" sldId="261"/>
            <ac:spMk id="21" creationId="{3D0889FA-B986-491E-AAEF-A874181BA7EC}"/>
          </ac:spMkLst>
        </pc:spChg>
      </pc:sldChg>
      <pc:sldChg chg="modSp mod">
        <pc:chgData name="Tammy Pankey" userId="89b84b47-0384-4d66-b56e-dc00ebdb68cf" providerId="ADAL" clId="{CB4D27D5-C198-4B63-8465-007845BBC61F}" dt="2023-07-05T22:57:28.526" v="17" actId="27636"/>
        <pc:sldMkLst>
          <pc:docMk/>
          <pc:sldMk cId="1944321190" sldId="287"/>
        </pc:sldMkLst>
        <pc:spChg chg="mod">
          <ac:chgData name="Tammy Pankey" userId="89b84b47-0384-4d66-b56e-dc00ebdb68cf" providerId="ADAL" clId="{CB4D27D5-C198-4B63-8465-007845BBC61F}" dt="2023-07-05T22:57:28.512" v="16" actId="2711"/>
          <ac:spMkLst>
            <pc:docMk/>
            <pc:sldMk cId="1944321190" sldId="287"/>
            <ac:spMk id="2" creationId="{687D7AD4-EE25-42E6-A3F2-C658860DB740}"/>
          </ac:spMkLst>
        </pc:spChg>
        <pc:spChg chg="mod">
          <ac:chgData name="Tammy Pankey" userId="89b84b47-0384-4d66-b56e-dc00ebdb68cf" providerId="ADAL" clId="{CB4D27D5-C198-4B63-8465-007845BBC61F}" dt="2023-07-05T22:57:28.512" v="16" actId="2711"/>
          <ac:spMkLst>
            <pc:docMk/>
            <pc:sldMk cId="1944321190" sldId="287"/>
            <ac:spMk id="5" creationId="{302F8B30-99DF-4AFC-A217-03A6B4B0D784}"/>
          </ac:spMkLst>
        </pc:spChg>
        <pc:spChg chg="mod">
          <ac:chgData name="Tammy Pankey" userId="89b84b47-0384-4d66-b56e-dc00ebdb68cf" providerId="ADAL" clId="{CB4D27D5-C198-4B63-8465-007845BBC61F}" dt="2023-07-05T22:57:28.526" v="17" actId="27636"/>
          <ac:spMkLst>
            <pc:docMk/>
            <pc:sldMk cId="1944321190" sldId="287"/>
            <ac:spMk id="10" creationId="{775BA5A8-919B-593B-6C63-61D23ADA8BDE}"/>
          </ac:spMkLst>
        </pc:spChg>
      </pc:sldChg>
      <pc:sldChg chg="modSp mod">
        <pc:chgData name="Tammy Pankey" userId="89b84b47-0384-4d66-b56e-dc00ebdb68cf" providerId="ADAL" clId="{CB4D27D5-C198-4B63-8465-007845BBC61F}" dt="2023-07-05T22:57:41.848" v="19" actId="2711"/>
        <pc:sldMkLst>
          <pc:docMk/>
          <pc:sldMk cId="2937528002" sldId="296"/>
        </pc:sldMkLst>
        <pc:spChg chg="mod">
          <ac:chgData name="Tammy Pankey" userId="89b84b47-0384-4d66-b56e-dc00ebdb68cf" providerId="ADAL" clId="{CB4D27D5-C198-4B63-8465-007845BBC61F}" dt="2023-07-05T22:57:41.848" v="19" actId="2711"/>
          <ac:spMkLst>
            <pc:docMk/>
            <pc:sldMk cId="2937528002" sldId="296"/>
            <ac:spMk id="2" creationId="{687D7AD4-EE25-42E6-A3F2-C658860DB740}"/>
          </ac:spMkLst>
        </pc:spChg>
        <pc:spChg chg="mod">
          <ac:chgData name="Tammy Pankey" userId="89b84b47-0384-4d66-b56e-dc00ebdb68cf" providerId="ADAL" clId="{CB4D27D5-C198-4B63-8465-007845BBC61F}" dt="2023-07-05T22:57:41.848" v="19" actId="2711"/>
          <ac:spMkLst>
            <pc:docMk/>
            <pc:sldMk cId="2937528002" sldId="296"/>
            <ac:spMk id="4" creationId="{56567651-8AA4-479B-AC03-821AC799E926}"/>
          </ac:spMkLst>
        </pc:spChg>
      </pc:sldChg>
      <pc:sldChg chg="modSp mod">
        <pc:chgData name="Tammy Pankey" userId="89b84b47-0384-4d66-b56e-dc00ebdb68cf" providerId="ADAL" clId="{CB4D27D5-C198-4B63-8465-007845BBC61F}" dt="2023-07-05T22:57:02.933" v="13" actId="27636"/>
        <pc:sldMkLst>
          <pc:docMk/>
          <pc:sldMk cId="77366541" sldId="311"/>
        </pc:sldMkLst>
        <pc:spChg chg="mod">
          <ac:chgData name="Tammy Pankey" userId="89b84b47-0384-4d66-b56e-dc00ebdb68cf" providerId="ADAL" clId="{CB4D27D5-C198-4B63-8465-007845BBC61F}" dt="2023-07-05T22:57:02.921" v="12" actId="2711"/>
          <ac:spMkLst>
            <pc:docMk/>
            <pc:sldMk cId="77366541" sldId="311"/>
            <ac:spMk id="2" creationId="{687D7AD4-EE25-42E6-A3F2-C658860DB740}"/>
          </ac:spMkLst>
        </pc:spChg>
        <pc:spChg chg="mod">
          <ac:chgData name="Tammy Pankey" userId="89b84b47-0384-4d66-b56e-dc00ebdb68cf" providerId="ADAL" clId="{CB4D27D5-C198-4B63-8465-007845BBC61F}" dt="2023-07-05T22:57:02.933" v="13" actId="27636"/>
          <ac:spMkLst>
            <pc:docMk/>
            <pc:sldMk cId="77366541" sldId="311"/>
            <ac:spMk id="4" creationId="{56567651-8AA4-479B-AC03-821AC799E926}"/>
          </ac:spMkLst>
        </pc:spChg>
        <pc:spChg chg="mod">
          <ac:chgData name="Tammy Pankey" userId="89b84b47-0384-4d66-b56e-dc00ebdb68cf" providerId="ADAL" clId="{CB4D27D5-C198-4B63-8465-007845BBC61F}" dt="2023-07-05T22:57:02.921" v="12" actId="2711"/>
          <ac:spMkLst>
            <pc:docMk/>
            <pc:sldMk cId="77366541" sldId="311"/>
            <ac:spMk id="6" creationId="{59A609E0-F97D-439F-A30F-F749A944E3A3}"/>
          </ac:spMkLst>
        </pc:spChg>
        <pc:spChg chg="mod">
          <ac:chgData name="Tammy Pankey" userId="89b84b47-0384-4d66-b56e-dc00ebdb68cf" providerId="ADAL" clId="{CB4D27D5-C198-4B63-8465-007845BBC61F}" dt="2023-07-05T22:57:02.921" v="12" actId="2711"/>
          <ac:spMkLst>
            <pc:docMk/>
            <pc:sldMk cId="77366541" sldId="311"/>
            <ac:spMk id="11" creationId="{F5B85D36-8137-416E-A929-B78D75649E07}"/>
          </ac:spMkLst>
        </pc:spChg>
        <pc:spChg chg="mod">
          <ac:chgData name="Tammy Pankey" userId="89b84b47-0384-4d66-b56e-dc00ebdb68cf" providerId="ADAL" clId="{CB4D27D5-C198-4B63-8465-007845BBC61F}" dt="2023-07-05T22:57:02.921" v="12" actId="2711"/>
          <ac:spMkLst>
            <pc:docMk/>
            <pc:sldMk cId="77366541" sldId="311"/>
            <ac:spMk id="12" creationId="{B0772A04-DA96-421F-BFA9-C5CFB45C36DD}"/>
          </ac:spMkLst>
        </pc:spChg>
      </pc:sldChg>
      <pc:sldChg chg="modSp mod modNotesTx">
        <pc:chgData name="Tammy Pankey" userId="89b84b47-0384-4d66-b56e-dc00ebdb68cf" providerId="ADAL" clId="{CB4D27D5-C198-4B63-8465-007845BBC61F}" dt="2023-07-05T22:57:58.056" v="21" actId="2711"/>
        <pc:sldMkLst>
          <pc:docMk/>
          <pc:sldMk cId="2597112184" sldId="312"/>
        </pc:sldMkLst>
        <pc:spChg chg="mod">
          <ac:chgData name="Tammy Pankey" userId="89b84b47-0384-4d66-b56e-dc00ebdb68cf" providerId="ADAL" clId="{CB4D27D5-C198-4B63-8465-007845BBC61F}" dt="2023-07-05T22:57:58.056" v="21" actId="2711"/>
          <ac:spMkLst>
            <pc:docMk/>
            <pc:sldMk cId="2597112184" sldId="312"/>
            <ac:spMk id="2" creationId="{687D7AD4-EE25-42E6-A3F2-C658860DB740}"/>
          </ac:spMkLst>
        </pc:spChg>
        <pc:spChg chg="mod">
          <ac:chgData name="Tammy Pankey" userId="89b84b47-0384-4d66-b56e-dc00ebdb68cf" providerId="ADAL" clId="{CB4D27D5-C198-4B63-8465-007845BBC61F}" dt="2023-07-05T22:57:58.056" v="21" actId="2711"/>
          <ac:spMkLst>
            <pc:docMk/>
            <pc:sldMk cId="2597112184" sldId="312"/>
            <ac:spMk id="9" creationId="{5F78A9DB-E5AA-4B24-9F57-3E0E955F5A92}"/>
          </ac:spMkLst>
        </pc:spChg>
        <pc:spChg chg="mod">
          <ac:chgData name="Tammy Pankey" userId="89b84b47-0384-4d66-b56e-dc00ebdb68cf" providerId="ADAL" clId="{CB4D27D5-C198-4B63-8465-007845BBC61F}" dt="2023-07-05T22:57:58.056" v="21" actId="2711"/>
          <ac:spMkLst>
            <pc:docMk/>
            <pc:sldMk cId="2597112184" sldId="312"/>
            <ac:spMk id="11" creationId="{36F64D3A-075E-49C2-9842-F32E7A65343B}"/>
          </ac:spMkLst>
        </pc:spChg>
        <pc:spChg chg="mod">
          <ac:chgData name="Tammy Pankey" userId="89b84b47-0384-4d66-b56e-dc00ebdb68cf" providerId="ADAL" clId="{CB4D27D5-C198-4B63-8465-007845BBC61F}" dt="2023-07-05T22:57:58.056" v="21" actId="2711"/>
          <ac:spMkLst>
            <pc:docMk/>
            <pc:sldMk cId="2597112184" sldId="312"/>
            <ac:spMk id="13" creationId="{79E1ECC3-F162-4E13-A48B-FE68FA7D1D1C}"/>
          </ac:spMkLst>
        </pc:spChg>
      </pc:sldChg>
      <pc:sldChg chg="modSp mod">
        <pc:chgData name="Tammy Pankey" userId="89b84b47-0384-4d66-b56e-dc00ebdb68cf" providerId="ADAL" clId="{CB4D27D5-C198-4B63-8465-007845BBC61F}" dt="2023-07-05T22:57:36.459" v="18" actId="2711"/>
        <pc:sldMkLst>
          <pc:docMk/>
          <pc:sldMk cId="4116920718" sldId="314"/>
        </pc:sldMkLst>
        <pc:spChg chg="mod">
          <ac:chgData name="Tammy Pankey" userId="89b84b47-0384-4d66-b56e-dc00ebdb68cf" providerId="ADAL" clId="{CB4D27D5-C198-4B63-8465-007845BBC61F}" dt="2023-07-05T22:57:36.459" v="18" actId="2711"/>
          <ac:spMkLst>
            <pc:docMk/>
            <pc:sldMk cId="4116920718" sldId="314"/>
            <ac:spMk id="2" creationId="{687D7AD4-EE25-42E6-A3F2-C658860DB740}"/>
          </ac:spMkLst>
        </pc:spChg>
        <pc:spChg chg="mod">
          <ac:chgData name="Tammy Pankey" userId="89b84b47-0384-4d66-b56e-dc00ebdb68cf" providerId="ADAL" clId="{CB4D27D5-C198-4B63-8465-007845BBC61F}" dt="2023-07-05T22:57:36.459" v="18" actId="2711"/>
          <ac:spMkLst>
            <pc:docMk/>
            <pc:sldMk cId="4116920718" sldId="314"/>
            <ac:spMk id="4" creationId="{56567651-8AA4-479B-AC03-821AC799E926}"/>
          </ac:spMkLst>
        </pc:spChg>
        <pc:spChg chg="mod">
          <ac:chgData name="Tammy Pankey" userId="89b84b47-0384-4d66-b56e-dc00ebdb68cf" providerId="ADAL" clId="{CB4D27D5-C198-4B63-8465-007845BBC61F}" dt="2023-07-05T22:57:36.459" v="18" actId="2711"/>
          <ac:spMkLst>
            <pc:docMk/>
            <pc:sldMk cId="4116920718" sldId="314"/>
            <ac:spMk id="5" creationId="{DD4712C1-F703-4BDE-AA70-74AE23C7B717}"/>
          </ac:spMkLst>
        </pc:spChg>
      </pc:sldChg>
      <pc:sldChg chg="modSp mod">
        <pc:chgData name="Tammy Pankey" userId="89b84b47-0384-4d66-b56e-dc00ebdb68cf" providerId="ADAL" clId="{CB4D27D5-C198-4B63-8465-007845BBC61F}" dt="2023-07-05T22:57:48.067" v="20" actId="2711"/>
        <pc:sldMkLst>
          <pc:docMk/>
          <pc:sldMk cId="754252822" sldId="316"/>
        </pc:sldMkLst>
        <pc:spChg chg="mod">
          <ac:chgData name="Tammy Pankey" userId="89b84b47-0384-4d66-b56e-dc00ebdb68cf" providerId="ADAL" clId="{CB4D27D5-C198-4B63-8465-007845BBC61F}" dt="2023-07-05T22:57:48.067" v="20" actId="2711"/>
          <ac:spMkLst>
            <pc:docMk/>
            <pc:sldMk cId="754252822" sldId="316"/>
            <ac:spMk id="2" creationId="{687D7AD4-EE25-42E6-A3F2-C658860DB740}"/>
          </ac:spMkLst>
        </pc:spChg>
        <pc:spChg chg="mod">
          <ac:chgData name="Tammy Pankey" userId="89b84b47-0384-4d66-b56e-dc00ebdb68cf" providerId="ADAL" clId="{CB4D27D5-C198-4B63-8465-007845BBC61F}" dt="2023-07-05T22:57:48.067" v="20" actId="2711"/>
          <ac:spMkLst>
            <pc:docMk/>
            <pc:sldMk cId="754252822" sldId="316"/>
            <ac:spMk id="4" creationId="{56567651-8AA4-479B-AC03-821AC799E926}"/>
          </ac:spMkLst>
        </pc:spChg>
        <pc:spChg chg="mod">
          <ac:chgData name="Tammy Pankey" userId="89b84b47-0384-4d66-b56e-dc00ebdb68cf" providerId="ADAL" clId="{CB4D27D5-C198-4B63-8465-007845BBC61F}" dt="2023-07-05T22:57:48.067" v="20" actId="2711"/>
          <ac:spMkLst>
            <pc:docMk/>
            <pc:sldMk cId="754252822" sldId="316"/>
            <ac:spMk id="5" creationId="{DD4712C1-F703-4BDE-AA70-74AE23C7B717}"/>
          </ac:spMkLst>
        </pc:spChg>
        <pc:spChg chg="mod">
          <ac:chgData name="Tammy Pankey" userId="89b84b47-0384-4d66-b56e-dc00ebdb68cf" providerId="ADAL" clId="{CB4D27D5-C198-4B63-8465-007845BBC61F}" dt="2023-07-05T22:57:48.067" v="20" actId="2711"/>
          <ac:spMkLst>
            <pc:docMk/>
            <pc:sldMk cId="754252822" sldId="316"/>
            <ac:spMk id="6" creationId="{5CBA2A9E-8F09-2966-216B-8CB2047181B7}"/>
          </ac:spMkLst>
        </pc:spChg>
        <pc:spChg chg="mod">
          <ac:chgData name="Tammy Pankey" userId="89b84b47-0384-4d66-b56e-dc00ebdb68cf" providerId="ADAL" clId="{CB4D27D5-C198-4B63-8465-007845BBC61F}" dt="2023-07-05T22:57:48.067" v="20" actId="2711"/>
          <ac:spMkLst>
            <pc:docMk/>
            <pc:sldMk cId="754252822" sldId="316"/>
            <ac:spMk id="9" creationId="{6A113732-6D3B-5412-9F78-C768AD1DE97D}"/>
          </ac:spMkLst>
        </pc:spChg>
      </pc:sldChg>
      <pc:sldChg chg="modSp mod">
        <pc:chgData name="Tammy Pankey" userId="89b84b47-0384-4d66-b56e-dc00ebdb68cf" providerId="ADAL" clId="{CB4D27D5-C198-4B63-8465-007845BBC61F}" dt="2023-07-05T22:58:04.767" v="22" actId="2711"/>
        <pc:sldMkLst>
          <pc:docMk/>
          <pc:sldMk cId="1754274421" sldId="318"/>
        </pc:sldMkLst>
        <pc:spChg chg="mod">
          <ac:chgData name="Tammy Pankey" userId="89b84b47-0384-4d66-b56e-dc00ebdb68cf" providerId="ADAL" clId="{CB4D27D5-C198-4B63-8465-007845BBC61F}" dt="2023-07-05T22:58:04.767" v="22" actId="2711"/>
          <ac:spMkLst>
            <pc:docMk/>
            <pc:sldMk cId="1754274421" sldId="318"/>
            <ac:spMk id="2" creationId="{687D7AD4-EE25-42E6-A3F2-C658860DB740}"/>
          </ac:spMkLst>
        </pc:spChg>
        <pc:spChg chg="mod">
          <ac:chgData name="Tammy Pankey" userId="89b84b47-0384-4d66-b56e-dc00ebdb68cf" providerId="ADAL" clId="{CB4D27D5-C198-4B63-8465-007845BBC61F}" dt="2023-07-05T22:58:04.767" v="22" actId="2711"/>
          <ac:spMkLst>
            <pc:docMk/>
            <pc:sldMk cId="1754274421" sldId="318"/>
            <ac:spMk id="4" creationId="{56567651-8AA4-479B-AC03-821AC799E926}"/>
          </ac:spMkLst>
        </pc:spChg>
      </pc:sldChg>
      <pc:sldChg chg="addSp delSp modSp mod">
        <pc:chgData name="Tammy Pankey" userId="89b84b47-0384-4d66-b56e-dc00ebdb68cf" providerId="ADAL" clId="{CB4D27D5-C198-4B63-8465-007845BBC61F}" dt="2023-07-05T22:58:12.668" v="23" actId="2711"/>
        <pc:sldMkLst>
          <pc:docMk/>
          <pc:sldMk cId="1384095157" sldId="319"/>
        </pc:sldMkLst>
        <pc:spChg chg="mod">
          <ac:chgData name="Tammy Pankey" userId="89b84b47-0384-4d66-b56e-dc00ebdb68cf" providerId="ADAL" clId="{CB4D27D5-C198-4B63-8465-007845BBC61F}" dt="2023-07-05T22:58:12.668" v="23" actId="2711"/>
          <ac:spMkLst>
            <pc:docMk/>
            <pc:sldMk cId="1384095157" sldId="319"/>
            <ac:spMk id="2" creationId="{4891256E-55E4-4477-949F-AB7E827AA79A}"/>
          </ac:spMkLst>
        </pc:spChg>
        <pc:spChg chg="del">
          <ac:chgData name="Tammy Pankey" userId="89b84b47-0384-4d66-b56e-dc00ebdb68cf" providerId="ADAL" clId="{CB4D27D5-C198-4B63-8465-007845BBC61F}" dt="2023-07-05T19:39:31.055" v="0" actId="478"/>
          <ac:spMkLst>
            <pc:docMk/>
            <pc:sldMk cId="1384095157" sldId="319"/>
            <ac:spMk id="3" creationId="{FF09E301-2DD2-4D86-86AD-49BCE4C01F3A}"/>
          </ac:spMkLst>
        </pc:spChg>
        <pc:spChg chg="add del mod">
          <ac:chgData name="Tammy Pankey" userId="89b84b47-0384-4d66-b56e-dc00ebdb68cf" providerId="ADAL" clId="{CB4D27D5-C198-4B63-8465-007845BBC61F}" dt="2023-07-05T19:39:32.411" v="1" actId="478"/>
          <ac:spMkLst>
            <pc:docMk/>
            <pc:sldMk cId="1384095157" sldId="319"/>
            <ac:spMk id="6" creationId="{427C1E16-9628-F79C-0250-BF768D236DBB}"/>
          </ac:spMkLst>
        </pc:spChg>
        <pc:spChg chg="add mod">
          <ac:chgData name="Tammy Pankey" userId="89b84b47-0384-4d66-b56e-dc00ebdb68cf" providerId="ADAL" clId="{CB4D27D5-C198-4B63-8465-007845BBC61F}" dt="2023-07-05T22:58:12.668" v="23" actId="2711"/>
          <ac:spMkLst>
            <pc:docMk/>
            <pc:sldMk cId="1384095157" sldId="319"/>
            <ac:spMk id="8" creationId="{9EE2E366-C499-99C7-F7BC-A22C1F776B37}"/>
          </ac:spMkLst>
        </pc:spChg>
      </pc:sldChg>
      <pc:sldChg chg="addSp delSp modSp mod">
        <pc:chgData name="Tammy Pankey" userId="89b84b47-0384-4d66-b56e-dc00ebdb68cf" providerId="ADAL" clId="{CB4D27D5-C198-4B63-8465-007845BBC61F}" dt="2023-07-06T00:06:37.802" v="30" actId="1076"/>
        <pc:sldMkLst>
          <pc:docMk/>
          <pc:sldMk cId="3891411312" sldId="321"/>
        </pc:sldMkLst>
        <pc:spChg chg="mod">
          <ac:chgData name="Tammy Pankey" userId="89b84b47-0384-4d66-b56e-dc00ebdb68cf" providerId="ADAL" clId="{CB4D27D5-C198-4B63-8465-007845BBC61F}" dt="2023-07-05T22:56:26.505" v="7" actId="2711"/>
          <ac:spMkLst>
            <pc:docMk/>
            <pc:sldMk cId="3891411312" sldId="321"/>
            <ac:spMk id="5" creationId="{F3B760C1-7E25-45A7-B891-53C58D074EA2}"/>
          </ac:spMkLst>
        </pc:spChg>
        <pc:spChg chg="mod">
          <ac:chgData name="Tammy Pankey" userId="89b84b47-0384-4d66-b56e-dc00ebdb68cf" providerId="ADAL" clId="{CB4D27D5-C198-4B63-8465-007845BBC61F}" dt="2023-07-05T22:56:26.505" v="7" actId="2711"/>
          <ac:spMkLst>
            <pc:docMk/>
            <pc:sldMk cId="3891411312" sldId="321"/>
            <ac:spMk id="6" creationId="{B6ADE897-E12C-4A20-B842-CD64CC495BD3}"/>
          </ac:spMkLst>
        </pc:spChg>
        <pc:spChg chg="mod">
          <ac:chgData name="Tammy Pankey" userId="89b84b47-0384-4d66-b56e-dc00ebdb68cf" providerId="ADAL" clId="{CB4D27D5-C198-4B63-8465-007845BBC61F}" dt="2023-07-05T22:56:26.505" v="7" actId="2711"/>
          <ac:spMkLst>
            <pc:docMk/>
            <pc:sldMk cId="3891411312" sldId="321"/>
            <ac:spMk id="26" creationId="{49461470-2C49-0B4A-AFF2-693C58AC2F9F}"/>
          </ac:spMkLst>
        </pc:spChg>
        <pc:picChg chg="add mod modCrop">
          <ac:chgData name="Tammy Pankey" userId="89b84b47-0384-4d66-b56e-dc00ebdb68cf" providerId="ADAL" clId="{CB4D27D5-C198-4B63-8465-007845BBC61F}" dt="2023-07-06T00:06:37.802" v="30" actId="1076"/>
          <ac:picMkLst>
            <pc:docMk/>
            <pc:sldMk cId="3891411312" sldId="321"/>
            <ac:picMk id="7" creationId="{2DA2C73E-B0F9-94FB-98FB-5196DEE944ED}"/>
          </ac:picMkLst>
        </pc:picChg>
        <pc:picChg chg="del">
          <ac:chgData name="Tammy Pankey" userId="89b84b47-0384-4d66-b56e-dc00ebdb68cf" providerId="ADAL" clId="{CB4D27D5-C198-4B63-8465-007845BBC61F}" dt="2023-07-05T22:56:20.872" v="6" actId="478"/>
          <ac:picMkLst>
            <pc:docMk/>
            <pc:sldMk cId="3891411312" sldId="321"/>
            <ac:picMk id="13" creationId="{6335B222-1AA9-4892-A3FD-904EEBAC60B8}"/>
          </ac:picMkLst>
        </pc:picChg>
      </pc:sldChg>
      <pc:sldChg chg="modSp mod">
        <pc:chgData name="Tammy Pankey" userId="89b84b47-0384-4d66-b56e-dc00ebdb68cf" providerId="ADAL" clId="{CB4D27D5-C198-4B63-8465-007845BBC61F}" dt="2023-07-05T22:56:33.852" v="8" actId="2711"/>
        <pc:sldMkLst>
          <pc:docMk/>
          <pc:sldMk cId="1814174035" sldId="322"/>
        </pc:sldMkLst>
        <pc:spChg chg="mod">
          <ac:chgData name="Tammy Pankey" userId="89b84b47-0384-4d66-b56e-dc00ebdb68cf" providerId="ADAL" clId="{CB4D27D5-C198-4B63-8465-007845BBC61F}" dt="2023-07-05T22:56:33.852" v="8" actId="2711"/>
          <ac:spMkLst>
            <pc:docMk/>
            <pc:sldMk cId="1814174035" sldId="322"/>
            <ac:spMk id="2" creationId="{687D7AD4-EE25-42E6-A3F2-C658860DB740}"/>
          </ac:spMkLst>
        </pc:spChg>
        <pc:spChg chg="mod">
          <ac:chgData name="Tammy Pankey" userId="89b84b47-0384-4d66-b56e-dc00ebdb68cf" providerId="ADAL" clId="{CB4D27D5-C198-4B63-8465-007845BBC61F}" dt="2023-07-05T22:56:33.852" v="8" actId="2711"/>
          <ac:spMkLst>
            <pc:docMk/>
            <pc:sldMk cId="1814174035" sldId="322"/>
            <ac:spMk id="4" creationId="{56567651-8AA4-479B-AC03-821AC799E926}"/>
          </ac:spMkLst>
        </pc:spChg>
        <pc:spChg chg="mod">
          <ac:chgData name="Tammy Pankey" userId="89b84b47-0384-4d66-b56e-dc00ebdb68cf" providerId="ADAL" clId="{CB4D27D5-C198-4B63-8465-007845BBC61F}" dt="2023-07-05T22:56:33.852" v="8" actId="2711"/>
          <ac:spMkLst>
            <pc:docMk/>
            <pc:sldMk cId="1814174035" sldId="322"/>
            <ac:spMk id="5" creationId="{8DE1808D-4A41-4429-BDD9-039046921A33}"/>
          </ac:spMkLst>
        </pc:spChg>
        <pc:spChg chg="mod">
          <ac:chgData name="Tammy Pankey" userId="89b84b47-0384-4d66-b56e-dc00ebdb68cf" providerId="ADAL" clId="{CB4D27D5-C198-4B63-8465-007845BBC61F}" dt="2023-07-05T22:56:33.852" v="8" actId="2711"/>
          <ac:spMkLst>
            <pc:docMk/>
            <pc:sldMk cId="1814174035" sldId="322"/>
            <ac:spMk id="13" creationId="{0BFC0E9B-CC84-4D72-8BFD-54ED5EC94447}"/>
          </ac:spMkLst>
        </pc:spChg>
      </pc:sldChg>
      <pc:sldChg chg="modSp mod">
        <pc:chgData name="Tammy Pankey" userId="89b84b47-0384-4d66-b56e-dc00ebdb68cf" providerId="ADAL" clId="{CB4D27D5-C198-4B63-8465-007845BBC61F}" dt="2023-07-05T22:56:54.841" v="11" actId="1076"/>
        <pc:sldMkLst>
          <pc:docMk/>
          <pc:sldMk cId="1249953438" sldId="323"/>
        </pc:sldMkLst>
        <pc:spChg chg="mod">
          <ac:chgData name="Tammy Pankey" userId="89b84b47-0384-4d66-b56e-dc00ebdb68cf" providerId="ADAL" clId="{CB4D27D5-C198-4B63-8465-007845BBC61F}" dt="2023-07-05T22:56:51.454" v="10" actId="2711"/>
          <ac:spMkLst>
            <pc:docMk/>
            <pc:sldMk cId="1249953438" sldId="323"/>
            <ac:spMk id="2" creationId="{687D7AD4-EE25-42E6-A3F2-C658860DB740}"/>
          </ac:spMkLst>
        </pc:spChg>
        <pc:spChg chg="mod">
          <ac:chgData name="Tammy Pankey" userId="89b84b47-0384-4d66-b56e-dc00ebdb68cf" providerId="ADAL" clId="{CB4D27D5-C198-4B63-8465-007845BBC61F}" dt="2023-07-05T22:56:51.454" v="10" actId="2711"/>
          <ac:spMkLst>
            <pc:docMk/>
            <pc:sldMk cId="1249953438" sldId="323"/>
            <ac:spMk id="4" creationId="{56567651-8AA4-479B-AC03-821AC799E926}"/>
          </ac:spMkLst>
        </pc:spChg>
        <pc:spChg chg="mod">
          <ac:chgData name="Tammy Pankey" userId="89b84b47-0384-4d66-b56e-dc00ebdb68cf" providerId="ADAL" clId="{CB4D27D5-C198-4B63-8465-007845BBC61F}" dt="2023-07-05T22:56:51.454" v="10" actId="2711"/>
          <ac:spMkLst>
            <pc:docMk/>
            <pc:sldMk cId="1249953438" sldId="323"/>
            <ac:spMk id="9" creationId="{86FB3A79-2435-438C-A577-C7C35503CB7A}"/>
          </ac:spMkLst>
        </pc:spChg>
        <pc:spChg chg="mod">
          <ac:chgData name="Tammy Pankey" userId="89b84b47-0384-4d66-b56e-dc00ebdb68cf" providerId="ADAL" clId="{CB4D27D5-C198-4B63-8465-007845BBC61F}" dt="2023-07-05T22:56:51.454" v="10" actId="2711"/>
          <ac:spMkLst>
            <pc:docMk/>
            <pc:sldMk cId="1249953438" sldId="323"/>
            <ac:spMk id="21" creationId="{3D0889FA-B986-491E-AAEF-A874181BA7EC}"/>
          </ac:spMkLst>
        </pc:spChg>
        <pc:picChg chg="mod">
          <ac:chgData name="Tammy Pankey" userId="89b84b47-0384-4d66-b56e-dc00ebdb68cf" providerId="ADAL" clId="{CB4D27D5-C198-4B63-8465-007845BBC61F}" dt="2023-07-05T22:56:54.841" v="11" actId="1076"/>
          <ac:picMkLst>
            <pc:docMk/>
            <pc:sldMk cId="1249953438" sldId="323"/>
            <ac:picMk id="6" creationId="{DBAD6C71-9A88-A77C-461F-D9E966FC3050}"/>
          </ac:picMkLst>
        </pc:picChg>
      </pc:sldChg>
      <pc:sldChg chg="modSp mod">
        <pc:chgData name="Tammy Pankey" userId="89b84b47-0384-4d66-b56e-dc00ebdb68cf" providerId="ADAL" clId="{CB4D27D5-C198-4B63-8465-007845BBC61F}" dt="2023-07-05T22:57:15.726" v="15" actId="27636"/>
        <pc:sldMkLst>
          <pc:docMk/>
          <pc:sldMk cId="3381418822" sldId="324"/>
        </pc:sldMkLst>
        <pc:spChg chg="mod">
          <ac:chgData name="Tammy Pankey" userId="89b84b47-0384-4d66-b56e-dc00ebdb68cf" providerId="ADAL" clId="{CB4D27D5-C198-4B63-8465-007845BBC61F}" dt="2023-07-05T22:57:15.715" v="14" actId="2711"/>
          <ac:spMkLst>
            <pc:docMk/>
            <pc:sldMk cId="3381418822" sldId="324"/>
            <ac:spMk id="2" creationId="{687D7AD4-EE25-42E6-A3F2-C658860DB740}"/>
          </ac:spMkLst>
        </pc:spChg>
        <pc:spChg chg="mod">
          <ac:chgData name="Tammy Pankey" userId="89b84b47-0384-4d66-b56e-dc00ebdb68cf" providerId="ADAL" clId="{CB4D27D5-C198-4B63-8465-007845BBC61F}" dt="2023-07-05T22:57:15.726" v="15" actId="27636"/>
          <ac:spMkLst>
            <pc:docMk/>
            <pc:sldMk cId="3381418822" sldId="324"/>
            <ac:spMk id="4" creationId="{56567651-8AA4-479B-AC03-821AC799E926}"/>
          </ac:spMkLst>
        </pc:spChg>
        <pc:spChg chg="mod">
          <ac:chgData name="Tammy Pankey" userId="89b84b47-0384-4d66-b56e-dc00ebdb68cf" providerId="ADAL" clId="{CB4D27D5-C198-4B63-8465-007845BBC61F}" dt="2023-07-05T22:57:15.715" v="14" actId="2711"/>
          <ac:spMkLst>
            <pc:docMk/>
            <pc:sldMk cId="3381418822" sldId="324"/>
            <ac:spMk id="6" creationId="{59A609E0-F97D-439F-A30F-F749A944E3A3}"/>
          </ac:spMkLst>
        </pc:spChg>
        <pc:spChg chg="mod">
          <ac:chgData name="Tammy Pankey" userId="89b84b47-0384-4d66-b56e-dc00ebdb68cf" providerId="ADAL" clId="{CB4D27D5-C198-4B63-8465-007845BBC61F}" dt="2023-07-05T22:57:15.715" v="14" actId="2711"/>
          <ac:spMkLst>
            <pc:docMk/>
            <pc:sldMk cId="3381418822" sldId="324"/>
            <ac:spMk id="11" creationId="{F5B85D36-8137-416E-A929-B78D75649E07}"/>
          </ac:spMkLst>
        </pc:spChg>
        <pc:spChg chg="mod">
          <ac:chgData name="Tammy Pankey" userId="89b84b47-0384-4d66-b56e-dc00ebdb68cf" providerId="ADAL" clId="{CB4D27D5-C198-4B63-8465-007845BBC61F}" dt="2023-07-05T22:57:15.715" v="14" actId="2711"/>
          <ac:spMkLst>
            <pc:docMk/>
            <pc:sldMk cId="3381418822" sldId="324"/>
            <ac:spMk id="12" creationId="{B0772A04-DA96-421F-BFA9-C5CFB45C36D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F5F3-06B3-EE47-BF43-708E2593BF64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8CF6-C2C2-924C-96EF-0C0C9E05F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7XOzjeE7F8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u="none" strike="noStrike" baseline="0" dirty="0">
                <a:latin typeface="Arial-BoldMT"/>
              </a:rPr>
              <a:t>Facilitator Tips – </a:t>
            </a:r>
            <a:endParaRPr lang="en-US" sz="1200" b="1" dirty="0"/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The team will use their art piece and pedestal in Mission 04 of the robot game.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The team can also have a backup of their programs on external drive like a USB stick or an online storage website.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Have a clear strategy for which programs to run and in what order during the robot game.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The Share tasks are important to keep the whole team updated on how the project and the robot are developing.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Provide the team with the Core Values rubric.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57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u="none" strike="noStrike" baseline="0" dirty="0">
                <a:latin typeface="Arial-BoldMT"/>
              </a:rPr>
              <a:t>Facilitator Tips – </a:t>
            </a:r>
            <a:endParaRPr lang="en-US" sz="1200" b="1" dirty="0"/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The team will use their art piece and pedestal in Mission 04 of the robot game.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The team can also have a backup of their programs on external drive like a USB stick or an online storage website.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Have a clear strategy for which programs to run and in what order during the robot game.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The Share tasks are important to keep the whole team updated on how the project and the robot are developing.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Provide the team with the Core Values rubric.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18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Choose a relevant, age-appropriate video for your students.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Example: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The Tournament Experience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(1:55)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03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Allow time for cleanup and place any unfinished models and their pieces in a sealed plastic bag.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963E"/>
                </a:solidFill>
                <a:latin typeface="Arial-BoldMT"/>
              </a:rPr>
              <a:t>Clean Up Pointers</a:t>
            </a:r>
          </a:p>
          <a:p>
            <a:endParaRPr lang="en-US" sz="18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may wish to play a video or song during clean up time Link on </a:t>
            </a:r>
          </a:p>
          <a:p>
            <a:r>
              <a:rPr lang="en-US" sz="1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GoNoodle</a:t>
            </a:r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https://family.gonoodle.com/activities/clean-up  </a:t>
            </a:r>
          </a:p>
          <a:p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on YouTube Kids:  https://www.youtubekids.com/watch?v=ZJFk87ZsHn0 </a:t>
            </a:r>
          </a:p>
          <a:p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on </a:t>
            </a:r>
            <a:r>
              <a:rPr lang="en-US" sz="1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</a:t>
            </a:r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https://youtu.be/ZJFk87ZsHn0</a:t>
            </a:r>
            <a: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275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1" i="0" u="none" strike="noStrike" baseline="0" dirty="0">
                <a:latin typeface="Arial-BoldMT"/>
              </a:rPr>
              <a:t>Facilitator Tips – </a:t>
            </a:r>
            <a:endParaRPr lang="en-US" sz="1800" b="1" dirty="0"/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The team will use their art piece and pedestal in Mission 04 of the robot game.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The team can also have a backup of their programs on external drive like a USB stick or an online storage website.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Have a clear strategy for which programs to run and in what order during the robot game.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The Share tasks are important to keep the whole team updated on how the project and the robot are developing.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Provide the team with the Core Values rubric.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24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1" i="0" u="none" strike="noStrike" baseline="0" dirty="0">
                <a:latin typeface="Arial-BoldMT"/>
              </a:rPr>
              <a:t>Introduction </a:t>
            </a:r>
            <a:r>
              <a:rPr lang="en-US" sz="1800" b="0" i="0" u="none" strike="noStrike" baseline="0" dirty="0">
                <a:latin typeface="Arial-BoldMT"/>
              </a:rPr>
              <a:t>(10-15 minutes)</a:t>
            </a:r>
            <a:endParaRPr lang="en-US" sz="1800" b="1" i="0" u="none" strike="noStrike" baseline="0" dirty="0">
              <a:latin typeface="Arial-BoldMT"/>
            </a:endParaRPr>
          </a:p>
          <a:p>
            <a:pPr algn="l"/>
            <a:r>
              <a:rPr lang="en-US" sz="1800" b="1" i="0" u="none" strike="noStrike" baseline="0" dirty="0">
                <a:latin typeface="Arial-BoldMT"/>
              </a:rPr>
              <a:t>Facilitator Tips – </a:t>
            </a:r>
            <a:endParaRPr lang="en-US" sz="1800" b="1" dirty="0"/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The team will use their art piece and pedestal in Mission 04 of the robot game.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The team can also have a backup of their programs on external drive like a USB stick or an online storage website.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Have a clear strategy for which programs to run and in what order during the robot game.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The Share tasks are important to keep the whole team updated on how the project and the robot are developing.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Provide the team with the Core Values rubric.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93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1" i="0" u="none" strike="noStrike" baseline="0" dirty="0">
                <a:latin typeface="Arial-BoldMT"/>
              </a:rPr>
              <a:t>Introduction </a:t>
            </a:r>
            <a:r>
              <a:rPr lang="en-US" sz="1800" b="0" i="0" u="none" strike="noStrike" baseline="0" dirty="0">
                <a:latin typeface="Arial-BoldMT"/>
              </a:rPr>
              <a:t>(10-15 minutes)</a:t>
            </a:r>
            <a:endParaRPr lang="en-US" sz="1800" b="1" i="0" u="none" strike="noStrike" baseline="0" dirty="0">
              <a:latin typeface="Arial-BoldMT"/>
            </a:endParaRPr>
          </a:p>
          <a:p>
            <a:pPr algn="l"/>
            <a:r>
              <a:rPr lang="en-US" sz="1800" b="1" i="0" u="none" strike="noStrike" baseline="0" dirty="0">
                <a:latin typeface="Arial-BoldMT"/>
              </a:rPr>
              <a:t>Facilitator Tips – </a:t>
            </a:r>
            <a:endParaRPr lang="en-US" sz="1800" b="1" dirty="0"/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The team will use their art piece and pedestal in Mission 04 of the robot game.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The team can also have a backup of their programs on external drive like a USB stick or an online storage website.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Have a clear strategy for which programs to run and in what order during the robot game.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The Share tasks are important to keep the whole team updated on how the project and the robot are developing.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Provide the team with the Core Values rubric.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64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baseline="0" dirty="0">
                <a:latin typeface="Arial-BoldMT"/>
              </a:rPr>
              <a:t>Team Tasks </a:t>
            </a:r>
            <a:r>
              <a:rPr lang="en-US" sz="1200" b="0" i="0" u="none" strike="noStrike" baseline="0" dirty="0">
                <a:latin typeface="Arial-BoldMT"/>
              </a:rPr>
              <a:t>(100-120 minutes)</a:t>
            </a:r>
          </a:p>
          <a:p>
            <a:pPr algn="l"/>
            <a:r>
              <a:rPr lang="en-US" sz="1200" b="1" i="0" u="none" strike="noStrike" baseline="0" dirty="0">
                <a:latin typeface="Arial-BoldMT"/>
              </a:rPr>
              <a:t>Facilitator Tips – </a:t>
            </a:r>
            <a:endParaRPr lang="en-US" sz="1200" b="1" dirty="0"/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The team will use their art piece and pedestal in Mission 04 of the robot game.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The team can also have a backup of their programs on external drive like a USB stick or an online storage website.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Have a clear strategy for which programs to run and in what order during the robot game.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The Share tasks are important to keep the whole team updated on how the project and the robot are developing.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Provide the team with the Core Values rubric.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50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baseline="0" dirty="0">
                <a:latin typeface="Arial-BoldMT"/>
              </a:rPr>
              <a:t>Team Tasks </a:t>
            </a:r>
            <a:r>
              <a:rPr lang="en-US" sz="1200" b="0" i="0" u="none" strike="noStrike" baseline="0" dirty="0">
                <a:latin typeface="Arial-BoldMT"/>
              </a:rPr>
              <a:t>(100-120 minutes)</a:t>
            </a:r>
          </a:p>
          <a:p>
            <a:pPr algn="l"/>
            <a:r>
              <a:rPr lang="en-US" sz="1200" b="1" i="0" u="none" strike="noStrike" baseline="0" dirty="0">
                <a:latin typeface="Arial-BoldMT"/>
              </a:rPr>
              <a:t>Facilitator Tips – </a:t>
            </a:r>
            <a:endParaRPr lang="en-US" sz="1200" b="1" dirty="0"/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The team will use their art piece and pedestal in Mission 04 of the robot game.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The team can also have a backup of their programs on external drive like a USB stick or an online storage website.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Have a clear strategy for which programs to run and in what order during the robot game.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The Share tasks are important to keep the whole team updated on how the project and the robot are developing.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Provide the team with the Core Values rubric.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60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0" u="none" strike="noStrike" baseline="0" dirty="0">
                <a:latin typeface="Arial-BoldMT"/>
              </a:rPr>
              <a:t>Team Tasks </a:t>
            </a:r>
            <a:r>
              <a:rPr lang="en-US" sz="1800" b="0" i="0" u="none" strike="noStrike" baseline="0" dirty="0">
                <a:latin typeface="Arial-BoldMT"/>
              </a:rPr>
              <a:t>(100-120 minutes)</a:t>
            </a:r>
          </a:p>
          <a:p>
            <a:pPr algn="l"/>
            <a:r>
              <a:rPr lang="en-US" sz="1800" b="1" i="0" u="none" strike="noStrike" baseline="0" dirty="0">
                <a:latin typeface="Arial-BoldMT"/>
              </a:rPr>
              <a:t>Facilitator Tips – </a:t>
            </a:r>
            <a:endParaRPr lang="en-US" sz="1800" b="1" dirty="0"/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The team will use their art piece and pedestal in Mission 04 of the robot game.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The team can also have a backup of their programs on external drive like a USB stick or an online storage website.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Have a clear strategy for which programs to run and in what order during the robot game.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The Share tasks are important to keep the whole team updated on how the project and the robot are developing.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b="0" dirty="0"/>
              <a:t>Provide the team with the Core Values rubric.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55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2800" b="1" i="0" u="none" strike="noStrike" baseline="0" dirty="0">
                <a:latin typeface="Arial-BoldMT"/>
              </a:rPr>
              <a:t>Share </a:t>
            </a:r>
            <a:r>
              <a:rPr lang="en-US" sz="2800" b="0" i="0" u="none" strike="noStrike" baseline="0" dirty="0">
                <a:latin typeface="Arial-BoldMT"/>
              </a:rPr>
              <a:t>(10-15 minutes)</a:t>
            </a:r>
            <a:endParaRPr lang="en-US" sz="2800" b="1" i="0" u="none" strike="noStrike" baseline="0" dirty="0">
              <a:latin typeface="Arial-BoldMT"/>
            </a:endParaRPr>
          </a:p>
          <a:p>
            <a:pPr algn="l"/>
            <a:r>
              <a:rPr lang="en-US" sz="2800" b="1" i="0" u="none" strike="noStrike" baseline="0" dirty="0">
                <a:latin typeface="Arial-BoldMT"/>
              </a:rPr>
              <a:t>Facilitator Tips – </a:t>
            </a:r>
            <a:endParaRPr lang="en-US" sz="2800" b="1" dirty="0"/>
          </a:p>
          <a:p>
            <a:pPr marL="228600" indent="-228600">
              <a:buFont typeface="+mj-lt"/>
              <a:buAutoNum type="arabicPeriod"/>
            </a:pPr>
            <a:r>
              <a:rPr lang="en-US" sz="2800" b="0" dirty="0"/>
              <a:t>The team will use their art piece and pedestal in Mission 04 of the robot game.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2800" b="0" dirty="0"/>
              <a:t>The team can also have a backup of their programs on external drive like a USB stick or an online storage website.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2800" b="0" dirty="0"/>
              <a:t>Have a clear strategy for which programs to run and in what order during the robot game.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2800" b="0" dirty="0"/>
              <a:t>The Share tasks are important to keep the whole team updated on how the project and the robot are developing.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2800" b="0" dirty="0"/>
              <a:t>Provide the team with the Core Values rubric.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77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u="none" strike="noStrike" baseline="0" dirty="0">
                <a:latin typeface="Arial-BoldMT"/>
              </a:rPr>
              <a:t>Facilitator Tips – </a:t>
            </a:r>
            <a:endParaRPr lang="en-US" sz="1200" b="1" dirty="0"/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The team will use their art piece and pedestal in Mission 04 of the robot game.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The team can also have a backup of their programs on external drive like a USB stick or an online storage website.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Have a clear strategy for which programs to run and in what order during the robot game.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The Share tasks are important to keep the whole team updated on how the project and the robot are developing.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Provide the team with the Core Values rubric.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18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AE46A625-A699-8146-B1EC-AD3911BAB5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3" y="0"/>
            <a:ext cx="9142514" cy="685911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59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Spli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63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4315919" y="6233945"/>
            <a:ext cx="461980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6EAB375D-E9AC-F74F-9547-C4E3B1C07D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132613" cy="6858000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5783DE5F-FA27-C947-8F3B-D58816221E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4342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8D2D575-FED2-7A4B-9D93-E1A5AF566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342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0FA5253B-966D-5740-8D64-97195692D6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342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088793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>
          <p15:clr>
            <a:srgbClr val="FBAE40"/>
          </p15:clr>
        </p15:guide>
        <p15:guide id="3" pos="120">
          <p15:clr>
            <a:srgbClr val="FBAE40"/>
          </p15:clr>
        </p15:guide>
        <p15:guide id="4" pos="5760" userDrawn="1">
          <p15:clr>
            <a:srgbClr val="FBAE40"/>
          </p15:clr>
        </p15:guide>
        <p15:guide id="5" pos="56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+ Programs Spli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6DC5C20F-4E7E-1F44-A7B5-FB033F4C19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5201" y="6193049"/>
            <a:ext cx="3172246" cy="550869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7C951008-42F2-FA43-9D7A-E483A2C16E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88133D-D111-5543-9141-17DBD179BE23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13736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group of people sitting at a table with a computer&#10;&#10;Description automatically generated">
            <a:extLst>
              <a:ext uri="{FF2B5EF4-FFF2-40B4-BE49-F238E27FC236}">
                <a16:creationId xmlns:a16="http://schemas.microsoft.com/office/drawing/2014/main" id="{E054C8D7-8B56-5144-8673-F8E05FFA647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47548" y="0"/>
            <a:ext cx="4132613" cy="6858000"/>
          </a:xfrm>
          <a:prstGeom prst="rect">
            <a:avLst/>
          </a:prstGeom>
        </p:spPr>
      </p:pic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D624270F-D211-8945-B722-3DCD4A3D2C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187118A1-AF1D-E749-93B2-605B63A6AD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E130E79E-11D8-4242-869F-F180954F90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334202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8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+ Programs Spli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6DC5C20F-4E7E-1F44-A7B5-FB033F4C19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0481" y="6193049"/>
            <a:ext cx="3172246" cy="550869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7C951008-42F2-FA43-9D7A-E483A2C16E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6291" y="6360269"/>
            <a:ext cx="1304089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88133D-D111-5543-9141-17DBD179BE23}"/>
              </a:ext>
            </a:extLst>
          </p:cNvPr>
          <p:cNvCxnSpPr>
            <a:cxnSpLocks/>
          </p:cNvCxnSpPr>
          <p:nvPr userDrawn="1"/>
        </p:nvCxnSpPr>
        <p:spPr>
          <a:xfrm>
            <a:off x="4326079" y="6233945"/>
            <a:ext cx="13736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person, man, boy, child&#10;&#10;Description automatically generated">
            <a:extLst>
              <a:ext uri="{FF2B5EF4-FFF2-40B4-BE49-F238E27FC236}">
                <a16:creationId xmlns:a16="http://schemas.microsoft.com/office/drawing/2014/main" id="{FE8B0E00-B69A-C44F-8C68-EADD8546F9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4132613" cy="6858000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E82C88F-7666-274A-BDC2-114AC2227F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4342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5B5AAF13-D01E-F44C-B49D-74EC4B6C44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342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91125EE1-2060-344C-BF2E-99D1B900E2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342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406931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8">
          <p15:clr>
            <a:srgbClr val="FBAE40"/>
          </p15:clr>
        </p15:guide>
        <p15:guide id="2" pos="5640">
          <p15:clr>
            <a:srgbClr val="FBAE40"/>
          </p15:clr>
        </p15:guide>
        <p15:guide id="3" pos="271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round a baseball hat&#10;&#10;Description automatically generated">
            <a:extLst>
              <a:ext uri="{FF2B5EF4-FFF2-40B4-BE49-F238E27FC236}">
                <a16:creationId xmlns:a16="http://schemas.microsoft.com/office/drawing/2014/main" id="{4A06F4B3-7F61-2C45-87F3-ACC074FD0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6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3CB606-AFAA-AE40-874F-C071B9570B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24530" y="5512080"/>
            <a:ext cx="2694941" cy="84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42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Title + Division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round a baseball hat&#10;&#10;Description automatically generated">
            <a:extLst>
              <a:ext uri="{FF2B5EF4-FFF2-40B4-BE49-F238E27FC236}">
                <a16:creationId xmlns:a16="http://schemas.microsoft.com/office/drawing/2014/main" id="{4A06F4B3-7F61-2C45-87F3-ACC074FD0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6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3CB606-AFAA-AE40-874F-C071B9570B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641630"/>
            <a:ext cx="2282190" cy="7163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9F6F20-F848-DB40-8DA0-0987DC399D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46193" y="5486454"/>
            <a:ext cx="3971087" cy="105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93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52" userDrawn="1">
          <p15:clr>
            <a:srgbClr val="FBAE40"/>
          </p15:clr>
        </p15:guide>
        <p15:guide id="2" pos="540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Content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irl sitting on a table&#10;&#10;Description automatically generated">
            <a:extLst>
              <a:ext uri="{FF2B5EF4-FFF2-40B4-BE49-F238E27FC236}">
                <a16:creationId xmlns:a16="http://schemas.microsoft.com/office/drawing/2014/main" id="{7C80CD5D-3A4C-C245-A099-FFB3D35CA4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1387" y="0"/>
            <a:ext cx="4132613" cy="6858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4F22EC-9664-A64A-9E1D-9B596EE72190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4628818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71C7DCC-A3D2-5745-943D-BB500C27C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74F916-BB50-8E4B-B980-844F0A5373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7919" y="6288708"/>
            <a:ext cx="567209" cy="4501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799BB98-B5D9-FD4D-A9B7-A46046DC3C6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775" y="6289812"/>
            <a:ext cx="566842" cy="4490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88FD695-7368-F74F-A96C-1D6C2EB4799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065" y="6289813"/>
            <a:ext cx="567208" cy="449039"/>
          </a:xfrm>
          <a:prstGeom prst="rect">
            <a:avLst/>
          </a:prstGeom>
        </p:spPr>
      </p:pic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209ACF38-2E26-AD4A-85B8-9D81426E60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06998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35EBEBE3-32A2-3C42-B4C1-9DDFBAEDC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5CDA0C67-0D8E-C541-A589-A6B786712E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204917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>
          <p15:clr>
            <a:srgbClr val="FBAE40"/>
          </p15:clr>
        </p15:guide>
        <p15:guide id="3" pos="120">
          <p15:clr>
            <a:srgbClr val="FBAE40"/>
          </p15:clr>
        </p15:guide>
        <p15:guide id="4" pos="3144">
          <p15:clr>
            <a:srgbClr val="FBAE40"/>
          </p15:clr>
        </p15:guide>
        <p15:guide id="5" pos="302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+ Divisio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877270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02194A-C2C7-D346-B573-EA1DEFD4BA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9199" y="6288708"/>
            <a:ext cx="567209" cy="4501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D83CE0-34B8-7D40-AFBF-6AD24461EB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055" y="6289812"/>
            <a:ext cx="566842" cy="4490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47F00E-80D8-5D4C-8E65-67C41ED58F4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4345" y="6289813"/>
            <a:ext cx="567208" cy="449039"/>
          </a:xfrm>
          <a:prstGeom prst="rect">
            <a:avLst/>
          </a:prstGeom>
        </p:spPr>
      </p:pic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E2FECD85-B06E-0645-8F2F-1286F6E97A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45ECF86C-28F9-2C49-9A2E-EAAB44D8A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C00856B-D2C0-EE4A-B31E-4CA8A8334D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586553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1D8A5E-035A-404B-BF58-7E6F26A15A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369" y="6289813"/>
            <a:ext cx="567208" cy="44903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702E0E6-D5D1-6942-A6EB-83707AEFA9CB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662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7FC62050-E6BD-5B4A-BC22-93EAE91A7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FD8D974-B3E7-5D42-8C11-96FAB1B9C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745604E-7440-E54B-AC0F-287B8FA391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379125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0FF1096-3169-EE4B-8934-C3FB782637A7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0C33C2-6CD3-9547-B7C0-310F735C71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368" y="6288708"/>
            <a:ext cx="567209" cy="450144"/>
          </a:xfrm>
          <a:prstGeom prst="rect">
            <a:avLst/>
          </a:prstGeom>
        </p:spPr>
      </p:pic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E86BD933-7ECD-DB44-A5D3-0CA3A0BC94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154C9013-0D60-994B-9DA0-2156E8F77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71F26ED-0509-D14C-96DF-C0C59D829C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028720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Challen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6D1B90-0E65-9F46-B5CA-31D21D7C3B70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EE3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9876EC-A9F7-9F45-AE59-5ECBB1FC43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082" y="6289812"/>
            <a:ext cx="566842" cy="449039"/>
          </a:xfrm>
          <a:prstGeom prst="rect">
            <a:avLst/>
          </a:prstGeom>
        </p:spPr>
      </p:pic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2D004C9-1722-3C49-AA73-B0A2E47BEC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F0294C1F-B68B-4946-B2C2-B402D3578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596ABF9-6C2C-754C-9957-63121EA440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04925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F439B386-C6A8-8B40-AE60-3A1F71C51F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023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96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T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AB96C312-9228-F146-9D4D-ED39000206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6" y="0"/>
            <a:ext cx="9141027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AC7D3B-293E-F844-ACC7-2EDE6C923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49190" y="5184912"/>
            <a:ext cx="6045620" cy="116504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633195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TC 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BB86ADDC-C5CE-D145-9B24-4927989EDC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1387" y="0"/>
            <a:ext cx="4132613" cy="6858000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349712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A7B5E5A-8C74-4F43-906F-1C9502959F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32868" y="6370429"/>
            <a:ext cx="806850" cy="3739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08BDC1-04F1-E147-A19E-F0708D7C4AE0}"/>
              </a:ext>
            </a:extLst>
          </p:cNvPr>
          <p:cNvSpPr/>
          <p:nvPr userDrawn="1"/>
        </p:nvSpPr>
        <p:spPr>
          <a:xfrm>
            <a:off x="3857801" y="6216985"/>
            <a:ext cx="956984" cy="45719"/>
          </a:xfrm>
          <a:prstGeom prst="rect">
            <a:avLst/>
          </a:prstGeom>
          <a:solidFill>
            <a:srgbClr val="F57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ED5DBD5-1D44-A349-997C-B8B186AF16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CBD62BA6-9822-1742-8046-63189E63A2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04E1C05B-7DEB-6B4A-B702-88ECD0BB36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4026505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>
          <p15:clr>
            <a:srgbClr val="FBAE40"/>
          </p15:clr>
        </p15:guide>
        <p15:guide id="3" pos="120">
          <p15:clr>
            <a:srgbClr val="FBAE40"/>
          </p15:clr>
        </p15:guide>
        <p15:guide id="4" pos="3144">
          <p15:clr>
            <a:srgbClr val="FBAE40"/>
          </p15:clr>
        </p15:guide>
        <p15:guide id="5" pos="302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T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74696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5DF282-9FFB-8343-9583-E56497D9A3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74948" y="6370429"/>
            <a:ext cx="806850" cy="3739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080252-F820-DB47-845D-2D64213173B5}"/>
              </a:ext>
            </a:extLst>
          </p:cNvPr>
          <p:cNvSpPr/>
          <p:nvPr userDrawn="1"/>
        </p:nvSpPr>
        <p:spPr>
          <a:xfrm>
            <a:off x="7799881" y="6216985"/>
            <a:ext cx="956984" cy="45719"/>
          </a:xfrm>
          <a:prstGeom prst="rect">
            <a:avLst/>
          </a:prstGeom>
          <a:solidFill>
            <a:srgbClr val="F57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267380B0-7C21-8241-AA1C-D36A470938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CF55798-5B07-BC47-AF64-590FB385F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02FD4638-C49D-8B48-A189-9195A84D0D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371891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tanding in front of a store&#10;&#10;Description automatically generated">
            <a:extLst>
              <a:ext uri="{FF2B5EF4-FFF2-40B4-BE49-F238E27FC236}">
                <a16:creationId xmlns:a16="http://schemas.microsoft.com/office/drawing/2014/main" id="{553D7561-24EC-CA46-8738-D6F0A5CB4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6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9A6731-E8CF-354D-A9B3-4C8279C84B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3241" y="5184912"/>
            <a:ext cx="6297519" cy="116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20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C Content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outdoor, man, people&#10;&#10;Description automatically generated">
            <a:extLst>
              <a:ext uri="{FF2B5EF4-FFF2-40B4-BE49-F238E27FC236}">
                <a16:creationId xmlns:a16="http://schemas.microsoft.com/office/drawing/2014/main" id="{6ACECBEB-E200-5C48-BD42-BCA9AD284B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1387" y="0"/>
            <a:ext cx="4132613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C310FE-A61B-8440-BF86-3883B3A76181}"/>
              </a:ext>
            </a:extLst>
          </p:cNvPr>
          <p:cNvSpPr/>
          <p:nvPr userDrawn="1"/>
        </p:nvSpPr>
        <p:spPr>
          <a:xfrm>
            <a:off x="3856102" y="6216985"/>
            <a:ext cx="956984" cy="45719"/>
          </a:xfrm>
          <a:prstGeom prst="rect">
            <a:avLst/>
          </a:prstGeom>
          <a:solidFill>
            <a:srgbClr val="00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DAEFEB-E8F2-814A-919E-471B2CA9BB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70467" y="6365047"/>
            <a:ext cx="928255" cy="379287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4D9B68-9D04-0F44-8881-B4385DCBE5E2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349712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5994B31E-674E-9342-937C-035E48EA8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482B953B-2758-3B46-921D-4E4EB5C34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B5A34C5-15AB-9948-9572-30DBEA0E46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576773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>
          <p15:clr>
            <a:srgbClr val="FBAE40"/>
          </p15:clr>
        </p15:guide>
        <p15:guide id="3" pos="120">
          <p15:clr>
            <a:srgbClr val="FBAE40"/>
          </p15:clr>
        </p15:guide>
        <p15:guide id="4" pos="3144">
          <p15:clr>
            <a:srgbClr val="FBAE40"/>
          </p15:clr>
        </p15:guide>
        <p15:guide id="5" pos="302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958DF4A-4D15-AE46-BCF3-490865FEB3D0}"/>
              </a:ext>
            </a:extLst>
          </p:cNvPr>
          <p:cNvSpPr/>
          <p:nvPr userDrawn="1"/>
        </p:nvSpPr>
        <p:spPr>
          <a:xfrm>
            <a:off x="7747382" y="6216985"/>
            <a:ext cx="956984" cy="45719"/>
          </a:xfrm>
          <a:prstGeom prst="rect">
            <a:avLst/>
          </a:prstGeom>
          <a:solidFill>
            <a:srgbClr val="00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7C3726-FAD5-7C44-94E3-C4E81D7882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61747" y="6365047"/>
            <a:ext cx="928255" cy="379287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738840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09735B6C-CF20-9E43-BC94-65F0C1B34F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A4819B2A-8C28-D84D-BF09-2EE036595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20C6DBA-7784-2C40-A0FD-B5E5C80AEC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764693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724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L Challen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6D1B90-0E65-9F46-B5CA-31D21D7C3B70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EE3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9876EC-A9F7-9F45-AE59-5ECBB1FC43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082" y="6289812"/>
            <a:ext cx="566842" cy="449039"/>
          </a:xfrm>
          <a:prstGeom prst="rect">
            <a:avLst/>
          </a:prstGeom>
        </p:spPr>
      </p:pic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2D004C9-1722-3C49-AA73-B0A2E47BEC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F0294C1F-B68B-4946-B2C2-B402D3578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596ABF9-6C2C-754C-9957-63121EA440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674315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39DED77A-CA14-A247-870A-C5C8EA681C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73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39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store, people, man&#10;&#10;Description automatically generated">
            <a:extLst>
              <a:ext uri="{FF2B5EF4-FFF2-40B4-BE49-F238E27FC236}">
                <a16:creationId xmlns:a16="http://schemas.microsoft.com/office/drawing/2014/main" id="{ECD47285-B1D5-EF41-B498-C70FA47797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73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8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in front of a crowd&#10;&#10;Description automatically generated">
            <a:extLst>
              <a:ext uri="{FF2B5EF4-FFF2-40B4-BE49-F238E27FC236}">
                <a16:creationId xmlns:a16="http://schemas.microsoft.com/office/drawing/2014/main" id="{4FABAD6A-6588-E541-8FD5-DD8A3BFB95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73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1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Built Better Togeth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DFFEBD19-C7F9-364D-AC14-202929C8DA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9964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50504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56879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EA6D01-5E9C-DE46-94F8-EDAC89A95C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3408"/>
            <a:ext cx="7928752" cy="94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0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8782402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8015FCC8-578F-F448-956B-12F9CC61C3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50870A3B-A479-304E-9979-5AE06B0E3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2BA1346-FCA4-6645-AD56-6D0F731B59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337114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+ Program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819DE0D-8BCD-E84C-964A-F2259FACA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522432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6DC5C20F-4E7E-1F44-A7B5-FB033F4C19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6321" y="6193049"/>
            <a:ext cx="3172246" cy="550869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555E7D4-A808-DE4B-A41C-026E2451E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16FE883-6A33-C746-B87C-BF6A87DCA3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877286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8" userDrawn="1">
          <p15:clr>
            <a:srgbClr val="FBAE40"/>
          </p15:clr>
        </p15:guide>
        <p15:guide id="2" pos="56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Spli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461980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374EEA14-F8F4-E24C-ADCD-5E2EDCBDE1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11387" y="0"/>
            <a:ext cx="4132613" cy="6858000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8F3E1952-98E0-404A-8CC9-042549C3F4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8241B465-8B17-724B-9E1C-5A2FADE1E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C59280F-898E-3A46-A483-9189A6391E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4262011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24" userDrawn="1">
          <p15:clr>
            <a:srgbClr val="FBAE40"/>
          </p15:clr>
        </p15:guide>
        <p15:guide id="3" pos="120" userDrawn="1">
          <p15:clr>
            <a:srgbClr val="FBAE40"/>
          </p15:clr>
        </p15:guide>
        <p15:guide id="4" pos="3144" userDrawn="1">
          <p15:clr>
            <a:srgbClr val="FBAE40"/>
          </p15:clr>
        </p15:guide>
        <p15:guide id="5" pos="302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50719"/>
            <a:ext cx="7886700" cy="4226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EB161-7E7A-5042-BCF6-95F27F8C571E}" type="datetime1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4" r:id="rId4"/>
    <p:sldLayoutId id="2147483675" r:id="rId5"/>
    <p:sldLayoutId id="2147483677" r:id="rId6"/>
    <p:sldLayoutId id="2147483664" r:id="rId7"/>
    <p:sldLayoutId id="2147483678" r:id="rId8"/>
    <p:sldLayoutId id="2147483680" r:id="rId9"/>
    <p:sldLayoutId id="2147483681" r:id="rId10"/>
    <p:sldLayoutId id="2147483679" r:id="rId11"/>
    <p:sldLayoutId id="2147483682" r:id="rId12"/>
    <p:sldLayoutId id="2147483683" r:id="rId13"/>
    <p:sldLayoutId id="2147483684" r:id="rId14"/>
    <p:sldLayoutId id="2147483695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1" r:id="rId21"/>
    <p:sldLayoutId id="2147483690" r:id="rId22"/>
    <p:sldLayoutId id="2147483692" r:id="rId23"/>
    <p:sldLayoutId id="2147483694" r:id="rId24"/>
    <p:sldLayoutId id="2147483693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2">
              <a:lumMod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123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2">
              <a:lumMod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4.jpeg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>
            <a:extLst>
              <a:ext uri="{FF2B5EF4-FFF2-40B4-BE49-F238E27FC236}">
                <a16:creationId xmlns:a16="http://schemas.microsoft.com/office/drawing/2014/main" id="{49461470-2C49-0B4A-AFF2-693C58AC2F9F}"/>
              </a:ext>
            </a:extLst>
          </p:cNvPr>
          <p:cNvSpPr/>
          <p:nvPr/>
        </p:nvSpPr>
        <p:spPr>
          <a:xfrm>
            <a:off x="4148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EC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B760C1-7E25-45A7-B891-53C58D074EA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484914" y="2514601"/>
            <a:ext cx="4582886" cy="2311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200" dirty="0">
                <a:solidFill>
                  <a:schemeClr val="bg1"/>
                </a:solidFill>
                <a:effectLst>
                  <a:outerShdw dist="56557" dir="8100000" algn="tr" rotWithShape="0">
                    <a:srgbClr val="A7161B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Solution Planning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6ADE897-E12C-4A20-B842-CD64CC495BD3}"/>
              </a:ext>
            </a:extLst>
          </p:cNvPr>
          <p:cNvSpPr txBox="1">
            <a:spLocks/>
          </p:cNvSpPr>
          <p:nvPr/>
        </p:nvSpPr>
        <p:spPr>
          <a:xfrm>
            <a:off x="343072" y="341368"/>
            <a:ext cx="2857328" cy="465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250" dirty="0">
                <a:solidFill>
                  <a:srgbClr val="EC202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9</a:t>
            </a:r>
            <a:endParaRPr kumimoji="0" lang="en-US" sz="2400" b="1" i="0" u="none" strike="noStrike" kern="1200" cap="none" spc="250" normalizeH="0" baseline="0" noProof="0" dirty="0">
              <a:ln>
                <a:noFill/>
              </a:ln>
              <a:solidFill>
                <a:srgbClr val="EC2027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20E222-D725-774B-BAC1-8FA15FE917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65" y="5751186"/>
            <a:ext cx="1492587" cy="8279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8B4590-A7BE-F45C-65EE-D1081410D8A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114" y="5315645"/>
            <a:ext cx="2672453" cy="13430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5DFE03-4789-704A-447A-D8B047B788D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8692" y="5696961"/>
            <a:ext cx="1638221" cy="9319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A2C73E-B0F9-94FB-98FB-5196DEE944E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105" y="1395980"/>
            <a:ext cx="3625808" cy="3657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1411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10</a:t>
            </a:fld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4712C1-F703-4BDE-AA70-74AE23C7B7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6877" y="1288684"/>
            <a:ext cx="6621237" cy="2140316"/>
          </a:xfrm>
        </p:spPr>
        <p:txBody>
          <a:bodyPr>
            <a:noAutofit/>
          </a:bodyPr>
          <a:lstStyle/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features on your robot show good mechanics?</a:t>
            </a:r>
          </a:p>
          <a:p>
            <a:endParaRPr lang="en-US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Reflection Questions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A113732-6D3B-5412-9F78-C768AD1DE97D}"/>
              </a:ext>
            </a:extLst>
          </p:cNvPr>
          <p:cNvSpPr txBox="1">
            <a:spLocks/>
          </p:cNvSpPr>
          <p:nvPr/>
        </p:nvSpPr>
        <p:spPr>
          <a:xfrm>
            <a:off x="606875" y="3116713"/>
            <a:ext cx="2789466" cy="17934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progress have you made on the goals set in Session 2?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DBC504-B185-1200-A27E-E05B57FB8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3816" y="3087411"/>
            <a:ext cx="5345027" cy="30175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AC0C2C-5666-6624-61F3-78279F0194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2485" y="99003"/>
            <a:ext cx="2220067" cy="1828800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CBA2A9E-8F09-2966-216B-8CB2047181B7}"/>
              </a:ext>
            </a:extLst>
          </p:cNvPr>
          <p:cNvSpPr txBox="1">
            <a:spLocks/>
          </p:cNvSpPr>
          <p:nvPr/>
        </p:nvSpPr>
        <p:spPr>
          <a:xfrm>
            <a:off x="606876" y="2193927"/>
            <a:ext cx="8199667" cy="1525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changes have you made to your innovation project solution based on feedback from others?</a:t>
            </a:r>
          </a:p>
          <a:p>
            <a:endParaRPr lang="en-US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252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11</a:t>
            </a:fld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79E1ECC3-F162-4E13-A48B-FE68FA7D1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Multimedia Resources</a:t>
            </a:r>
            <a:endParaRPr lang="en-US" sz="2400" b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F78A9DB-E5AA-4B24-9F57-3E0E955F5A92}"/>
              </a:ext>
            </a:extLst>
          </p:cNvPr>
          <p:cNvSpPr/>
          <p:nvPr/>
        </p:nvSpPr>
        <p:spPr>
          <a:xfrm>
            <a:off x="1018902" y="1058090"/>
            <a:ext cx="7106194" cy="474181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Picture 9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3BAF43A5-3242-4612-A086-EC34A875CE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967" y="1200183"/>
            <a:ext cx="3866063" cy="38660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F64D3A-075E-49C2-9842-F32E7A65343B}"/>
              </a:ext>
            </a:extLst>
          </p:cNvPr>
          <p:cNvSpPr txBox="1"/>
          <p:nvPr/>
        </p:nvSpPr>
        <p:spPr>
          <a:xfrm>
            <a:off x="1175655" y="5112245"/>
            <a:ext cx="679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 may wish to embed a relevant, age-appropriate video for your students here.  See the Notes for an example.</a:t>
            </a:r>
          </a:p>
        </p:txBody>
      </p:sp>
    </p:spTree>
    <p:extLst>
      <p:ext uri="{BB962C8B-B14F-4D97-AF65-F5344CB8AC3E}">
        <p14:creationId xmlns:p14="http://schemas.microsoft.com/office/powerpoint/2010/main" val="2597112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052E6-E16C-A04B-8192-1DB31D569F0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Clean Up</a:t>
            </a:r>
          </a:p>
        </p:txBody>
      </p:sp>
      <p:pic>
        <p:nvPicPr>
          <p:cNvPr id="5" name="Picture 4" descr="A picture containing tool, brush&#10;&#10;Description automatically generated">
            <a:extLst>
              <a:ext uri="{FF2B5EF4-FFF2-40B4-BE49-F238E27FC236}">
                <a16:creationId xmlns:a16="http://schemas.microsoft.com/office/drawing/2014/main" id="{8C54FEE0-F358-43D4-9A72-77A42640E5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874" y="1127761"/>
            <a:ext cx="7340252" cy="491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74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91256E-55E4-4477-949F-AB7E827AA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052E6-E16C-A04B-8192-1DB31D569F0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3444D4A-68DF-42DE-9D61-3697B9E5E2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244" y="1384630"/>
            <a:ext cx="3634725" cy="228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036D60-1DE4-A838-A1EA-86022CE1F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176" y="1658950"/>
            <a:ext cx="3074669" cy="173736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EE2E366-C499-99C7-F7BC-A22C1F776B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5153" y="5066852"/>
            <a:ext cx="8627633" cy="9897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LEGO, the LEGO logo, the SPIKE logo, MINDSTORMS and the MINDSTORMS logo are trademarks of the LEGO Group. ©2023 The LEGO Group. All rights reserved. </a:t>
            </a:r>
            <a:r>
              <a:rPr lang="en-US" sz="1200" i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FIRST</a:t>
            </a:r>
            <a:r>
              <a:rPr lang="en-US" sz="1200" baseline="30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the </a:t>
            </a:r>
            <a:r>
              <a:rPr lang="en-US" sz="1200" i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FIRST</a:t>
            </a:r>
            <a:r>
              <a:rPr lang="en-US" sz="1200" baseline="30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logo, </a:t>
            </a:r>
            <a:r>
              <a:rPr lang="en-US" sz="1200" i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Coopertition</a:t>
            </a:r>
            <a:r>
              <a:rPr lang="en-US" sz="1200" baseline="30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n-US" sz="1200" i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Gracious Professionalism</a:t>
            </a:r>
            <a:r>
              <a:rPr lang="en-US" sz="1200" baseline="30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and </a:t>
            </a:r>
            <a:r>
              <a:rPr lang="en-US" sz="1200" i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FIRST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 SHOW</a:t>
            </a:r>
            <a:r>
              <a:rPr lang="en-US" sz="1200" baseline="30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SM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are trademarks of For Inspiration and Recognition of Science and Technology (</a:t>
            </a:r>
            <a:r>
              <a:rPr lang="en-US" sz="1200" i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FIRST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). LEGO</a:t>
            </a:r>
            <a:r>
              <a:rPr lang="en-US" sz="1200" baseline="30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is a registered trademark of the LEGO Group. </a:t>
            </a:r>
            <a:r>
              <a:rPr lang="en-US" sz="1200" i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FIRST</a:t>
            </a:r>
            <a:r>
              <a:rPr lang="en-US" sz="1200" baseline="30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LEGO</a:t>
            </a:r>
            <a:r>
              <a:rPr lang="en-US" sz="1200" baseline="30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League and MASTERPIECE</a:t>
            </a:r>
            <a:r>
              <a:rPr lang="en-US" sz="1200" baseline="30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SM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are jointly held trademarks of </a:t>
            </a:r>
            <a:r>
              <a:rPr lang="en-US" sz="1200" i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FIRST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and the LEGO Group. All other trademarks are the property of their respective owners. ©2023 </a:t>
            </a:r>
            <a:r>
              <a:rPr lang="en-US" sz="1200" i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FIRST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and the LEGO Group. All rights reserved.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09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2C437D-0CAA-8C78-60FA-3A56600A4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56" y="5157005"/>
            <a:ext cx="8686800" cy="9509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5B3C21-9119-5C90-F72C-8DCA169BD5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124" y="4588577"/>
            <a:ext cx="8503920" cy="59157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E1808D-4A41-4429-BDD9-039046921A33}"/>
              </a:ext>
            </a:extLst>
          </p:cNvPr>
          <p:cNvSpPr/>
          <p:nvPr/>
        </p:nvSpPr>
        <p:spPr>
          <a:xfrm>
            <a:off x="364123" y="365127"/>
            <a:ext cx="8325393" cy="762634"/>
          </a:xfrm>
          <a:prstGeom prst="round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Overview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BFC0E9B-CC84-4D72-8BFD-54ED5EC94447}"/>
              </a:ext>
            </a:extLst>
          </p:cNvPr>
          <p:cNvSpPr/>
          <p:nvPr/>
        </p:nvSpPr>
        <p:spPr>
          <a:xfrm>
            <a:off x="364123" y="1358901"/>
            <a:ext cx="8325394" cy="30099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buNone/>
            </a:pPr>
            <a:r>
              <a:rPr lang="en-US" sz="2800" b="1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Outcomes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team will code their robot to deliver their Innovation Project model and solve missions.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team will iterate and improve their Innovation Project solution based on testing and feedback.</a:t>
            </a:r>
          </a:p>
        </p:txBody>
      </p:sp>
    </p:spTree>
    <p:extLst>
      <p:ext uri="{BB962C8B-B14F-4D97-AF65-F5344CB8AC3E}">
        <p14:creationId xmlns:p14="http://schemas.microsoft.com/office/powerpoint/2010/main" val="1814174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03D45D-8317-0A00-647B-159CED78B5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42" y="2840483"/>
            <a:ext cx="6400800" cy="3222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3</a:t>
            </a:fld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Introduction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86FB3A79-2435-438C-A577-C7C35503CB7A}"/>
              </a:ext>
            </a:extLst>
          </p:cNvPr>
          <p:cNvSpPr txBox="1">
            <a:spLocks/>
          </p:cNvSpPr>
          <p:nvPr/>
        </p:nvSpPr>
        <p:spPr>
          <a:xfrm>
            <a:off x="3404503" y="1127761"/>
            <a:ext cx="5554437" cy="16147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800" b="0" i="0" u="none" strike="noStrike" baseline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1800" b="0" i="0" u="none" strike="noStrike" baseline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0889FA-B986-491E-AAEF-A874181BA7EC}"/>
              </a:ext>
            </a:extLst>
          </p:cNvPr>
          <p:cNvSpPr txBox="1"/>
          <p:nvPr/>
        </p:nvSpPr>
        <p:spPr>
          <a:xfrm>
            <a:off x="628649" y="1071764"/>
            <a:ext cx="8156123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Think about </a:t>
            </a:r>
            <a:r>
              <a:rPr lang="en-US" sz="2800" b="1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innovation </a:t>
            </a:r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 your team.</a:t>
            </a:r>
          </a:p>
          <a:p>
            <a:r>
              <a:rPr lang="en-US" sz="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Record examples of how your team has been creative and solved problems.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47ABF0-A15B-484D-B3C0-2CBB75CB02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42" y="4844559"/>
            <a:ext cx="6400800" cy="1295805"/>
          </a:xfrm>
          <a:prstGeom prst="rect">
            <a:avLst/>
          </a:prstGeom>
        </p:spPr>
      </p:pic>
      <p:pic>
        <p:nvPicPr>
          <p:cNvPr id="12" name="Picture 11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0BCC65BA-31F2-475D-AEB0-7C869E6ED2D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1257" y="3671593"/>
            <a:ext cx="164592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11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4</a:t>
            </a:fld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Introduction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86FB3A79-2435-438C-A577-C7C35503CB7A}"/>
              </a:ext>
            </a:extLst>
          </p:cNvPr>
          <p:cNvSpPr txBox="1">
            <a:spLocks/>
          </p:cNvSpPr>
          <p:nvPr/>
        </p:nvSpPr>
        <p:spPr>
          <a:xfrm>
            <a:off x="3404503" y="1127761"/>
            <a:ext cx="5554437" cy="16147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800" b="0" i="0" u="none" strike="noStrike" baseline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1800" b="0" i="0" u="none" strike="noStrike" baseline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0889FA-B986-491E-AAEF-A874181BA7EC}"/>
              </a:ext>
            </a:extLst>
          </p:cNvPr>
          <p:cNvSpPr txBox="1"/>
          <p:nvPr/>
        </p:nvSpPr>
        <p:spPr>
          <a:xfrm>
            <a:off x="628650" y="1361093"/>
            <a:ext cx="61531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 the bricks in Bag 4 to build your team’s LEGO</a:t>
            </a:r>
            <a:r>
              <a:rPr lang="en-US" sz="2800" b="0" i="0" u="none" strike="noStrike" baseline="3000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art piece.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BF5FC10-CF78-3D7C-B386-B012F0AF9C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243" y="2315200"/>
            <a:ext cx="6087751" cy="37490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DCB8C2-E3FE-D410-435F-BF9A8A73E3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57043">
            <a:off x="6106436" y="2527503"/>
            <a:ext cx="2987882" cy="15544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AD6C71-9A88-A77C-461F-D9E966FC305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2207" y="943600"/>
            <a:ext cx="1279391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53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F5B85D36-8137-416E-A929-B78D75649E07}"/>
              </a:ext>
            </a:extLst>
          </p:cNvPr>
          <p:cNvSpPr/>
          <p:nvPr/>
        </p:nvSpPr>
        <p:spPr>
          <a:xfrm rot="10800000">
            <a:off x="5466941" y="3916503"/>
            <a:ext cx="1906624" cy="934821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5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7"/>
            <a:ext cx="8417923" cy="7626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Iterate and Improve Robot Solution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A609E0-F97D-439F-A30F-F749A944E3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49" y="1246698"/>
            <a:ext cx="7563941" cy="1007795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Code your robot to complete the Mission 04 using the art piece you created.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0772A04-DA96-421F-BFA9-C5CFB45C36DD}"/>
              </a:ext>
            </a:extLst>
          </p:cNvPr>
          <p:cNvSpPr/>
          <p:nvPr/>
        </p:nvSpPr>
        <p:spPr>
          <a:xfrm>
            <a:off x="5233481" y="4851325"/>
            <a:ext cx="865762" cy="74026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8BBC7C-BDCD-F605-1835-E03F86466C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210" y="3999905"/>
            <a:ext cx="8229600" cy="19861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80EFDA-7484-2B95-71A7-EB0AF3DB3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901" y="2196224"/>
            <a:ext cx="7044198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6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F5B85D36-8137-416E-A929-B78D75649E07}"/>
              </a:ext>
            </a:extLst>
          </p:cNvPr>
          <p:cNvSpPr/>
          <p:nvPr/>
        </p:nvSpPr>
        <p:spPr>
          <a:xfrm rot="10800000">
            <a:off x="5466941" y="3916503"/>
            <a:ext cx="1906624" cy="934821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6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7"/>
            <a:ext cx="8417923" cy="7626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Iterate and Improve Robot Solution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A609E0-F97D-439F-A30F-F749A944E3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48" y="1193078"/>
            <a:ext cx="7698923" cy="1769180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Think about your mission strategy on the mat and the missions you will solve.</a:t>
            </a:r>
          </a:p>
          <a:p>
            <a:pPr marL="342900" indent="-342900"/>
            <a:r>
              <a:rPr lang="en-US" sz="28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Continue to create a solution for each mission as time allows.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b="0" i="0" u="none" strike="noStrike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b="0" i="0" u="none" strike="noStrike" baseline="0" dirty="0">
              <a:solidFill>
                <a:srgbClr val="211D1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0772A04-DA96-421F-BFA9-C5CFB45C36DD}"/>
              </a:ext>
            </a:extLst>
          </p:cNvPr>
          <p:cNvSpPr/>
          <p:nvPr/>
        </p:nvSpPr>
        <p:spPr>
          <a:xfrm>
            <a:off x="5233481" y="4851325"/>
            <a:ext cx="865762" cy="74026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E58830-46B0-E76E-8BAD-24BFBC3AA0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0444" y="2962258"/>
            <a:ext cx="3657600" cy="22930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317110-B0FD-D85C-1AD4-672157D9D3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644" y="3027575"/>
            <a:ext cx="4572000" cy="279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418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7</a:t>
            </a:fld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2F8B30-99DF-4AFC-A217-03A6B4B0D7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49" y="1231847"/>
            <a:ext cx="6354154" cy="1657977"/>
          </a:xfrm>
        </p:spPr>
        <p:txBody>
          <a:bodyPr>
            <a:noAutofit/>
          </a:bodyPr>
          <a:lstStyle/>
          <a:p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Test, iterate, and improve your robot and Innovation Project solutions.  </a:t>
            </a:r>
            <a:r>
              <a:rPr lang="en-US" sz="2800" b="1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 sure to document all this.</a:t>
            </a:r>
            <a:endParaRPr lang="en-US" sz="2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5402F9-AC02-1A52-4856-683AFE3889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469" y="3304744"/>
            <a:ext cx="1808994" cy="2743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3C396E-323F-AB42-3762-6FE0D87078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9858" y="1113067"/>
            <a:ext cx="1349659" cy="1828800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775BA5A8-919B-593B-6C63-61D23ADA8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7"/>
            <a:ext cx="8417923" cy="7626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Iterate and Improve Robot Solution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C02914D-2771-0685-CA44-0EE753BB66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2814" y="2993910"/>
            <a:ext cx="6400800" cy="303089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C7893DD-4F45-8622-181F-8556FCDB41D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892039">
            <a:off x="5312388" y="2072885"/>
            <a:ext cx="789214" cy="139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21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8</a:t>
            </a:fld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913" y="260623"/>
            <a:ext cx="8060867" cy="762634"/>
          </a:xfrm>
        </p:spPr>
        <p:txBody>
          <a:bodyPr/>
          <a:lstStyle/>
          <a:p>
            <a:r>
              <a:rPr lang="en-US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Share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4712C1-F703-4BDE-AA70-74AE23C7B7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1566" y="1187139"/>
            <a:ext cx="8060867" cy="3428408"/>
          </a:xfrm>
        </p:spPr>
        <p:txBody>
          <a:bodyPr>
            <a:noAutofit/>
          </a:bodyPr>
          <a:lstStyle/>
          <a:p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Get together at the mat. </a:t>
            </a:r>
          </a:p>
          <a:p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Share the project presentation work completed.</a:t>
            </a:r>
          </a:p>
          <a:p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Share what missions you have completed.</a:t>
            </a:r>
          </a:p>
          <a:p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Discuss how everyone will be involved in the presentation.</a:t>
            </a:r>
          </a:p>
          <a:p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Discuss the reflection questions and clean up your space.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EF8AF8-E795-F5E6-695A-A8C1B187A6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185" y="4714697"/>
            <a:ext cx="6731793" cy="14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920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9</a:t>
            </a:fld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1799256" cy="158200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Core Values</a:t>
            </a:r>
            <a:br>
              <a:rPr lang="en-US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Rubric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81D78ABA-51D2-46E9-AC22-B28200E484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118" b="19215"/>
          <a:stretch/>
        </p:blipFill>
        <p:spPr>
          <a:xfrm>
            <a:off x="2482336" y="365127"/>
            <a:ext cx="6440138" cy="57237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BB402F-8A85-3C96-AB02-B9A25D23987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378" y="1947134"/>
            <a:ext cx="3492767" cy="31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28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2279135ABFB346BEF00BA71AF2085A" ma:contentTypeVersion="13" ma:contentTypeDescription="Create a new document." ma:contentTypeScope="" ma:versionID="aa73cbbcbd1ce5c78b19ddb0f11c7488">
  <xsd:schema xmlns:xsd="http://www.w3.org/2001/XMLSchema" xmlns:xs="http://www.w3.org/2001/XMLSchema" xmlns:p="http://schemas.microsoft.com/office/2006/metadata/properties" xmlns:ns2="09a20863-7c96-4a57-95ca-029d1820b203" xmlns:ns3="32a440ee-ccdf-4ffb-ba5c-71e25989d2a9" targetNamespace="http://schemas.microsoft.com/office/2006/metadata/properties" ma:root="true" ma:fieldsID="4810c33ad5e72981ec8d9c0a5406b27f" ns2:_="" ns3:_="">
    <xsd:import namespace="09a20863-7c96-4a57-95ca-029d1820b203"/>
    <xsd:import namespace="32a440ee-ccdf-4ffb-ba5c-71e25989d2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a20863-7c96-4a57-95ca-029d1820b2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a440ee-ccdf-4ffb-ba5c-71e25989d2a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ead4032-91df-4aa8-82eb-58c2a2f4ac87}" ma:internalName="TaxCatchAll" ma:showField="CatchAllData" ma:web="32a440ee-ccdf-4ffb-ba5c-71e25989d2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2a440ee-ccdf-4ffb-ba5c-71e25989d2a9" xsi:nil="true"/>
    <lcf76f155ced4ddcb4097134ff3c332f xmlns="09a20863-7c96-4a57-95ca-029d1820b20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0417D3-B428-4218-A3A3-52D2783234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a20863-7c96-4a57-95ca-029d1820b203"/>
    <ds:schemaRef ds:uri="32a440ee-ccdf-4ffb-ba5c-71e25989d2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151A670-0DF8-40A2-9C30-9AF459D7E2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C3B65E-86F5-4F12-882B-E72674BBA31A}">
  <ds:schemaRefs>
    <ds:schemaRef ds:uri="eef8d247-b517-4b03-8403-4e70816b143f"/>
    <ds:schemaRef ds:uri="f0e45243-17b0-4cce-9b2d-f191534f8a0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32a440ee-ccdf-4ffb-ba5c-71e25989d2a9"/>
    <ds:schemaRef ds:uri="09a20863-7c96-4a57-95ca-029d1820b20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10350</TotalTime>
  <Words>1442</Words>
  <Application>Microsoft Office PowerPoint</Application>
  <PresentationFormat>On-screen Show (4:3)</PresentationFormat>
  <Paragraphs>132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Arial-BoldMT</vt:lpstr>
      <vt:lpstr>Calibri</vt:lpstr>
      <vt:lpstr>Helvetica Neue</vt:lpstr>
      <vt:lpstr>Roboto</vt:lpstr>
      <vt:lpstr>Office Theme</vt:lpstr>
      <vt:lpstr>1_Office Theme</vt:lpstr>
      <vt:lpstr>PowerPoint Presentation</vt:lpstr>
      <vt:lpstr>Session Overview</vt:lpstr>
      <vt:lpstr>Introduction</vt:lpstr>
      <vt:lpstr>Introduction</vt:lpstr>
      <vt:lpstr>Iterate and Improve Robot Solution</vt:lpstr>
      <vt:lpstr>Iterate and Improve Robot Solution</vt:lpstr>
      <vt:lpstr>Iterate and Improve Robot Solution</vt:lpstr>
      <vt:lpstr>Share</vt:lpstr>
      <vt:lpstr>Core Values Rubric</vt:lpstr>
      <vt:lpstr>Reflection Questions</vt:lpstr>
      <vt:lpstr>Multimedia Resources</vt:lpstr>
      <vt:lpstr>Clean 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Tammy Pankey</cp:lastModifiedBy>
  <cp:revision>40</cp:revision>
  <dcterms:created xsi:type="dcterms:W3CDTF">2020-04-21T20:33:01Z</dcterms:created>
  <dcterms:modified xsi:type="dcterms:W3CDTF">2023-07-06T00:07:15Z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0x010100942279135ABFB346BEF00BA71AF2085A</vt:lpwstr>
  </property>
  <property fmtid="{D5CDD505-2E9C-101B-9397-08002B2CF9AE}" pid="3" name="MediaServiceImageTags">
    <vt:lpwstr/>
  </property>
</Properties>
</file>