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</p:sldMasterIdLst>
  <p:notesMasterIdLst>
    <p:notesMasterId r:id="rId30"/>
  </p:notesMasterIdLst>
  <p:sldIdLst>
    <p:sldId id="317" r:id="rId6"/>
    <p:sldId id="260" r:id="rId7"/>
    <p:sldId id="313" r:id="rId8"/>
    <p:sldId id="284" r:id="rId9"/>
    <p:sldId id="293" r:id="rId10"/>
    <p:sldId id="320" r:id="rId11"/>
    <p:sldId id="287" r:id="rId12"/>
    <p:sldId id="262" r:id="rId13"/>
    <p:sldId id="300" r:id="rId14"/>
    <p:sldId id="298" r:id="rId15"/>
    <p:sldId id="303" r:id="rId16"/>
    <p:sldId id="299" r:id="rId17"/>
    <p:sldId id="305" r:id="rId18"/>
    <p:sldId id="295" r:id="rId19"/>
    <p:sldId id="307" r:id="rId20"/>
    <p:sldId id="308" r:id="rId21"/>
    <p:sldId id="314" r:id="rId22"/>
    <p:sldId id="309" r:id="rId23"/>
    <p:sldId id="296" r:id="rId24"/>
    <p:sldId id="310" r:id="rId25"/>
    <p:sldId id="321" r:id="rId26"/>
    <p:sldId id="312" r:id="rId27"/>
    <p:sldId id="318" r:id="rId28"/>
    <p:sldId id="31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Morgan" initials="KM" lastIdx="39" clrIdx="0">
    <p:extLst>
      <p:ext uri="{19B8F6BF-5375-455C-9EA6-DF929625EA0E}">
        <p15:presenceInfo xmlns:p15="http://schemas.microsoft.com/office/powerpoint/2012/main" userId="S::kmorgan@firstinspires.org::19752d8f-270a-426b-91ad-1bf5c79275bc" providerId="AD"/>
      </p:ext>
    </p:extLst>
  </p:cmAuthor>
  <p:cmAuthor id="2" name="Tammy Pankey" initials="TP" lastIdx="44" clrIdx="1">
    <p:extLst>
      <p:ext uri="{19B8F6BF-5375-455C-9EA6-DF929625EA0E}">
        <p15:presenceInfo xmlns:p15="http://schemas.microsoft.com/office/powerpoint/2012/main" userId="S::tpankey@firstinspires.org::89b84b47-0384-4d66-b56e-dc00ebdb68cf" providerId="AD"/>
      </p:ext>
    </p:extLst>
  </p:cmAuthor>
  <p:cmAuthor id="3" name="Betsy Daniels" initials="BD" lastIdx="13" clrIdx="2">
    <p:extLst>
      <p:ext uri="{19B8F6BF-5375-455C-9EA6-DF929625EA0E}">
        <p15:presenceInfo xmlns:p15="http://schemas.microsoft.com/office/powerpoint/2012/main" userId="S::bdaniels@firstinspires.org::a44171bd-6c25-4139-ab16-062dbd6de46d" providerId="AD"/>
      </p:ext>
    </p:extLst>
  </p:cmAuthor>
  <p:cmAuthor id="4" name="Libby Simpson" initials="LS" lastIdx="2" clrIdx="3">
    <p:extLst>
      <p:ext uri="{19B8F6BF-5375-455C-9EA6-DF929625EA0E}">
        <p15:presenceInfo xmlns:p15="http://schemas.microsoft.com/office/powerpoint/2012/main" userId="S::lsimpson@firstinspires.org::279f7fcd-fcc6-488a-9740-ffec112d69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DE7E3"/>
    <a:srgbClr val="FAC1B8"/>
    <a:srgbClr val="F7A091"/>
    <a:srgbClr val="FF781D"/>
    <a:srgbClr val="ED7D31"/>
    <a:srgbClr val="ABE6FB"/>
    <a:srgbClr val="CCFFFF"/>
    <a:srgbClr val="4472C4"/>
    <a:srgbClr val="00A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C47FFA-2271-4571-B69A-BC3CF8D50864}" v="4" dt="2023-07-05T20:21:28.2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0151" autoAdjust="0"/>
  </p:normalViewPr>
  <p:slideViewPr>
    <p:cSldViewPr snapToGrid="0">
      <p:cViewPr varScale="1">
        <p:scale>
          <a:sx n="65" d="100"/>
          <a:sy n="65" d="100"/>
        </p:scale>
        <p:origin x="1882" y="53"/>
      </p:cViewPr>
      <p:guideLst>
        <p:guide orient="horz" pos="2160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28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my Pankey" userId="89b84b47-0384-4d66-b56e-dc00ebdb68cf" providerId="ADAL" clId="{36C47FFA-2271-4571-B69A-BC3CF8D50864}"/>
    <pc:docChg chg="custSel modSld">
      <pc:chgData name="Tammy Pankey" userId="89b84b47-0384-4d66-b56e-dc00ebdb68cf" providerId="ADAL" clId="{36C47FFA-2271-4571-B69A-BC3CF8D50864}" dt="2023-07-05T20:15:26.880" v="38" actId="478"/>
      <pc:docMkLst>
        <pc:docMk/>
      </pc:docMkLst>
      <pc:sldChg chg="modSp mod">
        <pc:chgData name="Tammy Pankey" userId="89b84b47-0384-4d66-b56e-dc00ebdb68cf" providerId="ADAL" clId="{36C47FFA-2271-4571-B69A-BC3CF8D50864}" dt="2023-07-05T20:12:32.009" v="14" actId="2711"/>
        <pc:sldMkLst>
          <pc:docMk/>
          <pc:sldMk cId="1717468709" sldId="260"/>
        </pc:sldMkLst>
        <pc:spChg chg="mod">
          <ac:chgData name="Tammy Pankey" userId="89b84b47-0384-4d66-b56e-dc00ebdb68cf" providerId="ADAL" clId="{36C47FFA-2271-4571-B69A-BC3CF8D50864}" dt="2023-07-05T20:12:32.009" v="14" actId="2711"/>
          <ac:spMkLst>
            <pc:docMk/>
            <pc:sldMk cId="1717468709" sldId="260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2:32.009" v="14" actId="2711"/>
          <ac:spMkLst>
            <pc:docMk/>
            <pc:sldMk cId="1717468709" sldId="260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2:32.009" v="14" actId="2711"/>
          <ac:spMkLst>
            <pc:docMk/>
            <pc:sldMk cId="1717468709" sldId="260"/>
            <ac:spMk id="5" creationId="{8DE1808D-4A41-4429-BDD9-039046921A33}"/>
          </ac:spMkLst>
        </pc:spChg>
        <pc:spChg chg="mod">
          <ac:chgData name="Tammy Pankey" userId="89b84b47-0384-4d66-b56e-dc00ebdb68cf" providerId="ADAL" clId="{36C47FFA-2271-4571-B69A-BC3CF8D50864}" dt="2023-07-05T20:12:32.009" v="14" actId="2711"/>
          <ac:spMkLst>
            <pc:docMk/>
            <pc:sldMk cId="1717468709" sldId="260"/>
            <ac:spMk id="13" creationId="{0BFC0E9B-CC84-4D72-8BFD-54ED5EC94447}"/>
          </ac:spMkLst>
        </pc:spChg>
      </pc:sldChg>
      <pc:sldChg chg="modSp mod">
        <pc:chgData name="Tammy Pankey" userId="89b84b47-0384-4d66-b56e-dc00ebdb68cf" providerId="ADAL" clId="{36C47FFA-2271-4571-B69A-BC3CF8D50864}" dt="2023-07-05T20:13:11.639" v="21" actId="14100"/>
        <pc:sldMkLst>
          <pc:docMk/>
          <pc:sldMk cId="3822573366" sldId="262"/>
        </pc:sldMkLst>
        <pc:spChg chg="mod">
          <ac:chgData name="Tammy Pankey" userId="89b84b47-0384-4d66-b56e-dc00ebdb68cf" providerId="ADAL" clId="{36C47FFA-2271-4571-B69A-BC3CF8D50864}" dt="2023-07-05T20:13:08.347" v="20" actId="2711"/>
          <ac:spMkLst>
            <pc:docMk/>
            <pc:sldMk cId="3822573366" sldId="262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08.347" v="20" actId="2711"/>
          <ac:spMkLst>
            <pc:docMk/>
            <pc:sldMk cId="3822573366" sldId="262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3:11.639" v="21" actId="14100"/>
          <ac:spMkLst>
            <pc:docMk/>
            <pc:sldMk cId="3822573366" sldId="262"/>
            <ac:spMk id="5" creationId="{99DD8D6A-447D-4110-8507-7700AA32504E}"/>
          </ac:spMkLst>
        </pc:spChg>
      </pc:sldChg>
      <pc:sldChg chg="modSp mod">
        <pc:chgData name="Tammy Pankey" userId="89b84b47-0384-4d66-b56e-dc00ebdb68cf" providerId="ADAL" clId="{36C47FFA-2271-4571-B69A-BC3CF8D50864}" dt="2023-07-05T20:12:48.319" v="16" actId="2711"/>
        <pc:sldMkLst>
          <pc:docMk/>
          <pc:sldMk cId="3995406312" sldId="284"/>
        </pc:sldMkLst>
        <pc:spChg chg="mod">
          <ac:chgData name="Tammy Pankey" userId="89b84b47-0384-4d66-b56e-dc00ebdb68cf" providerId="ADAL" clId="{36C47FFA-2271-4571-B69A-BC3CF8D50864}" dt="2023-07-05T20:12:48.319" v="16" actId="2711"/>
          <ac:spMkLst>
            <pc:docMk/>
            <pc:sldMk cId="3995406312" sldId="284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2:48.319" v="16" actId="2711"/>
          <ac:spMkLst>
            <pc:docMk/>
            <pc:sldMk cId="3995406312" sldId="284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2:48.319" v="16" actId="2711"/>
          <ac:spMkLst>
            <pc:docMk/>
            <pc:sldMk cId="3995406312" sldId="284"/>
            <ac:spMk id="6" creationId="{C0363EA2-223C-4511-ABE0-5D5FCE348A85}"/>
          </ac:spMkLst>
        </pc:spChg>
        <pc:spChg chg="mod">
          <ac:chgData name="Tammy Pankey" userId="89b84b47-0384-4d66-b56e-dc00ebdb68cf" providerId="ADAL" clId="{36C47FFA-2271-4571-B69A-BC3CF8D50864}" dt="2023-07-05T20:12:48.319" v="16" actId="2711"/>
          <ac:spMkLst>
            <pc:docMk/>
            <pc:sldMk cId="3995406312" sldId="284"/>
            <ac:spMk id="15" creationId="{15790FC9-2581-40A9-831C-A5B74FAD4634}"/>
          </ac:spMkLst>
        </pc:spChg>
      </pc:sldChg>
      <pc:sldChg chg="modSp mod">
        <pc:chgData name="Tammy Pankey" userId="89b84b47-0384-4d66-b56e-dc00ebdb68cf" providerId="ADAL" clId="{36C47FFA-2271-4571-B69A-BC3CF8D50864}" dt="2023-07-05T20:13:04.121" v="19" actId="2711"/>
        <pc:sldMkLst>
          <pc:docMk/>
          <pc:sldMk cId="1944321190" sldId="287"/>
        </pc:sldMkLst>
        <pc:spChg chg="mod">
          <ac:chgData name="Tammy Pankey" userId="89b84b47-0384-4d66-b56e-dc00ebdb68cf" providerId="ADAL" clId="{36C47FFA-2271-4571-B69A-BC3CF8D50864}" dt="2023-07-05T20:13:04.121" v="19" actId="2711"/>
          <ac:spMkLst>
            <pc:docMk/>
            <pc:sldMk cId="1944321190" sldId="287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04.121" v="19" actId="2711"/>
          <ac:spMkLst>
            <pc:docMk/>
            <pc:sldMk cId="1944321190" sldId="287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3:04.121" v="19" actId="2711"/>
          <ac:spMkLst>
            <pc:docMk/>
            <pc:sldMk cId="1944321190" sldId="287"/>
            <ac:spMk id="6" creationId="{04DCD63E-3C1E-6C35-1F23-63F400E44F7E}"/>
          </ac:spMkLst>
        </pc:spChg>
        <pc:spChg chg="mod">
          <ac:chgData name="Tammy Pankey" userId="89b84b47-0384-4d66-b56e-dc00ebdb68cf" providerId="ADAL" clId="{36C47FFA-2271-4571-B69A-BC3CF8D50864}" dt="2023-07-05T20:13:04.121" v="19" actId="2711"/>
          <ac:spMkLst>
            <pc:docMk/>
            <pc:sldMk cId="1944321190" sldId="287"/>
            <ac:spMk id="11" creationId="{669AA10B-C6C1-DAE8-85AC-AA00E6FF85B3}"/>
          </ac:spMkLst>
        </pc:spChg>
      </pc:sldChg>
      <pc:sldChg chg="modSp mod">
        <pc:chgData name="Tammy Pankey" userId="89b84b47-0384-4d66-b56e-dc00ebdb68cf" providerId="ADAL" clId="{36C47FFA-2271-4571-B69A-BC3CF8D50864}" dt="2023-07-05T20:12:55.933" v="17" actId="2711"/>
        <pc:sldMkLst>
          <pc:docMk/>
          <pc:sldMk cId="2086260654" sldId="293"/>
        </pc:sldMkLst>
        <pc:spChg chg="mod">
          <ac:chgData name="Tammy Pankey" userId="89b84b47-0384-4d66-b56e-dc00ebdb68cf" providerId="ADAL" clId="{36C47FFA-2271-4571-B69A-BC3CF8D50864}" dt="2023-07-05T20:12:55.933" v="17" actId="2711"/>
          <ac:spMkLst>
            <pc:docMk/>
            <pc:sldMk cId="2086260654" sldId="293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2:55.933" v="17" actId="2711"/>
          <ac:spMkLst>
            <pc:docMk/>
            <pc:sldMk cId="2086260654" sldId="293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2:55.933" v="17" actId="2711"/>
          <ac:spMkLst>
            <pc:docMk/>
            <pc:sldMk cId="2086260654" sldId="293"/>
            <ac:spMk id="6" creationId="{C0363EA2-223C-4511-ABE0-5D5FCE348A85}"/>
          </ac:spMkLst>
        </pc:spChg>
        <pc:spChg chg="mod">
          <ac:chgData name="Tammy Pankey" userId="89b84b47-0384-4d66-b56e-dc00ebdb68cf" providerId="ADAL" clId="{36C47FFA-2271-4571-B69A-BC3CF8D50864}" dt="2023-07-05T20:12:55.933" v="17" actId="2711"/>
          <ac:spMkLst>
            <pc:docMk/>
            <pc:sldMk cId="2086260654" sldId="293"/>
            <ac:spMk id="16" creationId="{73077A8A-87C0-7D4D-752D-3EC22AD5609C}"/>
          </ac:spMkLst>
        </pc:spChg>
      </pc:sldChg>
      <pc:sldChg chg="delSp modSp mod">
        <pc:chgData name="Tammy Pankey" userId="89b84b47-0384-4d66-b56e-dc00ebdb68cf" providerId="ADAL" clId="{36C47FFA-2271-4571-B69A-BC3CF8D50864}" dt="2023-07-05T20:15:16.626" v="36" actId="478"/>
        <pc:sldMkLst>
          <pc:docMk/>
          <pc:sldMk cId="448954995" sldId="295"/>
        </pc:sldMkLst>
        <pc:spChg chg="mod">
          <ac:chgData name="Tammy Pankey" userId="89b84b47-0384-4d66-b56e-dc00ebdb68cf" providerId="ADAL" clId="{36C47FFA-2271-4571-B69A-BC3CF8D50864}" dt="2023-07-05T20:13:30.157" v="25" actId="2711"/>
          <ac:spMkLst>
            <pc:docMk/>
            <pc:sldMk cId="448954995" sldId="295"/>
            <ac:spMk id="2" creationId="{687D7AD4-EE25-42E6-A3F2-C658860DB740}"/>
          </ac:spMkLst>
        </pc:spChg>
        <pc:spChg chg="del mod">
          <ac:chgData name="Tammy Pankey" userId="89b84b47-0384-4d66-b56e-dc00ebdb68cf" providerId="ADAL" clId="{36C47FFA-2271-4571-B69A-BC3CF8D50864}" dt="2023-07-05T20:15:16.626" v="36" actId="478"/>
          <ac:spMkLst>
            <pc:docMk/>
            <pc:sldMk cId="448954995" sldId="295"/>
            <ac:spMk id="8" creationId="{4720B1F0-CE95-DAEF-C90B-880372A2CF05}"/>
          </ac:spMkLst>
        </pc:spChg>
        <pc:spChg chg="mod">
          <ac:chgData name="Tammy Pankey" userId="89b84b47-0384-4d66-b56e-dc00ebdb68cf" providerId="ADAL" clId="{36C47FFA-2271-4571-B69A-BC3CF8D50864}" dt="2023-07-05T20:13:30.157" v="25" actId="2711"/>
          <ac:spMkLst>
            <pc:docMk/>
            <pc:sldMk cId="448954995" sldId="295"/>
            <ac:spMk id="9" creationId="{5421FB2A-5DE8-002B-5B25-B417B7505D08}"/>
          </ac:spMkLst>
        </pc:spChg>
      </pc:sldChg>
      <pc:sldChg chg="modSp mod">
        <pc:chgData name="Tammy Pankey" userId="89b84b47-0384-4d66-b56e-dc00ebdb68cf" providerId="ADAL" clId="{36C47FFA-2271-4571-B69A-BC3CF8D50864}" dt="2023-07-05T20:13:45.067" v="28" actId="2711"/>
        <pc:sldMkLst>
          <pc:docMk/>
          <pc:sldMk cId="2937528002" sldId="296"/>
        </pc:sldMkLst>
        <pc:spChg chg="mod">
          <ac:chgData name="Tammy Pankey" userId="89b84b47-0384-4d66-b56e-dc00ebdb68cf" providerId="ADAL" clId="{36C47FFA-2271-4571-B69A-BC3CF8D50864}" dt="2023-07-05T20:13:45.067" v="28" actId="2711"/>
          <ac:spMkLst>
            <pc:docMk/>
            <pc:sldMk cId="2937528002" sldId="296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45.067" v="28" actId="2711"/>
          <ac:spMkLst>
            <pc:docMk/>
            <pc:sldMk cId="2937528002" sldId="296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3:45.067" v="28" actId="2711"/>
          <ac:spMkLst>
            <pc:docMk/>
            <pc:sldMk cId="2937528002" sldId="296"/>
            <ac:spMk id="13" creationId="{4FF6F6FD-B23D-2243-19A1-4466DE33E4F5}"/>
          </ac:spMkLst>
        </pc:spChg>
      </pc:sldChg>
      <pc:sldChg chg="delSp modSp mod">
        <pc:chgData name="Tammy Pankey" userId="89b84b47-0384-4d66-b56e-dc00ebdb68cf" providerId="ADAL" clId="{36C47FFA-2271-4571-B69A-BC3CF8D50864}" dt="2023-07-05T20:15:26.880" v="38" actId="478"/>
        <pc:sldMkLst>
          <pc:docMk/>
          <pc:sldMk cId="593059301" sldId="298"/>
        </pc:sldMkLst>
        <pc:spChg chg="mod">
          <ac:chgData name="Tammy Pankey" userId="89b84b47-0384-4d66-b56e-dc00ebdb68cf" providerId="ADAL" clId="{36C47FFA-2271-4571-B69A-BC3CF8D50864}" dt="2023-07-05T20:13:20.899" v="23" actId="2711"/>
          <ac:spMkLst>
            <pc:docMk/>
            <pc:sldMk cId="593059301" sldId="298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20.899" v="23" actId="2711"/>
          <ac:spMkLst>
            <pc:docMk/>
            <pc:sldMk cId="593059301" sldId="298"/>
            <ac:spMk id="8" creationId="{0D73BA04-B7EA-78EF-9F70-38956C76A095}"/>
          </ac:spMkLst>
        </pc:spChg>
        <pc:spChg chg="del mod">
          <ac:chgData name="Tammy Pankey" userId="89b84b47-0384-4d66-b56e-dc00ebdb68cf" providerId="ADAL" clId="{36C47FFA-2271-4571-B69A-BC3CF8D50864}" dt="2023-07-05T20:15:26.880" v="38" actId="478"/>
          <ac:spMkLst>
            <pc:docMk/>
            <pc:sldMk cId="593059301" sldId="298"/>
            <ac:spMk id="10" creationId="{E9247DB6-6E77-10CD-C0A9-04D5B7CAD698}"/>
          </ac:spMkLst>
        </pc:spChg>
      </pc:sldChg>
      <pc:sldChg chg="delSp modSp mod">
        <pc:chgData name="Tammy Pankey" userId="89b84b47-0384-4d66-b56e-dc00ebdb68cf" providerId="ADAL" clId="{36C47FFA-2271-4571-B69A-BC3CF8D50864}" dt="2023-07-05T20:15:22.188" v="37" actId="478"/>
        <pc:sldMkLst>
          <pc:docMk/>
          <pc:sldMk cId="1817088350" sldId="299"/>
        </pc:sldMkLst>
        <pc:spChg chg="mod">
          <ac:chgData name="Tammy Pankey" userId="89b84b47-0384-4d66-b56e-dc00ebdb68cf" providerId="ADAL" clId="{36C47FFA-2271-4571-B69A-BC3CF8D50864}" dt="2023-07-05T20:13:25.411" v="24" actId="2711"/>
          <ac:spMkLst>
            <pc:docMk/>
            <pc:sldMk cId="1817088350" sldId="299"/>
            <ac:spMk id="2" creationId="{687D7AD4-EE25-42E6-A3F2-C658860DB740}"/>
          </ac:spMkLst>
        </pc:spChg>
        <pc:spChg chg="del mod">
          <ac:chgData name="Tammy Pankey" userId="89b84b47-0384-4d66-b56e-dc00ebdb68cf" providerId="ADAL" clId="{36C47FFA-2271-4571-B69A-BC3CF8D50864}" dt="2023-07-05T20:15:22.188" v="37" actId="478"/>
          <ac:spMkLst>
            <pc:docMk/>
            <pc:sldMk cId="1817088350" sldId="299"/>
            <ac:spMk id="10" creationId="{526DB081-082D-0289-6B52-ECD97D202369}"/>
          </ac:spMkLst>
        </pc:spChg>
        <pc:spChg chg="mod">
          <ac:chgData name="Tammy Pankey" userId="89b84b47-0384-4d66-b56e-dc00ebdb68cf" providerId="ADAL" clId="{36C47FFA-2271-4571-B69A-BC3CF8D50864}" dt="2023-07-05T20:13:25.411" v="24" actId="2711"/>
          <ac:spMkLst>
            <pc:docMk/>
            <pc:sldMk cId="1817088350" sldId="299"/>
            <ac:spMk id="11" creationId="{CABE59FF-6630-6ED6-663B-234327AC615B}"/>
          </ac:spMkLst>
        </pc:spChg>
      </pc:sldChg>
      <pc:sldChg chg="modSp mod">
        <pc:chgData name="Tammy Pankey" userId="89b84b47-0384-4d66-b56e-dc00ebdb68cf" providerId="ADAL" clId="{36C47FFA-2271-4571-B69A-BC3CF8D50864}" dt="2023-07-05T20:13:15.709" v="22" actId="2711"/>
        <pc:sldMkLst>
          <pc:docMk/>
          <pc:sldMk cId="2117150995" sldId="300"/>
        </pc:sldMkLst>
        <pc:spChg chg="mod">
          <ac:chgData name="Tammy Pankey" userId="89b84b47-0384-4d66-b56e-dc00ebdb68cf" providerId="ADAL" clId="{36C47FFA-2271-4571-B69A-BC3CF8D50864}" dt="2023-07-05T20:13:15.709" v="22" actId="2711"/>
          <ac:spMkLst>
            <pc:docMk/>
            <pc:sldMk cId="2117150995" sldId="300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15.709" v="22" actId="2711"/>
          <ac:spMkLst>
            <pc:docMk/>
            <pc:sldMk cId="2117150995" sldId="300"/>
            <ac:spMk id="5" creationId="{99DD8D6A-447D-4110-8507-7700AA32504E}"/>
          </ac:spMkLst>
        </pc:spChg>
        <pc:spChg chg="mod">
          <ac:chgData name="Tammy Pankey" userId="89b84b47-0384-4d66-b56e-dc00ebdb68cf" providerId="ADAL" clId="{36C47FFA-2271-4571-B69A-BC3CF8D50864}" dt="2023-07-05T20:13:15.709" v="22" actId="2711"/>
          <ac:spMkLst>
            <pc:docMk/>
            <pc:sldMk cId="2117150995" sldId="300"/>
            <ac:spMk id="8" creationId="{94DD0FCF-3993-AFDF-761F-617DC969FA36}"/>
          </ac:spMkLst>
        </pc:spChg>
      </pc:sldChg>
      <pc:sldChg chg="modSp mod">
        <pc:chgData name="Tammy Pankey" userId="89b84b47-0384-4d66-b56e-dc00ebdb68cf" providerId="ADAL" clId="{36C47FFA-2271-4571-B69A-BC3CF8D50864}" dt="2023-07-05T20:13:35.569" v="26" actId="2711"/>
        <pc:sldMkLst>
          <pc:docMk/>
          <pc:sldMk cId="133115148" sldId="308"/>
        </pc:sldMkLst>
        <pc:spChg chg="mod">
          <ac:chgData name="Tammy Pankey" userId="89b84b47-0384-4d66-b56e-dc00ebdb68cf" providerId="ADAL" clId="{36C47FFA-2271-4571-B69A-BC3CF8D50864}" dt="2023-07-05T20:13:35.569" v="26" actId="2711"/>
          <ac:spMkLst>
            <pc:docMk/>
            <pc:sldMk cId="133115148" sldId="308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35.569" v="26" actId="2711"/>
          <ac:spMkLst>
            <pc:docMk/>
            <pc:sldMk cId="133115148" sldId="308"/>
            <ac:spMk id="9" creationId="{2B4A7025-DB88-BFEF-92EF-BA2D9CED0D48}"/>
          </ac:spMkLst>
        </pc:spChg>
        <pc:spChg chg="mod">
          <ac:chgData name="Tammy Pankey" userId="89b84b47-0384-4d66-b56e-dc00ebdb68cf" providerId="ADAL" clId="{36C47FFA-2271-4571-B69A-BC3CF8D50864}" dt="2023-07-05T20:13:35.569" v="26" actId="2711"/>
          <ac:spMkLst>
            <pc:docMk/>
            <pc:sldMk cId="133115148" sldId="308"/>
            <ac:spMk id="10" creationId="{281EA884-CF64-867C-A90C-BD7C54C20DCF}"/>
          </ac:spMkLst>
        </pc:spChg>
      </pc:sldChg>
      <pc:sldChg chg="modSp mod">
        <pc:chgData name="Tammy Pankey" userId="89b84b47-0384-4d66-b56e-dc00ebdb68cf" providerId="ADAL" clId="{36C47FFA-2271-4571-B69A-BC3CF8D50864}" dt="2023-07-05T20:13:49.243" v="29" actId="2711"/>
        <pc:sldMkLst>
          <pc:docMk/>
          <pc:sldMk cId="1179324367" sldId="310"/>
        </pc:sldMkLst>
        <pc:spChg chg="mod">
          <ac:chgData name="Tammy Pankey" userId="89b84b47-0384-4d66-b56e-dc00ebdb68cf" providerId="ADAL" clId="{36C47FFA-2271-4571-B69A-BC3CF8D50864}" dt="2023-07-05T20:13:49.243" v="29" actId="2711"/>
          <ac:spMkLst>
            <pc:docMk/>
            <pc:sldMk cId="1179324367" sldId="310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49.243" v="29" actId="2711"/>
          <ac:spMkLst>
            <pc:docMk/>
            <pc:sldMk cId="1179324367" sldId="310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3:49.243" v="29" actId="2711"/>
          <ac:spMkLst>
            <pc:docMk/>
            <pc:sldMk cId="1179324367" sldId="310"/>
            <ac:spMk id="9" creationId="{EF386167-0CC6-4168-B6CD-9E6EBDB32E86}"/>
          </ac:spMkLst>
        </pc:spChg>
        <pc:spChg chg="mod">
          <ac:chgData name="Tammy Pankey" userId="89b84b47-0384-4d66-b56e-dc00ebdb68cf" providerId="ADAL" clId="{36C47FFA-2271-4571-B69A-BC3CF8D50864}" dt="2023-07-05T20:13:49.243" v="29" actId="2711"/>
          <ac:spMkLst>
            <pc:docMk/>
            <pc:sldMk cId="1179324367" sldId="310"/>
            <ac:spMk id="12" creationId="{72539CDD-1594-0EDD-F711-AC409595CD91}"/>
          </ac:spMkLst>
        </pc:spChg>
      </pc:sldChg>
      <pc:sldChg chg="modSp mod modNotesTx">
        <pc:chgData name="Tammy Pankey" userId="89b84b47-0384-4d66-b56e-dc00ebdb68cf" providerId="ADAL" clId="{36C47FFA-2271-4571-B69A-BC3CF8D50864}" dt="2023-07-05T20:14:27.331" v="35"/>
        <pc:sldMkLst>
          <pc:docMk/>
          <pc:sldMk cId="2597112184" sldId="312"/>
        </pc:sldMkLst>
        <pc:spChg chg="mod">
          <ac:chgData name="Tammy Pankey" userId="89b84b47-0384-4d66-b56e-dc00ebdb68cf" providerId="ADAL" clId="{36C47FFA-2271-4571-B69A-BC3CF8D50864}" dt="2023-07-05T20:13:59.404" v="31" actId="2711"/>
          <ac:spMkLst>
            <pc:docMk/>
            <pc:sldMk cId="2597112184" sldId="312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59.404" v="31" actId="2711"/>
          <ac:spMkLst>
            <pc:docMk/>
            <pc:sldMk cId="2597112184" sldId="312"/>
            <ac:spMk id="9" creationId="{5F78A9DB-E5AA-4B24-9F57-3E0E955F5A92}"/>
          </ac:spMkLst>
        </pc:spChg>
        <pc:spChg chg="mod">
          <ac:chgData name="Tammy Pankey" userId="89b84b47-0384-4d66-b56e-dc00ebdb68cf" providerId="ADAL" clId="{36C47FFA-2271-4571-B69A-BC3CF8D50864}" dt="2023-07-05T20:13:59.404" v="31" actId="2711"/>
          <ac:spMkLst>
            <pc:docMk/>
            <pc:sldMk cId="2597112184" sldId="312"/>
            <ac:spMk id="11" creationId="{36F64D3A-075E-49C2-9842-F32E7A65343B}"/>
          </ac:spMkLst>
        </pc:spChg>
        <pc:spChg chg="mod">
          <ac:chgData name="Tammy Pankey" userId="89b84b47-0384-4d66-b56e-dc00ebdb68cf" providerId="ADAL" clId="{36C47FFA-2271-4571-B69A-BC3CF8D50864}" dt="2023-07-05T20:13:59.404" v="31" actId="2711"/>
          <ac:spMkLst>
            <pc:docMk/>
            <pc:sldMk cId="2597112184" sldId="312"/>
            <ac:spMk id="13" creationId="{79E1ECC3-F162-4E13-A48B-FE68FA7D1D1C}"/>
          </ac:spMkLst>
        </pc:spChg>
      </pc:sldChg>
      <pc:sldChg chg="modSp mod">
        <pc:chgData name="Tammy Pankey" userId="89b84b47-0384-4d66-b56e-dc00ebdb68cf" providerId="ADAL" clId="{36C47FFA-2271-4571-B69A-BC3CF8D50864}" dt="2023-07-05T20:12:40.607" v="15" actId="2711"/>
        <pc:sldMkLst>
          <pc:docMk/>
          <pc:sldMk cId="3587454972" sldId="313"/>
        </pc:sldMkLst>
        <pc:spChg chg="mod">
          <ac:chgData name="Tammy Pankey" userId="89b84b47-0384-4d66-b56e-dc00ebdb68cf" providerId="ADAL" clId="{36C47FFA-2271-4571-B69A-BC3CF8D50864}" dt="2023-07-05T20:12:40.607" v="15" actId="2711"/>
          <ac:spMkLst>
            <pc:docMk/>
            <pc:sldMk cId="3587454972" sldId="313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2:40.607" v="15" actId="2711"/>
          <ac:spMkLst>
            <pc:docMk/>
            <pc:sldMk cId="3587454972" sldId="313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2:40.607" v="15" actId="2711"/>
          <ac:spMkLst>
            <pc:docMk/>
            <pc:sldMk cId="3587454972" sldId="313"/>
            <ac:spMk id="14" creationId="{CD135C1E-0942-48C3-9F0A-AD3D55C08964}"/>
          </ac:spMkLst>
        </pc:spChg>
      </pc:sldChg>
      <pc:sldChg chg="modSp mod">
        <pc:chgData name="Tammy Pankey" userId="89b84b47-0384-4d66-b56e-dc00ebdb68cf" providerId="ADAL" clId="{36C47FFA-2271-4571-B69A-BC3CF8D50864}" dt="2023-07-05T20:13:39.545" v="27" actId="2711"/>
        <pc:sldMkLst>
          <pc:docMk/>
          <pc:sldMk cId="4116920718" sldId="314"/>
        </pc:sldMkLst>
        <pc:spChg chg="mod">
          <ac:chgData name="Tammy Pankey" userId="89b84b47-0384-4d66-b56e-dc00ebdb68cf" providerId="ADAL" clId="{36C47FFA-2271-4571-B69A-BC3CF8D50864}" dt="2023-07-05T20:13:39.545" v="27" actId="2711"/>
          <ac:spMkLst>
            <pc:docMk/>
            <pc:sldMk cId="4116920718" sldId="314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39.545" v="27" actId="2711"/>
          <ac:spMkLst>
            <pc:docMk/>
            <pc:sldMk cId="4116920718" sldId="314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3:39.545" v="27" actId="2711"/>
          <ac:spMkLst>
            <pc:docMk/>
            <pc:sldMk cId="4116920718" sldId="314"/>
            <ac:spMk id="5" creationId="{DD4712C1-F703-4BDE-AA70-74AE23C7B717}"/>
          </ac:spMkLst>
        </pc:spChg>
      </pc:sldChg>
      <pc:sldChg chg="addSp delSp modSp mod">
        <pc:chgData name="Tammy Pankey" userId="89b84b47-0384-4d66-b56e-dc00ebdb68cf" providerId="ADAL" clId="{36C47FFA-2271-4571-B69A-BC3CF8D50864}" dt="2023-07-05T20:11:54.086" v="13" actId="2711"/>
        <pc:sldMkLst>
          <pc:docMk/>
          <pc:sldMk cId="3891411312" sldId="317"/>
        </pc:sldMkLst>
        <pc:spChg chg="mod">
          <ac:chgData name="Tammy Pankey" userId="89b84b47-0384-4d66-b56e-dc00ebdb68cf" providerId="ADAL" clId="{36C47FFA-2271-4571-B69A-BC3CF8D50864}" dt="2023-07-05T20:11:54.086" v="13" actId="2711"/>
          <ac:spMkLst>
            <pc:docMk/>
            <pc:sldMk cId="3891411312" sldId="317"/>
            <ac:spMk id="5" creationId="{F3B760C1-7E25-45A7-B891-53C58D074EA2}"/>
          </ac:spMkLst>
        </pc:spChg>
        <pc:spChg chg="mod">
          <ac:chgData name="Tammy Pankey" userId="89b84b47-0384-4d66-b56e-dc00ebdb68cf" providerId="ADAL" clId="{36C47FFA-2271-4571-B69A-BC3CF8D50864}" dt="2023-07-05T20:11:54.086" v="13" actId="2711"/>
          <ac:spMkLst>
            <pc:docMk/>
            <pc:sldMk cId="3891411312" sldId="317"/>
            <ac:spMk id="6" creationId="{B6ADE897-E12C-4A20-B842-CD64CC495BD3}"/>
          </ac:spMkLst>
        </pc:spChg>
        <pc:spChg chg="mod">
          <ac:chgData name="Tammy Pankey" userId="89b84b47-0384-4d66-b56e-dc00ebdb68cf" providerId="ADAL" clId="{36C47FFA-2271-4571-B69A-BC3CF8D50864}" dt="2023-07-05T20:11:54.086" v="13" actId="2711"/>
          <ac:spMkLst>
            <pc:docMk/>
            <pc:sldMk cId="3891411312" sldId="317"/>
            <ac:spMk id="26" creationId="{49461470-2C49-0B4A-AFF2-693C58AC2F9F}"/>
          </ac:spMkLst>
        </pc:spChg>
        <pc:picChg chg="add mod">
          <ac:chgData name="Tammy Pankey" userId="89b84b47-0384-4d66-b56e-dc00ebdb68cf" providerId="ADAL" clId="{36C47FFA-2271-4571-B69A-BC3CF8D50864}" dt="2023-07-05T20:11:45.165" v="12" actId="1076"/>
          <ac:picMkLst>
            <pc:docMk/>
            <pc:sldMk cId="3891411312" sldId="317"/>
            <ac:picMk id="8" creationId="{D777F855-412A-C489-352B-A1F4D4E25AD9}"/>
          </ac:picMkLst>
        </pc:picChg>
        <pc:picChg chg="del">
          <ac:chgData name="Tammy Pankey" userId="89b84b47-0384-4d66-b56e-dc00ebdb68cf" providerId="ADAL" clId="{36C47FFA-2271-4571-B69A-BC3CF8D50864}" dt="2023-07-05T20:11:12.162" v="4" actId="478"/>
          <ac:picMkLst>
            <pc:docMk/>
            <pc:sldMk cId="3891411312" sldId="317"/>
            <ac:picMk id="13" creationId="{6335B222-1AA9-4892-A3FD-904EEBAC60B8}"/>
          </ac:picMkLst>
        </pc:picChg>
      </pc:sldChg>
      <pc:sldChg chg="modSp mod">
        <pc:chgData name="Tammy Pankey" userId="89b84b47-0384-4d66-b56e-dc00ebdb68cf" providerId="ADAL" clId="{36C47FFA-2271-4571-B69A-BC3CF8D50864}" dt="2023-07-05T20:14:02.712" v="32" actId="2711"/>
        <pc:sldMkLst>
          <pc:docMk/>
          <pc:sldMk cId="1754274421" sldId="318"/>
        </pc:sldMkLst>
        <pc:spChg chg="mod">
          <ac:chgData name="Tammy Pankey" userId="89b84b47-0384-4d66-b56e-dc00ebdb68cf" providerId="ADAL" clId="{36C47FFA-2271-4571-B69A-BC3CF8D50864}" dt="2023-07-05T20:14:02.712" v="32" actId="2711"/>
          <ac:spMkLst>
            <pc:docMk/>
            <pc:sldMk cId="1754274421" sldId="318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4:02.712" v="32" actId="2711"/>
          <ac:spMkLst>
            <pc:docMk/>
            <pc:sldMk cId="1754274421" sldId="318"/>
            <ac:spMk id="4" creationId="{56567651-8AA4-479B-AC03-821AC799E926}"/>
          </ac:spMkLst>
        </pc:spChg>
      </pc:sldChg>
      <pc:sldChg chg="addSp delSp modSp mod">
        <pc:chgData name="Tammy Pankey" userId="89b84b47-0384-4d66-b56e-dc00ebdb68cf" providerId="ADAL" clId="{36C47FFA-2271-4571-B69A-BC3CF8D50864}" dt="2023-07-05T20:14:06" v="33" actId="2711"/>
        <pc:sldMkLst>
          <pc:docMk/>
          <pc:sldMk cId="1384095157" sldId="319"/>
        </pc:sldMkLst>
        <pc:spChg chg="mod">
          <ac:chgData name="Tammy Pankey" userId="89b84b47-0384-4d66-b56e-dc00ebdb68cf" providerId="ADAL" clId="{36C47FFA-2271-4571-B69A-BC3CF8D50864}" dt="2023-07-05T20:14:06" v="33" actId="2711"/>
          <ac:spMkLst>
            <pc:docMk/>
            <pc:sldMk cId="1384095157" sldId="319"/>
            <ac:spMk id="2" creationId="{4891256E-55E4-4477-949F-AB7E827AA79A}"/>
          </ac:spMkLst>
        </pc:spChg>
        <pc:spChg chg="del">
          <ac:chgData name="Tammy Pankey" userId="89b84b47-0384-4d66-b56e-dc00ebdb68cf" providerId="ADAL" clId="{36C47FFA-2271-4571-B69A-BC3CF8D50864}" dt="2023-07-05T19:38:27.936" v="0" actId="478"/>
          <ac:spMkLst>
            <pc:docMk/>
            <pc:sldMk cId="1384095157" sldId="319"/>
            <ac:spMk id="3" creationId="{FF09E301-2DD2-4D86-86AD-49BCE4C01F3A}"/>
          </ac:spMkLst>
        </pc:spChg>
        <pc:spChg chg="add del mod">
          <ac:chgData name="Tammy Pankey" userId="89b84b47-0384-4d66-b56e-dc00ebdb68cf" providerId="ADAL" clId="{36C47FFA-2271-4571-B69A-BC3CF8D50864}" dt="2023-07-05T19:38:31.105" v="2" actId="478"/>
          <ac:spMkLst>
            <pc:docMk/>
            <pc:sldMk cId="1384095157" sldId="319"/>
            <ac:spMk id="6" creationId="{CD22CCDF-2CA7-2001-054B-6453C4850425}"/>
          </ac:spMkLst>
        </pc:spChg>
        <pc:spChg chg="add mod">
          <ac:chgData name="Tammy Pankey" userId="89b84b47-0384-4d66-b56e-dc00ebdb68cf" providerId="ADAL" clId="{36C47FFA-2271-4571-B69A-BC3CF8D50864}" dt="2023-07-05T20:14:06" v="33" actId="2711"/>
          <ac:spMkLst>
            <pc:docMk/>
            <pc:sldMk cId="1384095157" sldId="319"/>
            <ac:spMk id="8" creationId="{9CB1B180-1A57-6D90-5175-FF4370A84772}"/>
          </ac:spMkLst>
        </pc:spChg>
      </pc:sldChg>
      <pc:sldChg chg="modSp mod">
        <pc:chgData name="Tammy Pankey" userId="89b84b47-0384-4d66-b56e-dc00ebdb68cf" providerId="ADAL" clId="{36C47FFA-2271-4571-B69A-BC3CF8D50864}" dt="2023-07-05T20:13:00.411" v="18" actId="2711"/>
        <pc:sldMkLst>
          <pc:docMk/>
          <pc:sldMk cId="263907504" sldId="320"/>
        </pc:sldMkLst>
        <pc:spChg chg="mod">
          <ac:chgData name="Tammy Pankey" userId="89b84b47-0384-4d66-b56e-dc00ebdb68cf" providerId="ADAL" clId="{36C47FFA-2271-4571-B69A-BC3CF8D50864}" dt="2023-07-05T20:13:00.411" v="18" actId="2711"/>
          <ac:spMkLst>
            <pc:docMk/>
            <pc:sldMk cId="263907504" sldId="320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00.411" v="18" actId="2711"/>
          <ac:spMkLst>
            <pc:docMk/>
            <pc:sldMk cId="263907504" sldId="320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3:00.411" v="18" actId="2711"/>
          <ac:spMkLst>
            <pc:docMk/>
            <pc:sldMk cId="263907504" sldId="320"/>
            <ac:spMk id="10" creationId="{822B3E6E-CBE4-4586-A902-FB12D889174C}"/>
          </ac:spMkLst>
        </pc:spChg>
      </pc:sldChg>
      <pc:sldChg chg="modSp mod">
        <pc:chgData name="Tammy Pankey" userId="89b84b47-0384-4d66-b56e-dc00ebdb68cf" providerId="ADAL" clId="{36C47FFA-2271-4571-B69A-BC3CF8D50864}" dt="2023-07-05T20:13:53.545" v="30" actId="2711"/>
        <pc:sldMkLst>
          <pc:docMk/>
          <pc:sldMk cId="2560376598" sldId="321"/>
        </pc:sldMkLst>
        <pc:spChg chg="mod">
          <ac:chgData name="Tammy Pankey" userId="89b84b47-0384-4d66-b56e-dc00ebdb68cf" providerId="ADAL" clId="{36C47FFA-2271-4571-B69A-BC3CF8D50864}" dt="2023-07-05T20:13:53.545" v="30" actId="2711"/>
          <ac:spMkLst>
            <pc:docMk/>
            <pc:sldMk cId="2560376598" sldId="321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53.545" v="30" actId="2711"/>
          <ac:spMkLst>
            <pc:docMk/>
            <pc:sldMk cId="2560376598" sldId="321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3:53.545" v="30" actId="2711"/>
          <ac:spMkLst>
            <pc:docMk/>
            <pc:sldMk cId="2560376598" sldId="321"/>
            <ac:spMk id="9" creationId="{EF386167-0CC6-4168-B6CD-9E6EBDB32E86}"/>
          </ac:spMkLst>
        </pc:spChg>
        <pc:spChg chg="mod">
          <ac:chgData name="Tammy Pankey" userId="89b84b47-0384-4d66-b56e-dc00ebdb68cf" providerId="ADAL" clId="{36C47FFA-2271-4571-B69A-BC3CF8D50864}" dt="2023-07-05T20:13:53.545" v="30" actId="2711"/>
          <ac:spMkLst>
            <pc:docMk/>
            <pc:sldMk cId="2560376598" sldId="321"/>
            <ac:spMk id="12" creationId="{72539CDD-1594-0EDD-F711-AC409595CD9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3F5F3-06B3-EE47-BF43-708E2593BF64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8CF6-C2C2-924C-96EF-0C0C9E05FE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aillardcenter.org/setting-the-stage-2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lego.com/en-us/lessons/prime-competition-ready/training-camp-2-playing-with-objects#lesson-pla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am10.safelinks.protection.outlook.com/?url=https%3A%2F%2Fspike.legoeducation.com%2F&amp;data=04%7C01%7Cljackson%40firstinspires.org%7Ca2f69b751f2440fc675608d9db807e99%7C87f3c3bf6dd144ecbd8f99e4e622ef84%7C0%7C0%7C637782167199772092%7CUnknown%7CTWFpbGZsb3d8eyJWIjoiMC4wLjAwMDAiLCJQIjoiV2luMzIiLCJBTiI6Ik1haWwiLCJXVCI6Mn0%3D%7C1000&amp;sdata=u1XHQNw87%2FPKR1MTeb55VdD%2FMgpX2WqlifRkeQQZSEA%3D&amp;reserved=0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- </a:t>
            </a:r>
            <a:r>
              <a:rPr lang="en-US" sz="1200" b="0" i="0" u="none" strike="noStrike" baseline="0" dirty="0">
                <a:latin typeface="ArialMT"/>
              </a:rPr>
              <a:t>As the team completes the sessions, ask them to collect evidence of their use of the Core Values.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ArialMT"/>
              </a:rPr>
              <a:t>What does each Core Value look like?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ArialMT"/>
              </a:rPr>
              <a:t>What does it sound like when people are using the Core Values appropriately?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ArialMT"/>
              </a:rPr>
              <a:t>How do people communicate with each other when they have a disagreement?</a:t>
            </a:r>
          </a:p>
          <a:p>
            <a:r>
              <a:rPr lang="en-US" sz="1200" b="1" dirty="0"/>
              <a:t>Session 3 Tips =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This activity is a great way for the team to collaborate creatively on a piece that represents their shared interests.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Team planning and project management is important to achieve goals and be ready for the tournament.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Have the team check that the wires are plugged into the right ports and that the ports used match their program.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To make missions easier to complete, the team can build LEGO® attachments and fit them onto the robot.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Robot Game Connection: Have the team think about how to use the attachment from the robot lesson to complete missions.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57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need Bags 2, 10, and 12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Consider inviting an expert, user, or someone who works in this area to talk about the Project Sparks.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learn about four different Project Sparks to inspire their innovation project.  Have them keep notes of their ideas.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can think of ways to improve existing solutions to the Project Sparks.  Their ideas don’t have to be brand new.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9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need Bags 2, 10, and 12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Consider inviting an expert, user, or someone who works in this area to talk about the Project Sparks.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learn about four different Project Sparks to inspire their innovation project.  Have them keep notes of their ideas.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can think of ways to improve existing solutions to the Project Sparks.  Their ideas don’t have to be brand new.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4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need Bags 2, 10, and 12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Consider inviting an expert, user, or someone who works in this area to talk about the Project Sparks.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learn about four different Project Sparks to inspire their innovation project.  Have them keep notes of their ideas.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can think of ways to improve existing solutions to the Project Sparks.  Their ideas don’t have to be brand new.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021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need Bags 2, 10, and 12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Consider inviting an expert, user, or someone who works in this area to talk about the Project Sparks.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learn about four different Project Sparks to inspire their innovation project.  Have them keep notes of their ideas.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can think of ways to improve existing solutions to the Project Sparks.  Their ideas don’t have to be brand new.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863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need Bags 2, 10, and 12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Consider inviting an expert, user, or someone who works in this area to talk about the Project Sparks.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learn about four different Project Sparks to inspire their innovation project.  Have them keep notes of their ideas.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can think of ways to improve existing solutions to the Project Sparks.  Their ideas don’t have to be brand new.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272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need Bags 2, 10, and 12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Consider inviting an expert, user, or someone who works in this area to talk about the Project Sparks.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learn about four different Project Sparks to inspire their innovation project.  Have them keep notes of their ideas.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can think of ways to improve existing solutions to the Project Sparks.  Their ideas don’t have to be brand new.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602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need Bags 2, 10, and 12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Consider inviting an expert, user, or someone who works in this area to talk about the Project Sparks.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learn about four different Project Sparks to inspire their innovation project.  Have them keep notes of their ideas.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can think of ways to improve existing solutions to the Project Sparks.  Their ideas don’t have to be brand new.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367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Share </a:t>
            </a:r>
            <a:r>
              <a:rPr lang="en-US" sz="2800" b="0" i="0" u="none" strike="noStrike" baseline="0" dirty="0">
                <a:latin typeface="Arial-BoldMT"/>
              </a:rPr>
              <a:t>(10-15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Facilitator Tips</a:t>
            </a:r>
            <a:endParaRPr lang="en-US" sz="2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will need Bags 2, 10, and 12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Consider inviting an expert, user, or someone who works in this area to talk about the Project Sparks.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will learn about four different Project Sparks to inspire their innovation project.  Have them keep notes of their ideas.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can think of ways to improve existing solutions to the Project Sparks.  Their ideas don’t have to be brand new.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77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Facilitator Tips</a:t>
            </a:r>
            <a:endParaRPr lang="en-US" sz="2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will need Bags 2, 10, and 12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Consider inviting an expert, user, or someone who works in this area to talk about the Project Sparks.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will learn about four different Project Sparks to inspire their innovation project.  Have them keep notes of their ideas.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can think of ways to improve existing solutions to the Project Sparks.  Their ideas don’t have to be brand new.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50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Facilitator Tips</a:t>
            </a:r>
            <a:endParaRPr lang="en-US" sz="2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will need Bags 2, 10, and 12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Consider inviting an expert, user, or someone who works in this area to talk about the Project Sparks.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will learn about four different Project Sparks to inspire their innovation project.  Have them keep notes of their ideas.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can think of ways to improve existing solutions to the Project Sparks.  Their ideas don’t have to be brand new.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18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- </a:t>
            </a:r>
            <a:r>
              <a:rPr lang="en-US" sz="1800" b="0" i="0" u="none" strike="noStrike" baseline="0" dirty="0">
                <a:latin typeface="ArialMT"/>
              </a:rPr>
              <a:t>As the team completes the sessions, ask them to collect evidence of their use of the Core Values.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What does each Core Value look like?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What does it sound like when people are using the Core Values appropriately?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How do people communicate with each other when they have a disagreement?</a:t>
            </a:r>
          </a:p>
          <a:p>
            <a:r>
              <a:rPr lang="en-US" sz="1800" b="1" dirty="0"/>
              <a:t>Session 3 Tips =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MT"/>
              </a:rPr>
              <a:t>This activity is a great way for the team to collaborate creatively on a piece that represents their shared interests.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MT"/>
              </a:rPr>
              <a:t>Team planning and project management is important to achieve goals and be ready for the tournament.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MT"/>
              </a:rPr>
              <a:t>Have the team check that the wires are plugged into the right ports and that the ports used match their program.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MT"/>
              </a:rPr>
              <a:t>To make missions easier to complete, the team can build LEGO® attachments and fit them onto the robot.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MT"/>
              </a:rPr>
              <a:t>Robot Game Connection: Have the team think about how to use the attachment from the robot lesson to complete missions.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24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3644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317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Choose a relevant, age-appropriate video for your students.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Example: </a:t>
            </a:r>
            <a:r>
              <a:rPr lang="en-US" sz="180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Setting the Stage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(average video length is 5:00) 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Allow time for cleanup and place any unfinished models and their pieces in a sealed plastic bag.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963E"/>
                </a:solidFill>
                <a:latin typeface="Arial-BoldMT"/>
              </a:rPr>
              <a:t>Clean Up Pointers</a:t>
            </a:r>
          </a:p>
          <a:p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wish to play a video or song during clean up time Link on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GoNoodle:  https://family.gonoodle.com/activities/clean-up 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 Kids:  https://www.youtubekids.com/watch?v=ZJFk87ZsHn0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Youtube:  https://youtu.be/ZJFk87ZsHn0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7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Introduction </a:t>
            </a:r>
            <a:r>
              <a:rPr lang="en-US" sz="1200" b="0" i="0" u="none" strike="noStrike" baseline="0" dirty="0">
                <a:latin typeface="Arial-BoldMT"/>
              </a:rPr>
              <a:t>(10-15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Facilitator Tips</a:t>
            </a:r>
            <a:endParaRPr lang="en-US" sz="1200" b="1" dirty="0"/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This activity is a great way for the team to collaborate creatively on a piece that represents their shared interests.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Team planning and project management is important to achieve goals and be ready for the tournament.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Have the team check that the wires are plugged into the right ports and that the ports used match their program.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To make missions easier to complete, the team can build LEGO® attachments and fit them onto the robot.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Robot Game Connection: Have the team think about how to use the attachment from the robot lesson to complete missions.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 - 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 Camp 2: Playing with Objects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https://education.lego.com/en-us/lessons/prime-competition-ready/training-camp-2-playing-with-objects#lesson-plan</a:t>
            </a:r>
            <a:endParaRPr lang="en-US" sz="1800" b="1" i="0" u="none" strike="noStrike" baseline="0" dirty="0">
              <a:latin typeface="Arial-BoldM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 for SPIKE on-line: </a:t>
            </a:r>
            <a:r>
              <a:rPr lang="en-GB" sz="2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https://spike.legoeducation.com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(remember to use a Chrome browser)</a:t>
            </a:r>
            <a:endParaRPr lang="en-US" sz="2800" b="1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Facilitator Tips</a:t>
            </a:r>
            <a:endParaRPr lang="en-US" sz="2800" b="1" dirty="0"/>
          </a:p>
          <a:p>
            <a:pPr marL="342900" indent="-342900" algn="l">
              <a:buFont typeface="+mj-lt"/>
              <a:buAutoNum type="arabicPeriod"/>
            </a:pPr>
            <a:r>
              <a:rPr lang="en-US" sz="2800" b="0" i="0" u="none" strike="noStrike" baseline="0" dirty="0">
                <a:latin typeface="ArialMT"/>
              </a:rPr>
              <a:t>This activity is a great way for the team to collaborate creatively on a piece that represents their shared interests.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800" b="0" i="0" u="none" strike="noStrike" baseline="0" dirty="0">
                <a:latin typeface="ArialMT"/>
              </a:rPr>
              <a:t>Team planning and project management is important to achieve goals and be ready for the tournament.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800" b="0" i="0" u="none" strike="noStrike" baseline="0" dirty="0">
                <a:latin typeface="ArialMT"/>
              </a:rPr>
              <a:t>Have the team check that the wires are plugged into the right ports and that the ports used match their program.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800" b="0" i="0" u="none" strike="noStrike" baseline="0" dirty="0">
                <a:latin typeface="ArialMT"/>
              </a:rPr>
              <a:t>To make missions easier to complete, the team can build LEGO® attachments and fit them onto the robot.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800" b="0" i="0" u="none" strike="noStrike" baseline="0" dirty="0">
                <a:latin typeface="ArialMT"/>
              </a:rPr>
              <a:t>Robot Game Connection: Have the team think about how to use the attachment from the robot lesson to complete missions.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550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1" dirty="0"/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MT"/>
              </a:rPr>
              <a:t>This activity is a great way for the team to collaborate creatively on a piece that represents their shared interests.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MT"/>
              </a:rPr>
              <a:t>Team planning and project management is important to achieve goals and be ready for the tournament.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MT"/>
              </a:rPr>
              <a:t>Have the team check that the wires are plugged into the right ports and that the ports used match their program.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MT"/>
              </a:rPr>
              <a:t>To make missions easier to complete, the team can build LEGO® attachments and fit them onto the robot.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MT"/>
              </a:rPr>
              <a:t>Robot Game Connection: Have the team think about how to use the attachment from the robot lesson to complete missions.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02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  </a:t>
            </a:r>
            <a:r>
              <a:rPr lang="en-US" sz="1800" b="1" i="0" u="none" strike="noStrike" baseline="0" dirty="0">
                <a:latin typeface="Arial-BoldMT"/>
              </a:rPr>
              <a:t>Read the Project Spark.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b="1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team will need Bags 2, 10, and 12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Consider inviting an expert, user, or someone who works in this area to talk about the Project Sparks.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team will learn about four different Project Sparks to inspire their innovation project.  Have them keep notes of their ideas.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team can think of ways to improve existing solutions to the Project Sparks.  Their ideas don’t have to be brand new.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879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  </a:t>
            </a:r>
            <a:r>
              <a:rPr lang="en-US" sz="1800" b="1" i="0" u="none" strike="noStrike" baseline="0" dirty="0">
                <a:latin typeface="Arial-BoldMT"/>
              </a:rPr>
              <a:t>Read the Project Spark.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b="1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Facilitator Tips</a:t>
            </a:r>
            <a:endParaRPr lang="en-US" sz="2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will need Bags 2, 10, and 12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Consider inviting an expert, user, or someone who works in this area to talk about the Project Sparks.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will learn about four different Project Sparks to inspire their innovation project.  Have them keep notes of their ideas.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can think of ways to improve existing solutions to the Project Sparks.  Their ideas don’t have to be brand new.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555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800" b="1" i="0" u="none" strike="noStrike" baseline="0" dirty="0">
                <a:latin typeface="Arial-BoldMT"/>
              </a:rPr>
              <a:t>Team Tasks </a:t>
            </a:r>
            <a:r>
              <a:rPr lang="en-US" sz="4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800" b="1" i="0" u="none" strike="noStrike" baseline="0" dirty="0">
                <a:latin typeface="Arial-BoldMT"/>
              </a:rPr>
              <a:t>Facilitator Tips</a:t>
            </a:r>
            <a:endParaRPr lang="en-US" sz="4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36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3600" dirty="0"/>
              <a:t>The team will need Bags 2, 10, and 12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3600" dirty="0"/>
              <a:t>Consider inviting an expert, user, or someone who works in this area to talk about the Project Sparks.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3600" dirty="0"/>
              <a:t>The team will learn about four different Project Sparks to inspire their innovation project.  Have them keep notes of their ideas.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3600" dirty="0"/>
              <a:t>The team can think of ways to improve existing solutions to the Project Sparks.  Their ideas don’t have to be brand new.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583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need Bags 2, 10, and 12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Consider inviting an expert, user, or someone who works in this area to talk about the Project Sparks.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learn about four different Project Sparks to inspire their innovation project.  Have them keep notes of their ideas.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can think of ways to improve existing solutions to the Project Sparks.  Their ideas don’t have to be brand new.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4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46A625-A699-8146-B1EC-AD3911BAB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" y="0"/>
            <a:ext cx="9142514" cy="68591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63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431591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EAB375D-E9AC-F74F-9547-C4E3B1C07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83DE5F-FA27-C947-8F3B-D58816221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8D2D575-FED2-7A4B-9D93-E1A5AF566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FA5253B-966D-5740-8D64-97195692D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08879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5760" userDrawn="1">
          <p15:clr>
            <a:srgbClr val="FBAE40"/>
          </p15:clr>
        </p15:guide>
        <p15:guide id="5" pos="5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E054C8D7-8B56-5144-8673-F8E05FFA6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7548" y="0"/>
            <a:ext cx="4132613" cy="68580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624270F-D211-8945-B722-3DCD4A3D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87118A1-AF1D-E749-93B2-605B63A6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30E79E-11D8-4242-869F-F180954F9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420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48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432607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man, boy, child&#10;&#10;Description automatically generated">
            <a:extLst>
              <a:ext uri="{FF2B5EF4-FFF2-40B4-BE49-F238E27FC236}">
                <a16:creationId xmlns:a16="http://schemas.microsoft.com/office/drawing/2014/main" id="{FE8B0E00-B69A-C44F-8C68-EADD8546F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E82C88F-7666-274A-BDC2-114AC2227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B5AAF13-D01E-F44C-B49D-74EC4B6C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1125EE1-2060-344C-BF2E-99D1B900E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40693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  <p15:guide id="3" pos="27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530" y="5512080"/>
            <a:ext cx="2694941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 + Division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641630"/>
            <a:ext cx="2282190" cy="71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F6F20-F848-DB40-8DA0-0987DC399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193" y="5486454"/>
            <a:ext cx="3971087" cy="1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l sitting on a table&#10;&#10;Description automatically generated">
            <a:extLst>
              <a:ext uri="{FF2B5EF4-FFF2-40B4-BE49-F238E27FC236}">
                <a16:creationId xmlns:a16="http://schemas.microsoft.com/office/drawing/2014/main" id="{7C80CD5D-3A4C-C245-A099-FFB3D35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4F22EC-9664-A64A-9E1D-9B596EE72190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462881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C7DCC-A3D2-5745-943D-BB500C27C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4F916-BB50-8E4B-B980-844F0A537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6288708"/>
            <a:ext cx="567209" cy="450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9BB98-B5D9-FD4D-A9B7-A46046DC3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75" y="6289812"/>
            <a:ext cx="566842" cy="449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FD695-7368-F74F-A96C-1D6C2EB47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65" y="6289813"/>
            <a:ext cx="567208" cy="4490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09ACF38-2E26-AD4A-85B8-9D81426E6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06998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5EBEBE3-32A2-3C42-B4C1-9DDFBAEDC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CDA0C67-0D8E-C541-A589-A6B786712E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20491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+ Divisio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87727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2194A-C2C7-D346-B573-EA1DEFD4B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99" y="6288708"/>
            <a:ext cx="567209" cy="45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83CE0-34B8-7D40-AFBF-6AD24461E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55" y="6289812"/>
            <a:ext cx="566842" cy="449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47F00E-80D8-5D4C-8E65-67C41ED5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5" y="6289813"/>
            <a:ext cx="567208" cy="449039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2FECD85-B06E-0645-8F2F-1286F6E97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5ECF86C-28F9-2C49-9A2E-EAAB44D8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C00856B-D2C0-EE4A-B31E-4CA8A833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8655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3791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FF1096-3169-EE4B-8934-C3FB782637A7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C33C2-6CD3-9547-B7C0-310F735C7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8" y="6288708"/>
            <a:ext cx="567209" cy="450144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6BD933-7ECD-DB44-A5D3-0CA3A0BC9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4C9013-0D60-994B-9DA0-2156E8F7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71F26ED-0509-D14C-96DF-C0C59D829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028720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0492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439B386-C6A8-8B40-AE60-3A1F71C51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2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6C312-9228-F146-9D4D-ED3900020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7D3B-293E-F844-ACC7-2EDE6C923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190" y="5184912"/>
            <a:ext cx="6045620" cy="1165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319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B86ADDC-C5CE-D145-9B24-4927989ED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7B5E5A-8C74-4F43-906F-1C9502959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86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08BDC1-04F1-E147-A19E-F0708D7C4AE0}"/>
              </a:ext>
            </a:extLst>
          </p:cNvPr>
          <p:cNvSpPr/>
          <p:nvPr userDrawn="1"/>
        </p:nvSpPr>
        <p:spPr>
          <a:xfrm>
            <a:off x="385780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D5DBD5-1D44-A349-997C-B8B186AF1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BD62BA6-9822-1742-8046-63189E63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E1C05B-7DEB-6B4A-B702-88ECD0BB3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02650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469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F282-9FFB-8343-9583-E56497D9A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94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80252-F820-DB47-845D-2D64213173B5}"/>
              </a:ext>
            </a:extLst>
          </p:cNvPr>
          <p:cNvSpPr/>
          <p:nvPr userDrawn="1"/>
        </p:nvSpPr>
        <p:spPr>
          <a:xfrm>
            <a:off x="779988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7380B0-7C21-8241-AA1C-D36A47093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F55798-5B07-BC47-AF64-590FB385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FD4638-C49D-8B48-A189-9195A84D0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37189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553D7561-24EC-CA46-8738-D6F0A5CB4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9A6731-E8CF-354D-A9B3-4C8279C84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241" y="5184912"/>
            <a:ext cx="6297519" cy="1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people&#10;&#10;Description automatically generated">
            <a:extLst>
              <a:ext uri="{FF2B5EF4-FFF2-40B4-BE49-F238E27FC236}">
                <a16:creationId xmlns:a16="http://schemas.microsoft.com/office/drawing/2014/main" id="{6ACECBEB-E200-5C48-BD42-BCA9AD284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310FE-A61B-8440-BF86-3883B3A76181}"/>
              </a:ext>
            </a:extLst>
          </p:cNvPr>
          <p:cNvSpPr/>
          <p:nvPr userDrawn="1"/>
        </p:nvSpPr>
        <p:spPr>
          <a:xfrm>
            <a:off x="385610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AEFEB-E8F2-814A-919E-471B2CA9B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6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D9B68-9D04-0F44-8881-B4385DCBE5E2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4B31E-674E-9342-937C-035E48EA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82B953B-2758-3B46-921D-4E4EB5C34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B5A34C5-15AB-9948-9572-30DBEA0E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7677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8DF4A-4D15-AE46-BCF3-490865FEB3D0}"/>
              </a:ext>
            </a:extLst>
          </p:cNvPr>
          <p:cNvSpPr/>
          <p:nvPr userDrawn="1"/>
        </p:nvSpPr>
        <p:spPr>
          <a:xfrm>
            <a:off x="774738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C3726-FAD5-7C44-94E3-C4E81D788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174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3884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9735B6C-CF20-9E43-BC94-65F0C1B34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4819B2A-8C28-D84D-BF09-2EE03659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C6DBA-7784-2C40-A0FD-B5E5C80AE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76469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24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9DED77A-CA14-A247-870A-C5C8EA68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re, people, man&#10;&#10;Description automatically generated">
            <a:extLst>
              <a:ext uri="{FF2B5EF4-FFF2-40B4-BE49-F238E27FC236}">
                <a16:creationId xmlns:a16="http://schemas.microsoft.com/office/drawing/2014/main" id="{ECD47285-B1D5-EF41-B498-C70FA4779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FABAD6A-6588-E541-8FD5-DD8A3BFB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Built Better Toget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FFEBD19-C7F9-364D-AC14-202929C8D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99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50504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56879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A6D01-5E9C-DE46-94F8-EDAC89A95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3408"/>
            <a:ext cx="7928752" cy="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878240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5FCC8-578F-F448-956B-12F9CC61C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0870A3B-A479-304E-9979-5AE06B0E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BA1346-FCA4-6645-AD56-6D0F731B5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711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19DE0D-8BCD-E84C-964A-F2259FAC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52243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1" y="6193049"/>
            <a:ext cx="3172246" cy="55086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555E7D4-A808-DE4B-A41C-026E245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6FE883-6A33-C746-B87C-BF6A87DCA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87728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4EEA14-F8F4-E24C-ADCD-5E2EDCBDE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F3E1952-98E0-404A-8CC9-042549C3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241B465-8B17-724B-9E1C-5A2FADE1E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C59280F-898E-3A46-A483-9189A6391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2620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4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3144" userDrawn="1">
          <p15:clr>
            <a:srgbClr val="FBAE40"/>
          </p15:clr>
        </p15:guide>
        <p15:guide id="5" pos="30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0719"/>
            <a:ext cx="7886700" cy="422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B161-7E7A-5042-BCF6-95F27F8C571E}" type="datetime1">
              <a:rPr lang="en-US" smtClean="0"/>
              <a:t>7/5/2023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7" r:id="rId6"/>
    <p:sldLayoutId id="2147483664" r:id="rId7"/>
    <p:sldLayoutId id="2147483678" r:id="rId8"/>
    <p:sldLayoutId id="2147483680" r:id="rId9"/>
    <p:sldLayoutId id="2147483681" r:id="rId10"/>
    <p:sldLayoutId id="2147483679" r:id="rId11"/>
    <p:sldLayoutId id="2147483682" r:id="rId12"/>
    <p:sldLayoutId id="2147483683" r:id="rId13"/>
    <p:sldLayoutId id="2147483684" r:id="rId14"/>
    <p:sldLayoutId id="2147483695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690" r:id="rId22"/>
    <p:sldLayoutId id="2147483692" r:id="rId23"/>
    <p:sldLayoutId id="2147483694" r:id="rId24"/>
    <p:sldLayoutId id="21474836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58.jpe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5" Type="http://schemas.openxmlformats.org/officeDocument/2006/relationships/image" Target="../media/image58.jpe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0.png"/><Relationship Id="rId5" Type="http://schemas.openxmlformats.org/officeDocument/2006/relationships/image" Target="../media/image51.jpeg"/><Relationship Id="rId4" Type="http://schemas.openxmlformats.org/officeDocument/2006/relationships/image" Target="../media/image6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2.png"/><Relationship Id="rId5" Type="http://schemas.openxmlformats.org/officeDocument/2006/relationships/image" Target="../media/image78.pn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5.pn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49461470-2C49-0B4A-AFF2-693C58AC2F9F}"/>
              </a:ext>
            </a:extLst>
          </p:cNvPr>
          <p:cNvSpPr/>
          <p:nvPr/>
        </p:nvSpPr>
        <p:spPr>
          <a:xfrm>
            <a:off x="4148152" y="0"/>
            <a:ext cx="4995848" cy="6858000"/>
          </a:xfrm>
          <a:custGeom>
            <a:avLst/>
            <a:gdLst>
              <a:gd name="connsiteX0" fmla="*/ 810930 w 4995848"/>
              <a:gd name="connsiteY0" fmla="*/ 0 h 6857999"/>
              <a:gd name="connsiteX1" fmla="*/ 4995848 w 4995848"/>
              <a:gd name="connsiteY1" fmla="*/ 0 h 6857999"/>
              <a:gd name="connsiteX2" fmla="*/ 4995848 w 4995848"/>
              <a:gd name="connsiteY2" fmla="*/ 6857999 h 6857999"/>
              <a:gd name="connsiteX3" fmla="*/ 810929 w 4995848"/>
              <a:gd name="connsiteY3" fmla="*/ 6857999 h 6857999"/>
              <a:gd name="connsiteX4" fmla="*/ 772675 w 4995848"/>
              <a:gd name="connsiteY4" fmla="*/ 6790558 h 6857999"/>
              <a:gd name="connsiteX5" fmla="*/ 0 w 4995848"/>
              <a:gd name="connsiteY5" fmla="*/ 3429001 h 6857999"/>
              <a:gd name="connsiteX6" fmla="*/ 772675 w 4995848"/>
              <a:gd name="connsiteY6" fmla="*/ 674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848" h="6857999">
                <a:moveTo>
                  <a:pt x="810930" y="0"/>
                </a:moveTo>
                <a:lnTo>
                  <a:pt x="4995848" y="0"/>
                </a:lnTo>
                <a:lnTo>
                  <a:pt x="4995848" y="6857999"/>
                </a:lnTo>
                <a:lnTo>
                  <a:pt x="810929" y="6857999"/>
                </a:lnTo>
                <a:lnTo>
                  <a:pt x="772675" y="6790558"/>
                </a:lnTo>
                <a:cubicBezTo>
                  <a:pt x="292599" y="5902709"/>
                  <a:pt x="0" y="4723291"/>
                  <a:pt x="0" y="3429001"/>
                </a:cubicBezTo>
                <a:cubicBezTo>
                  <a:pt x="0" y="2134711"/>
                  <a:pt x="292599" y="955293"/>
                  <a:pt x="772675" y="67445"/>
                </a:cubicBezTo>
                <a:close/>
              </a:path>
            </a:pathLst>
          </a:custGeom>
          <a:solidFill>
            <a:srgbClr val="EC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60C1-7E25-45A7-B891-53C58D074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0" y="2108200"/>
            <a:ext cx="4317567" cy="27922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Stage Manager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ADE897-E12C-4A20-B842-CD64CC495BD3}"/>
              </a:ext>
            </a:extLst>
          </p:cNvPr>
          <p:cNvSpPr txBox="1">
            <a:spLocks/>
          </p:cNvSpPr>
          <p:nvPr/>
        </p:nvSpPr>
        <p:spPr>
          <a:xfrm>
            <a:off x="343072" y="341368"/>
            <a:ext cx="2857328" cy="46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250" dirty="0">
                <a:solidFill>
                  <a:srgbClr val="EC20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3</a:t>
            </a:r>
            <a:endParaRPr kumimoji="0" lang="en-US" sz="2400" b="1" i="0" u="none" strike="noStrike" kern="1200" cap="none" spc="250" normalizeH="0" baseline="0" noProof="0" dirty="0">
              <a:ln>
                <a:noFill/>
              </a:ln>
              <a:solidFill>
                <a:srgbClr val="EC202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20E222-D725-774B-BAC1-8FA15FE917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65" y="5751186"/>
            <a:ext cx="1492587" cy="8279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8B4590-A7BE-F45C-65EE-D1081410D8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114" y="5315645"/>
            <a:ext cx="2672453" cy="1343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5DFE03-4789-704A-447A-D8B047B788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692" y="5696961"/>
            <a:ext cx="1638221" cy="931904"/>
          </a:xfrm>
          <a:prstGeom prst="rect">
            <a:avLst/>
          </a:prstGeom>
        </p:spPr>
      </p:pic>
      <p:pic>
        <p:nvPicPr>
          <p:cNvPr id="8" name="Picture 7" descr="A toy person holding a book and a pen&#10;&#10;Description automatically generated">
            <a:extLst>
              <a:ext uri="{FF2B5EF4-FFF2-40B4-BE49-F238E27FC236}">
                <a16:creationId xmlns:a16="http://schemas.microsoft.com/office/drawing/2014/main" id="{D777F855-412A-C489-352B-A1F4D4E25A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36" y="688011"/>
            <a:ext cx="3644137" cy="512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1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4AC8E6E-357D-1D9B-F961-3A21D149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950" y="1869702"/>
            <a:ext cx="6915150" cy="276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A9DC9-0A88-589F-8A69-4EBAC60DE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48" y="1226047"/>
            <a:ext cx="8869680" cy="5890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10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3AABA6CF-D29A-42F5-8829-4A301704C5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976227" y="230047"/>
            <a:ext cx="914400" cy="9144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0D73BA04-B7EA-78EF-9F70-38956C76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Theater Scene Change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BB3F57-AA65-27C3-6483-FB93D6DC7D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9" y="3114476"/>
            <a:ext cx="469798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59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CCD8F-F3E4-FEF7-7993-CC2E5D65E5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060" y="113571"/>
            <a:ext cx="8229600" cy="598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52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9ED582D-F0C1-DA03-6175-6647B22E6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2" y="1252214"/>
            <a:ext cx="8778240" cy="556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E81FAC-1991-834F-96A5-96771A03F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438" y="1953806"/>
            <a:ext cx="5699760" cy="31089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B37B3166-0BB9-48EC-B40F-03EC0D373E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714972" y="208275"/>
            <a:ext cx="914400" cy="914400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CABE59FF-6630-6ED6-663B-234327AC6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Light Show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7A1C8E-14E8-6E04-3BA9-644D8D14CD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1" y="800830"/>
            <a:ext cx="4023360" cy="59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88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43EF4-7AA4-08A9-FF75-F450F8104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6" y="320676"/>
            <a:ext cx="8869680" cy="569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1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39F512-2308-DEDC-804D-B270AEF93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673" y="1855201"/>
            <a:ext cx="6419850" cy="3197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FE62DB-BFB6-0695-7778-FE0601B92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87" y="1244664"/>
            <a:ext cx="8818385" cy="5486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14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63C923B3-0E21-4DC5-940D-2422C4DDC9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953644" y="236000"/>
            <a:ext cx="914400" cy="9144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5421FB2A-5DE8-002B-5B25-B417B7505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Craft Creator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49F206-1561-5E5A-DAA1-58138A1DEE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950" y="2844801"/>
            <a:ext cx="4572000" cy="455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54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33954-9A1A-E84F-07DE-70D80F974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25" y="325437"/>
            <a:ext cx="8778240" cy="55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02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8150977-DB13-363A-A25C-4E235281A7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36083"/>
              </p:ext>
            </p:extLst>
          </p:nvPr>
        </p:nvGraphicFramePr>
        <p:xfrm>
          <a:off x="5376853" y="1441143"/>
          <a:ext cx="3426301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533723" imgH="6050248" progId="Acrobat.Document.DC">
                  <p:embed/>
                </p:oleObj>
              </mc:Choice>
              <mc:Fallback>
                <p:oleObj name="Acrobat Document" r:id="rId3" imgW="4533723" imgH="6050248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8150977-DB13-363A-A25C-4E235281A7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76853" y="1441143"/>
                        <a:ext cx="3426301" cy="4572000"/>
                      </a:xfrm>
                      <a:prstGeom prst="rect">
                        <a:avLst/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16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B37B3166-0BB9-48EC-B40F-03EC0D373E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779835" y="246048"/>
            <a:ext cx="1097280" cy="109728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2B4A7025-DB88-BFEF-92EF-BA2D9CED0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Stage Manager Spark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81EA884-CF64-867C-A90C-BD7C54C20DCF}"/>
              </a:ext>
            </a:extLst>
          </p:cNvPr>
          <p:cNvSpPr txBox="1">
            <a:spLocks/>
          </p:cNvSpPr>
          <p:nvPr/>
        </p:nvSpPr>
        <p:spPr>
          <a:xfrm>
            <a:off x="629754" y="1420130"/>
            <a:ext cx="4513746" cy="4279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Identify the missions that relate to the models you built.</a:t>
            </a:r>
            <a:endParaRPr lang="en-US" sz="280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sz="80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Discuss how the Project Spark and models are linked.</a:t>
            </a:r>
            <a:endParaRPr lang="en-US" sz="280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sz="80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Capture your ideas.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1E6B00-49B8-6B2C-7017-F1605AF462C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5186" y="3865789"/>
            <a:ext cx="220058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5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17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13" y="260623"/>
            <a:ext cx="8060867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343" y="1001485"/>
            <a:ext cx="8060867" cy="3701143"/>
          </a:xfrm>
        </p:spPr>
        <p:txBody>
          <a:bodyPr>
            <a:noAutofit/>
          </a:bodyPr>
          <a:lstStyle/>
          <a:p>
            <a:r>
              <a:rPr lang="en-US" sz="27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Get together at the mat. </a:t>
            </a:r>
          </a:p>
          <a:p>
            <a:r>
              <a:rPr lang="en-US" sz="27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Place each model where it belongs. </a:t>
            </a:r>
          </a:p>
          <a:p>
            <a:r>
              <a:rPr lang="en-US" sz="27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 how the models work and the robot skills you learned.</a:t>
            </a:r>
          </a:p>
          <a:p>
            <a:r>
              <a:rPr lang="en-US" sz="27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Demonstrate the models’ functions and how they connect to the Project Spark.</a:t>
            </a:r>
          </a:p>
          <a:p>
            <a:r>
              <a:rPr lang="en-US" sz="27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Talk about</a:t>
            </a:r>
            <a:r>
              <a:rPr lang="en-US" sz="27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reflection questions.</a:t>
            </a:r>
          </a:p>
          <a:p>
            <a:r>
              <a:rPr lang="en-US" sz="27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 your space.</a:t>
            </a:r>
            <a:endParaRPr lang="en-US" sz="2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EF8AF8-E795-F5E6-695A-A8C1B187A6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185" y="4714697"/>
            <a:ext cx="6731793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20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047738-A71B-B354-2F44-4F21B37A1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0" y="404134"/>
            <a:ext cx="9119975" cy="55778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DE9741-7C14-4763-B133-7032A091F63B}"/>
              </a:ext>
            </a:extLst>
          </p:cNvPr>
          <p:cNvSpPr/>
          <p:nvPr/>
        </p:nvSpPr>
        <p:spPr>
          <a:xfrm>
            <a:off x="3461485" y="5441959"/>
            <a:ext cx="2218764" cy="1290918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099BEB0-B9EA-44FA-85D4-76D0A86E65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9481" y="5634228"/>
            <a:ext cx="1899522" cy="8852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 Narrow" panose="020B0606020202030204" pitchFamily="34" charset="0"/>
              </a:rPr>
              <a:t>Models built this session are for the circled missions.</a:t>
            </a:r>
            <a:endParaRPr lang="en-US" sz="2000" b="0" i="0" u="none" strike="noStrike" baseline="0" dirty="0">
              <a:latin typeface="Arial Narrow" panose="020B0606020202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FC3ECD-FB7A-A668-0A9F-F86C1A9A5C15}"/>
              </a:ext>
            </a:extLst>
          </p:cNvPr>
          <p:cNvSpPr/>
          <p:nvPr/>
        </p:nvSpPr>
        <p:spPr>
          <a:xfrm>
            <a:off x="5648404" y="2526459"/>
            <a:ext cx="679397" cy="665496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E2B9D8-A678-9643-F6D2-B3B297CACA31}"/>
              </a:ext>
            </a:extLst>
          </p:cNvPr>
          <p:cNvSpPr/>
          <p:nvPr/>
        </p:nvSpPr>
        <p:spPr>
          <a:xfrm>
            <a:off x="4205768" y="2412660"/>
            <a:ext cx="679397" cy="665496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EB0291-8C0C-5B77-EAB8-7C6AA1F2937D}"/>
              </a:ext>
            </a:extLst>
          </p:cNvPr>
          <p:cNvSpPr/>
          <p:nvPr/>
        </p:nvSpPr>
        <p:spPr>
          <a:xfrm>
            <a:off x="1231041" y="883557"/>
            <a:ext cx="679397" cy="665496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926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D65980B-497C-C238-4EB4-16ABCB7FA5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7672" y="690880"/>
            <a:ext cx="4480560" cy="63047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19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FF6F6FD-B23D-2243-19A1-4466DE33E4F5}"/>
              </a:ext>
            </a:extLst>
          </p:cNvPr>
          <p:cNvSpPr txBox="1">
            <a:spLocks/>
          </p:cNvSpPr>
          <p:nvPr/>
        </p:nvSpPr>
        <p:spPr>
          <a:xfrm>
            <a:off x="3231244" y="3370291"/>
            <a:ext cx="5696856" cy="2692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challenges could a stage manager encounter when getting ready for a show?</a:t>
            </a:r>
          </a:p>
          <a:p>
            <a:r>
              <a:rPr lang="en-US" sz="30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examples of live theater do you have in your community?</a:t>
            </a:r>
            <a:endParaRPr lang="en-US" sz="3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23020B-FFF2-BA57-F083-8668D216F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485" y="99003"/>
            <a:ext cx="2220067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566EBF-CEBA-674D-FE84-6D714076F5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55350">
            <a:off x="2360394" y="952304"/>
            <a:ext cx="4341015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28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5B3C21-9119-5C90-F72C-8DCA169BD5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124" y="4588577"/>
            <a:ext cx="8503920" cy="63684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E1808D-4A41-4429-BDD9-039046921A33}"/>
              </a:ext>
            </a:extLst>
          </p:cNvPr>
          <p:cNvSpPr/>
          <p:nvPr/>
        </p:nvSpPr>
        <p:spPr>
          <a:xfrm>
            <a:off x="364123" y="365127"/>
            <a:ext cx="8325393" cy="762634"/>
          </a:xfrm>
          <a:prstGeom prst="round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Overview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FC0E9B-CC84-4D72-8BFD-54ED5EC94447}"/>
              </a:ext>
            </a:extLst>
          </p:cNvPr>
          <p:cNvSpPr/>
          <p:nvPr/>
        </p:nvSpPr>
        <p:spPr>
          <a:xfrm>
            <a:off x="364123" y="1358900"/>
            <a:ext cx="8325394" cy="322967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buNone/>
            </a:pPr>
            <a:r>
              <a:rPr lang="en-US" sz="2800" b="1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code their robot to avoid obstacles using a sensor and to power an attachment.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</a:t>
            </a: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ake connections from the mission models to the stage manager Project Spark ideas. </a:t>
            </a:r>
            <a:endParaRPr lang="en-US" sz="28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CAE6C-9056-A00F-D476-9F8FC66E9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22" y="5171333"/>
            <a:ext cx="8595360" cy="92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68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FDD07B9-870E-5101-6DDF-A1C26B45F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0169" y="3265119"/>
            <a:ext cx="2935110" cy="2675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FCF810-E356-8CE5-3911-E660678489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0169" y="365127"/>
            <a:ext cx="2935110" cy="26758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20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21" y="310697"/>
            <a:ext cx="7886700" cy="7626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Career Connections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F386167-0CC6-4168-B6CD-9E6EBDB32E86}"/>
              </a:ext>
            </a:extLst>
          </p:cNvPr>
          <p:cNvSpPr txBox="1">
            <a:spLocks/>
          </p:cNvSpPr>
          <p:nvPr/>
        </p:nvSpPr>
        <p:spPr>
          <a:xfrm>
            <a:off x="521420" y="1077507"/>
            <a:ext cx="5155479" cy="1005840"/>
          </a:xfrm>
          <a:prstGeom prst="roundRect">
            <a:avLst/>
          </a:prstGeom>
          <a:solidFill>
            <a:srgbClr val="ED1C24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Stage Manager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2539CDD-1594-0EDD-F711-AC409595CD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421" y="4008019"/>
            <a:ext cx="5347119" cy="2098869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3200" b="1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Role:</a:t>
            </a:r>
            <a:endParaRPr lang="en-US" sz="1000" b="1" i="0" u="none" strike="noStrike" baseline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stage manager is responsible for making sure the lights, sound, and props are working properly and in the right place.</a:t>
            </a:r>
          </a:p>
          <a:p>
            <a:pPr marL="0" indent="0">
              <a:buNone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5DC140-12AA-2845-9146-86684FCD95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14826">
            <a:off x="3392137" y="1816100"/>
            <a:ext cx="2946399" cy="3026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27C9CD-CADB-B67C-4482-D29FEB9E5F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" t="6555" r="5892" b="5738"/>
          <a:stretch/>
        </p:blipFill>
        <p:spPr>
          <a:xfrm>
            <a:off x="1653466" y="2140879"/>
            <a:ext cx="1989495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24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A31A7A-AAE2-CA69-B567-7946B31C9B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272" y="3261755"/>
            <a:ext cx="2911364" cy="26715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5957B1-7905-1582-649A-BFFDA66247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272" y="365127"/>
            <a:ext cx="2890345" cy="26715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21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21" y="310697"/>
            <a:ext cx="7886700" cy="7626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Career Connections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F386167-0CC6-4168-B6CD-9E6EBDB32E86}"/>
              </a:ext>
            </a:extLst>
          </p:cNvPr>
          <p:cNvSpPr txBox="1">
            <a:spLocks/>
          </p:cNvSpPr>
          <p:nvPr/>
        </p:nvSpPr>
        <p:spPr>
          <a:xfrm>
            <a:off x="521420" y="1077507"/>
            <a:ext cx="5155479" cy="1005840"/>
          </a:xfrm>
          <a:prstGeom prst="roundRect">
            <a:avLst/>
          </a:prstGeom>
          <a:solidFill>
            <a:srgbClr val="ED1C24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Actor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2539CDD-1594-0EDD-F711-AC409595CD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420" y="3834440"/>
            <a:ext cx="5438748" cy="237744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3200" b="1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Role:</a:t>
            </a:r>
            <a:endParaRPr lang="en-US" sz="1000" b="1" i="0" u="none" strike="noStrike" baseline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 actor is an artist that performs in front of a camera or an audience.  Actors often use costumes, makeup, puppets, or other props to help bring their character to life.</a:t>
            </a:r>
          </a:p>
          <a:p>
            <a:pPr marL="0" indent="0">
              <a:buNone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5DC140-12AA-2845-9146-86684FCD95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14826">
            <a:off x="3557237" y="1727200"/>
            <a:ext cx="2946399" cy="3026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36C67A-EC85-D360-BD55-D1D0D836EA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8498" y="2073705"/>
            <a:ext cx="1503976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76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9E1ECC3-F162-4E13-A48B-FE68FA7D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Multimedia Resources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78A9DB-E5AA-4B24-9F57-3E0E955F5A92}"/>
              </a:ext>
            </a:extLst>
          </p:cNvPr>
          <p:cNvSpPr/>
          <p:nvPr/>
        </p:nvSpPr>
        <p:spPr>
          <a:xfrm>
            <a:off x="1018902" y="1058090"/>
            <a:ext cx="7106194" cy="47418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AF43A5-3242-4612-A086-EC34A875CE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967" y="1200183"/>
            <a:ext cx="3866063" cy="386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64D3A-075E-49C2-9842-F32E7A65343B}"/>
              </a:ext>
            </a:extLst>
          </p:cNvPr>
          <p:cNvSpPr txBox="1"/>
          <p:nvPr/>
        </p:nvSpPr>
        <p:spPr>
          <a:xfrm>
            <a:off x="1175655" y="5112245"/>
            <a:ext cx="67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may wish to embed a relevant, age-appropriate video for your students here.  See the Notes for an example.</a:t>
            </a:r>
          </a:p>
        </p:txBody>
      </p:sp>
    </p:spTree>
    <p:extLst>
      <p:ext uri="{BB962C8B-B14F-4D97-AF65-F5344CB8AC3E}">
        <p14:creationId xmlns:p14="http://schemas.microsoft.com/office/powerpoint/2010/main" val="2597112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</a:t>
            </a:r>
          </a:p>
        </p:txBody>
      </p:sp>
      <p:pic>
        <p:nvPicPr>
          <p:cNvPr id="5" name="Picture 4" descr="A picture containing tool, brush&#10;&#10;Description automatically generated">
            <a:extLst>
              <a:ext uri="{FF2B5EF4-FFF2-40B4-BE49-F238E27FC236}">
                <a16:creationId xmlns:a16="http://schemas.microsoft.com/office/drawing/2014/main" id="{8C54FEE0-F358-43D4-9A72-77A42640E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74" y="1127761"/>
            <a:ext cx="7340252" cy="49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74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1256E-55E4-4477-949F-AB7E827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444D4A-68DF-42DE-9D61-3697B9E5E2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4" y="1384630"/>
            <a:ext cx="3634725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036D60-1DE4-A838-A1EA-86022CE1F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176" y="1658950"/>
            <a:ext cx="3074669" cy="173736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CB1B180-1A57-6D90-5175-FF4370A847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153" y="5066852"/>
            <a:ext cx="8627633" cy="989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LEGO, the LEGO logo, the SPIKE logo, MINDSTORMS and the MINDSTORMS logo are trademarks of the LEGO Group. ©2023 The LEGO Group. All rights reserved.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the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logo,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Coopertition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Gracious Professionalism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and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SHOW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are trademarks of For Inspiration and Recognition of Science and Technology (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). LEGO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is a registered trademark of the LEGO Group.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LEGO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League and MASTERPIECE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are jointly held trademarks of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the LEGO Group. All other trademarks are the property of their respective owners. ©2023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the LEGO Group. All rights reserved.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095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CE6A47-EAB4-BE36-1732-37E246C3E9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2684191"/>
            <a:ext cx="6400800" cy="3348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Introduction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D135C1E-0942-48C3-9F0A-AD3D55C08964}"/>
              </a:ext>
            </a:extLst>
          </p:cNvPr>
          <p:cNvSpPr txBox="1">
            <a:spLocks/>
          </p:cNvSpPr>
          <p:nvPr/>
        </p:nvSpPr>
        <p:spPr>
          <a:xfrm>
            <a:off x="667844" y="1076961"/>
            <a:ext cx="8222386" cy="1678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7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 the bricks in Bag 4 to build something that represents your team.  Create a team object with the bricks and be sure each person gets to contribute.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7ABF0-A15B-484D-B3C0-2CBB75CB02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4876800"/>
            <a:ext cx="6400800" cy="126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54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4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363EA2-223C-4511-ABE0-5D5FCE348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146691"/>
            <a:ext cx="7709807" cy="762634"/>
          </a:xfrm>
        </p:spPr>
        <p:txBody>
          <a:bodyPr>
            <a:noAutofit/>
          </a:bodyPr>
          <a:lstStyle/>
          <a:p>
            <a:pPr algn="l"/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 the SPIKE™ Prime app.  Find your lesson.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Robot Lesson 3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5790FC9-2581-40A9-831C-A5B74FAD4634}"/>
              </a:ext>
            </a:extLst>
          </p:cNvPr>
          <p:cNvSpPr txBox="1">
            <a:spLocks/>
          </p:cNvSpPr>
          <p:nvPr/>
        </p:nvSpPr>
        <p:spPr>
          <a:xfrm>
            <a:off x="619960" y="4203700"/>
            <a:ext cx="7920790" cy="187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 on the skills you learned that will be beneficial in completing missions.</a:t>
            </a:r>
          </a:p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Try it out!  See if you can code your robot to complete a mission. 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AEB190-BD81-A3B6-D387-1C0962C918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2080655"/>
            <a:ext cx="4636875" cy="1399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19EF04-8755-F8EF-58A8-EB971E5EF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902" y="1851774"/>
            <a:ext cx="411114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06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5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363EA2-223C-4511-ABE0-5D5FCE348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757" y="4261220"/>
            <a:ext cx="5193900" cy="2203080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can you drive your robot to deliver your team object to the museum?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403381"/>
            <a:ext cx="7886700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03B24-EB37-40C9-EE07-CBC53A89C5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24529">
            <a:off x="6126208" y="-196465"/>
            <a:ext cx="2926080" cy="2657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230839-90EF-66E8-1C7D-88EC83E75E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700" y="1012884"/>
            <a:ext cx="7077812" cy="4206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4B1DC8-FFE9-B3D7-3C67-F2EEFE0D08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84214">
            <a:off x="1630269" y="2338636"/>
            <a:ext cx="2743011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79BF09-3C55-ED23-71DA-3B34EC0DF9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63464">
            <a:off x="6414194" y="3742225"/>
            <a:ext cx="274281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62831B-6883-3F75-A614-578545FE1AB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009786">
            <a:off x="-22966" y="981117"/>
            <a:ext cx="2743390" cy="1828800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3077A8A-87C0-7D4D-752D-3EC22AD5609C}"/>
              </a:ext>
            </a:extLst>
          </p:cNvPr>
          <p:cNvSpPr txBox="1">
            <a:spLocks/>
          </p:cNvSpPr>
          <p:nvPr/>
        </p:nvSpPr>
        <p:spPr>
          <a:xfrm>
            <a:off x="777417" y="5527063"/>
            <a:ext cx="7886700" cy="54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objects does your robot need to avoid?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67C0FC-D893-C816-9460-8D3E2D6D611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75939">
            <a:off x="401153" y="2648940"/>
            <a:ext cx="2743200" cy="182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60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6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2B3E6E-CBE4-4586-A902-FB12D88917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754" y="1270384"/>
            <a:ext cx="4769560" cy="4721324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3200" b="1" i="0" u="none" strike="noStrike" baseline="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Project Spark</a:t>
            </a:r>
          </a:p>
          <a:p>
            <a:pPr marL="0" indent="0" algn="l">
              <a:buNone/>
            </a:pPr>
            <a:r>
              <a:rPr lang="en-US" sz="29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stage manager is responsible for ensuring all aspects of a live production are ready for showtime. The set, furniture, props, and costumes used on stage create lots of interest and excitement for the audience.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Stage Manager Spark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20BB1-F910-B890-2C67-CB7A35263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70764" y="312617"/>
            <a:ext cx="1097280" cy="1097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85EC40-DD5A-DBE9-62D1-71F9352E1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5" b="2614"/>
          <a:stretch/>
        </p:blipFill>
        <p:spPr>
          <a:xfrm>
            <a:off x="5709579" y="1345046"/>
            <a:ext cx="280466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7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5831EC-FB0C-E718-FFFE-806A4974D2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642" y="3919718"/>
            <a:ext cx="4572000" cy="215917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7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Stage Manager Spark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AA10B-C6C1-DAE8-85AC-AA00E6FF85B3}"/>
              </a:ext>
            </a:extLst>
          </p:cNvPr>
          <p:cNvSpPr txBox="1"/>
          <p:nvPr/>
        </p:nvSpPr>
        <p:spPr>
          <a:xfrm>
            <a:off x="628650" y="1142031"/>
            <a:ext cx="823939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baseline="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Think about and research</a:t>
            </a:r>
            <a:r>
              <a:rPr lang="en-US" sz="2800" b="1" i="0" u="none" strike="noStrike" baseline="0" dirty="0">
                <a:solidFill>
                  <a:srgbClr val="C3001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can props and costumes help tell a story during a live performance?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skills does a stage manager need to be successful?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Who does a stage manager work closely with in a theater?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CD63E-3C1E-6C35-1F23-63F400E44F7E}"/>
              </a:ext>
            </a:extLst>
          </p:cNvPr>
          <p:cNvSpPr txBox="1"/>
          <p:nvPr/>
        </p:nvSpPr>
        <p:spPr>
          <a:xfrm>
            <a:off x="628649" y="4046416"/>
            <a:ext cx="367899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could puppets be used on stage to help create excitement for the audience?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7B31FF-D3F7-846C-7BE1-48844852D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770764" y="312617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21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D0ACF7-0D99-3A09-217A-38970CEA5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3515357"/>
            <a:ext cx="8686800" cy="2575841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F2A18C6B-938E-4587-A5DE-9EC5FCB465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665828" y="362028"/>
            <a:ext cx="1097280" cy="10972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8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D8D6A-447D-4110-8507-7700AA3250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321099"/>
            <a:ext cx="3003550" cy="1968201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 the Stage Manager models in Bags 2, 10, and 12.</a:t>
            </a:r>
          </a:p>
          <a:p>
            <a:pPr marL="0" indent="0">
              <a:buNone/>
            </a:pPr>
            <a:endParaRPr lang="en-US" sz="28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Stage Manager Spark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C10121-3EE4-A2ED-DEA4-5F0ED6E97E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1502" y="1394461"/>
            <a:ext cx="2232498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FF6014-9877-633E-3384-26784CD220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465" y="1295399"/>
            <a:ext cx="3489739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73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F40EAC-0E8D-F2E4-068C-CE6B8E2C4B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09" y="1713598"/>
            <a:ext cx="4981608" cy="484632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B37B3166-0BB9-48EC-B40F-03EC0D373E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763144" y="286408"/>
            <a:ext cx="1097280" cy="10972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9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D8D6A-447D-4110-8507-7700AA3250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754" y="1383076"/>
            <a:ext cx="5732946" cy="1207724"/>
          </a:xfrm>
        </p:spPr>
        <p:txBody>
          <a:bodyPr>
            <a:noAutofit/>
          </a:bodyPr>
          <a:lstStyle/>
          <a:p>
            <a:r>
              <a:rPr lang="en-US" sz="32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Identify the missions that relate to the models you built.</a:t>
            </a:r>
          </a:p>
          <a:p>
            <a:endParaRPr lang="en-US" sz="32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4DD0FCF-3993-AFDF-761F-617DC969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Stage Manager Spark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45EE4-D3C4-6730-A0AE-F4FB989CA2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863912"/>
            <a:ext cx="2835544" cy="518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50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2279135ABFB346BEF00BA71AF2085A" ma:contentTypeVersion="13" ma:contentTypeDescription="Create a new document." ma:contentTypeScope="" ma:versionID="aa73cbbcbd1ce5c78b19ddb0f11c7488">
  <xsd:schema xmlns:xsd="http://www.w3.org/2001/XMLSchema" xmlns:xs="http://www.w3.org/2001/XMLSchema" xmlns:p="http://schemas.microsoft.com/office/2006/metadata/properties" xmlns:ns2="09a20863-7c96-4a57-95ca-029d1820b203" xmlns:ns3="32a440ee-ccdf-4ffb-ba5c-71e25989d2a9" targetNamespace="http://schemas.microsoft.com/office/2006/metadata/properties" ma:root="true" ma:fieldsID="4810c33ad5e72981ec8d9c0a5406b27f" ns2:_="" ns3:_="">
    <xsd:import namespace="09a20863-7c96-4a57-95ca-029d1820b203"/>
    <xsd:import namespace="32a440ee-ccdf-4ffb-ba5c-71e25989d2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20863-7c96-4a57-95ca-029d1820b2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440ee-ccdf-4ffb-ba5c-71e25989d2a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ead4032-91df-4aa8-82eb-58c2a2f4ac87}" ma:internalName="TaxCatchAll" ma:showField="CatchAllData" ma:web="32a440ee-ccdf-4ffb-ba5c-71e25989d2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2a440ee-ccdf-4ffb-ba5c-71e25989d2a9" xsi:nil="true"/>
    <lcf76f155ced4ddcb4097134ff3c332f xmlns="09a20863-7c96-4a57-95ca-029d1820b20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DCF7D5-CBBE-4EFF-9211-087979D6A7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a20863-7c96-4a57-95ca-029d1820b203"/>
    <ds:schemaRef ds:uri="32a440ee-ccdf-4ffb-ba5c-71e25989d2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C3B65E-86F5-4F12-882B-E72674BBA31A}">
  <ds:schemaRefs>
    <ds:schemaRef ds:uri="eef8d247-b517-4b03-8403-4e70816b143f"/>
    <ds:schemaRef ds:uri="f0e45243-17b0-4cce-9b2d-f191534f8a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2a440ee-ccdf-4ffb-ba5c-71e25989d2a9"/>
    <ds:schemaRef ds:uri="09a20863-7c96-4a57-95ca-029d1820b203"/>
  </ds:schemaRefs>
</ds:datastoreItem>
</file>

<file path=customXml/itemProps3.xml><?xml version="1.0" encoding="utf-8"?>
<ds:datastoreItem xmlns:ds="http://schemas.openxmlformats.org/officeDocument/2006/customXml" ds:itemID="{7151A670-0DF8-40A2-9C30-9AF459D7E2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5112</TotalTime>
  <Words>2921</Words>
  <Application>Microsoft Office PowerPoint</Application>
  <PresentationFormat>On-screen Show (4:3)</PresentationFormat>
  <Paragraphs>256</Paragraphs>
  <Slides>24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Arial Narrow</vt:lpstr>
      <vt:lpstr>Arial-BoldMT</vt:lpstr>
      <vt:lpstr>ArialMT</vt:lpstr>
      <vt:lpstr>Calibri</vt:lpstr>
      <vt:lpstr>Chantal Light</vt:lpstr>
      <vt:lpstr>Helvetica Neue</vt:lpstr>
      <vt:lpstr>Roboto</vt:lpstr>
      <vt:lpstr>Office Theme</vt:lpstr>
      <vt:lpstr>1_Office Theme</vt:lpstr>
      <vt:lpstr>Acrobat Document</vt:lpstr>
      <vt:lpstr>PowerPoint Presentation</vt:lpstr>
      <vt:lpstr>Session Overview</vt:lpstr>
      <vt:lpstr>Introduction</vt:lpstr>
      <vt:lpstr>Robot Lesson 3</vt:lpstr>
      <vt:lpstr>Reflection Questions</vt:lpstr>
      <vt:lpstr>Stage Manager Spark</vt:lpstr>
      <vt:lpstr>Stage Manager Spark</vt:lpstr>
      <vt:lpstr>Stage Manager Spark</vt:lpstr>
      <vt:lpstr>Stage Manager Spark</vt:lpstr>
      <vt:lpstr>Theater Scene Change</vt:lpstr>
      <vt:lpstr>PowerPoint Presentation</vt:lpstr>
      <vt:lpstr>Light Show</vt:lpstr>
      <vt:lpstr>PowerPoint Presentation</vt:lpstr>
      <vt:lpstr>Craft Creator</vt:lpstr>
      <vt:lpstr>PowerPoint Presentation</vt:lpstr>
      <vt:lpstr>Stage Manager Spark</vt:lpstr>
      <vt:lpstr>Share</vt:lpstr>
      <vt:lpstr>PowerPoint Presentation</vt:lpstr>
      <vt:lpstr>Reflection Questions</vt:lpstr>
      <vt:lpstr>Career Connections</vt:lpstr>
      <vt:lpstr>Career Connections</vt:lpstr>
      <vt:lpstr>Multimedia Resources</vt:lpstr>
      <vt:lpstr>Clean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Tammy Pankey</cp:lastModifiedBy>
  <cp:revision>74</cp:revision>
  <dcterms:created xsi:type="dcterms:W3CDTF">2020-04-21T20:33:01Z</dcterms:created>
  <dcterms:modified xsi:type="dcterms:W3CDTF">2023-07-05T20:21:49Z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0x010100942279135ABFB346BEF00BA71AF2085A</vt:lpwstr>
  </property>
  <property fmtid="{D5CDD505-2E9C-101B-9397-08002B2CF9AE}" pid="3" name="MediaServiceImageTags">
    <vt:lpwstr/>
  </property>
</Properties>
</file>