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32"/>
  </p:notesMasterIdLst>
  <p:sldIdLst>
    <p:sldId id="317" r:id="rId6"/>
    <p:sldId id="260" r:id="rId7"/>
    <p:sldId id="315" r:id="rId8"/>
    <p:sldId id="316" r:id="rId9"/>
    <p:sldId id="313" r:id="rId10"/>
    <p:sldId id="284" r:id="rId11"/>
    <p:sldId id="293" r:id="rId12"/>
    <p:sldId id="320" r:id="rId13"/>
    <p:sldId id="287" r:id="rId14"/>
    <p:sldId id="321" r:id="rId15"/>
    <p:sldId id="294" r:id="rId16"/>
    <p:sldId id="300" r:id="rId17"/>
    <p:sldId id="298" r:id="rId18"/>
    <p:sldId id="303" r:id="rId19"/>
    <p:sldId id="299" r:id="rId20"/>
    <p:sldId id="305" r:id="rId21"/>
    <p:sldId id="295" r:id="rId22"/>
    <p:sldId id="307" r:id="rId23"/>
    <p:sldId id="308" r:id="rId24"/>
    <p:sldId id="314" r:id="rId25"/>
    <p:sldId id="309" r:id="rId26"/>
    <p:sldId id="296" r:id="rId27"/>
    <p:sldId id="310" r:id="rId28"/>
    <p:sldId id="312" r:id="rId29"/>
    <p:sldId id="318" r:id="rId30"/>
    <p:sldId id="31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9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44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  <p:cmAuthor id="3" name="Betsy Daniels" initials="BD" lastIdx="13" clrIdx="2">
    <p:extLst>
      <p:ext uri="{19B8F6BF-5375-455C-9EA6-DF929625EA0E}">
        <p15:presenceInfo xmlns:p15="http://schemas.microsoft.com/office/powerpoint/2012/main" userId="S::bdaniels@firstinspires.org::a44171bd-6c25-4139-ab16-062dbd6de46d" providerId="AD"/>
      </p:ext>
    </p:extLst>
  </p:cmAuthor>
  <p:cmAuthor id="4" name="Libby Simpson" initials="LS" lastIdx="2" clrIdx="3">
    <p:extLst>
      <p:ext uri="{19B8F6BF-5375-455C-9EA6-DF929625EA0E}">
        <p15:presenceInfo xmlns:p15="http://schemas.microsoft.com/office/powerpoint/2012/main" userId="S::lsimpson@firstinspires.org::279f7fcd-fcc6-488a-9740-ffec112d6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E7E3"/>
    <a:srgbClr val="FAC1B8"/>
    <a:srgbClr val="F7A091"/>
    <a:srgbClr val="FF781D"/>
    <a:srgbClr val="ED7D31"/>
    <a:srgbClr val="ABE6FB"/>
    <a:srgbClr val="CCFFFF"/>
    <a:srgbClr val="4472C4"/>
    <a:srgbClr val="00A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9183B2-EEEC-48F6-BFEA-F4BE364D7865}" v="6" dt="2023-07-05T20:19:24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80653" autoAdjust="0"/>
  </p:normalViewPr>
  <p:slideViewPr>
    <p:cSldViewPr snapToGrid="0">
      <p:cViewPr varScale="1">
        <p:scale>
          <a:sx n="66" d="100"/>
          <a:sy n="66" d="100"/>
        </p:scale>
        <p:origin x="1536" y="48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6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B29183B2-EEEC-48F6-BFEA-F4BE364D7865}"/>
    <pc:docChg chg="undo custSel modSld">
      <pc:chgData name="Tammy Pankey" userId="89b84b47-0384-4d66-b56e-dc00ebdb68cf" providerId="ADAL" clId="{B29183B2-EEEC-48F6-BFEA-F4BE364D7865}" dt="2023-07-05T20:17:10.237" v="45" actId="478"/>
      <pc:docMkLst>
        <pc:docMk/>
      </pc:docMkLst>
      <pc:sldChg chg="modSp mod">
        <pc:chgData name="Tammy Pankey" userId="89b84b47-0384-4d66-b56e-dc00ebdb68cf" providerId="ADAL" clId="{B29183B2-EEEC-48F6-BFEA-F4BE364D7865}" dt="2023-07-05T19:54:53.711" v="11" actId="2711"/>
        <pc:sldMkLst>
          <pc:docMk/>
          <pc:sldMk cId="1717468709" sldId="260"/>
        </pc:sldMkLst>
        <pc:spChg chg="mod">
          <ac:chgData name="Tammy Pankey" userId="89b84b47-0384-4d66-b56e-dc00ebdb68cf" providerId="ADAL" clId="{B29183B2-EEEC-48F6-BFEA-F4BE364D7865}" dt="2023-07-05T19:54:53.711" v="11" actId="2711"/>
          <ac:spMkLst>
            <pc:docMk/>
            <pc:sldMk cId="1717468709" sldId="260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4:53.711" v="11" actId="2711"/>
          <ac:spMkLst>
            <pc:docMk/>
            <pc:sldMk cId="1717468709" sldId="260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4:53.711" v="11" actId="2711"/>
          <ac:spMkLst>
            <pc:docMk/>
            <pc:sldMk cId="1717468709" sldId="260"/>
            <ac:spMk id="5" creationId="{8DE1808D-4A41-4429-BDD9-039046921A33}"/>
          </ac:spMkLst>
        </pc:spChg>
        <pc:spChg chg="mod">
          <ac:chgData name="Tammy Pankey" userId="89b84b47-0384-4d66-b56e-dc00ebdb68cf" providerId="ADAL" clId="{B29183B2-EEEC-48F6-BFEA-F4BE364D7865}" dt="2023-07-05T19:54:53.711" v="11" actId="2711"/>
          <ac:spMkLst>
            <pc:docMk/>
            <pc:sldMk cId="1717468709" sldId="260"/>
            <ac:spMk id="13" creationId="{0BFC0E9B-CC84-4D72-8BFD-54ED5EC94447}"/>
          </ac:spMkLst>
        </pc:spChg>
      </pc:sldChg>
      <pc:sldChg chg="modSp mod">
        <pc:chgData name="Tammy Pankey" userId="89b84b47-0384-4d66-b56e-dc00ebdb68cf" providerId="ADAL" clId="{B29183B2-EEEC-48F6-BFEA-F4BE364D7865}" dt="2023-07-05T19:55:43.132" v="17" actId="6549"/>
        <pc:sldMkLst>
          <pc:docMk/>
          <pc:sldMk cId="3995406312" sldId="284"/>
        </pc:sldMkLst>
        <pc:spChg chg="mod">
          <ac:chgData name="Tammy Pankey" userId="89b84b47-0384-4d66-b56e-dc00ebdb68cf" providerId="ADAL" clId="{B29183B2-EEEC-48F6-BFEA-F4BE364D7865}" dt="2023-07-05T19:55:40.210" v="16" actId="2711"/>
          <ac:spMkLst>
            <pc:docMk/>
            <pc:sldMk cId="3995406312" sldId="284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40.210" v="16" actId="2711"/>
          <ac:spMkLst>
            <pc:docMk/>
            <pc:sldMk cId="3995406312" sldId="284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5:43.132" v="17" actId="6549"/>
          <ac:spMkLst>
            <pc:docMk/>
            <pc:sldMk cId="3995406312" sldId="284"/>
            <ac:spMk id="6" creationId="{C0363EA2-223C-4511-ABE0-5D5FCE348A85}"/>
          </ac:spMkLst>
        </pc:spChg>
        <pc:spChg chg="mod">
          <ac:chgData name="Tammy Pankey" userId="89b84b47-0384-4d66-b56e-dc00ebdb68cf" providerId="ADAL" clId="{B29183B2-EEEC-48F6-BFEA-F4BE364D7865}" dt="2023-07-05T19:55:40.210" v="16" actId="2711"/>
          <ac:spMkLst>
            <pc:docMk/>
            <pc:sldMk cId="3995406312" sldId="284"/>
            <ac:spMk id="15" creationId="{15790FC9-2581-40A9-831C-A5B74FAD4634}"/>
          </ac:spMkLst>
        </pc:spChg>
      </pc:sldChg>
      <pc:sldChg chg="modSp mod">
        <pc:chgData name="Tammy Pankey" userId="89b84b47-0384-4d66-b56e-dc00ebdb68cf" providerId="ADAL" clId="{B29183B2-EEEC-48F6-BFEA-F4BE364D7865}" dt="2023-07-05T19:56:02.749" v="20" actId="2711"/>
        <pc:sldMkLst>
          <pc:docMk/>
          <pc:sldMk cId="1944321190" sldId="287"/>
        </pc:sldMkLst>
        <pc:spChg chg="mod">
          <ac:chgData name="Tammy Pankey" userId="89b84b47-0384-4d66-b56e-dc00ebdb68cf" providerId="ADAL" clId="{B29183B2-EEEC-48F6-BFEA-F4BE364D7865}" dt="2023-07-05T19:56:02.749" v="20" actId="2711"/>
          <ac:spMkLst>
            <pc:docMk/>
            <pc:sldMk cId="1944321190" sldId="287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02.749" v="20" actId="2711"/>
          <ac:spMkLst>
            <pc:docMk/>
            <pc:sldMk cId="1944321190" sldId="287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6:02.749" v="20" actId="2711"/>
          <ac:spMkLst>
            <pc:docMk/>
            <pc:sldMk cId="1944321190" sldId="287"/>
            <ac:spMk id="6" creationId="{04DCD63E-3C1E-6C35-1F23-63F400E44F7E}"/>
          </ac:spMkLst>
        </pc:spChg>
        <pc:spChg chg="mod">
          <ac:chgData name="Tammy Pankey" userId="89b84b47-0384-4d66-b56e-dc00ebdb68cf" providerId="ADAL" clId="{B29183B2-EEEC-48F6-BFEA-F4BE364D7865}" dt="2023-07-05T19:56:02.749" v="20" actId="2711"/>
          <ac:spMkLst>
            <pc:docMk/>
            <pc:sldMk cId="1944321190" sldId="287"/>
            <ac:spMk id="11" creationId="{669AA10B-C6C1-DAE8-85AC-AA00E6FF85B3}"/>
          </ac:spMkLst>
        </pc:spChg>
      </pc:sldChg>
      <pc:sldChg chg="modSp mod">
        <pc:chgData name="Tammy Pankey" userId="89b84b47-0384-4d66-b56e-dc00ebdb68cf" providerId="ADAL" clId="{B29183B2-EEEC-48F6-BFEA-F4BE364D7865}" dt="2023-07-05T19:55:49.687" v="18" actId="2711"/>
        <pc:sldMkLst>
          <pc:docMk/>
          <pc:sldMk cId="2086260654" sldId="293"/>
        </pc:sldMkLst>
        <pc:spChg chg="mod">
          <ac:chgData name="Tammy Pankey" userId="89b84b47-0384-4d66-b56e-dc00ebdb68cf" providerId="ADAL" clId="{B29183B2-EEEC-48F6-BFEA-F4BE364D7865}" dt="2023-07-05T19:55:49.687" v="18" actId="2711"/>
          <ac:spMkLst>
            <pc:docMk/>
            <pc:sldMk cId="2086260654" sldId="293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49.687" v="18" actId="2711"/>
          <ac:spMkLst>
            <pc:docMk/>
            <pc:sldMk cId="2086260654" sldId="293"/>
            <ac:spMk id="3" creationId="{8C5A5BBB-5DC3-7601-5EB4-29D041996902}"/>
          </ac:spMkLst>
        </pc:spChg>
        <pc:spChg chg="mod">
          <ac:chgData name="Tammy Pankey" userId="89b84b47-0384-4d66-b56e-dc00ebdb68cf" providerId="ADAL" clId="{B29183B2-EEEC-48F6-BFEA-F4BE364D7865}" dt="2023-07-05T19:55:49.687" v="18" actId="2711"/>
          <ac:spMkLst>
            <pc:docMk/>
            <pc:sldMk cId="2086260654" sldId="293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5:49.687" v="18" actId="2711"/>
          <ac:spMkLst>
            <pc:docMk/>
            <pc:sldMk cId="2086260654" sldId="293"/>
            <ac:spMk id="6" creationId="{C0363EA2-223C-4511-ABE0-5D5FCE348A85}"/>
          </ac:spMkLst>
        </pc:spChg>
        <pc:spChg chg="mod">
          <ac:chgData name="Tammy Pankey" userId="89b84b47-0384-4d66-b56e-dc00ebdb68cf" providerId="ADAL" clId="{B29183B2-EEEC-48F6-BFEA-F4BE364D7865}" dt="2023-07-05T19:55:49.687" v="18" actId="2711"/>
          <ac:spMkLst>
            <pc:docMk/>
            <pc:sldMk cId="2086260654" sldId="293"/>
            <ac:spMk id="16" creationId="{3AE2D87F-D00D-45E2-BA86-8D6C44E0A3A6}"/>
          </ac:spMkLst>
        </pc:spChg>
      </pc:sldChg>
      <pc:sldChg chg="delSp modSp mod">
        <pc:chgData name="Tammy Pankey" userId="89b84b47-0384-4d66-b56e-dc00ebdb68cf" providerId="ADAL" clId="{B29183B2-EEEC-48F6-BFEA-F4BE364D7865}" dt="2023-07-05T20:17:10.237" v="45" actId="478"/>
        <pc:sldMkLst>
          <pc:docMk/>
          <pc:sldMk cId="448954995" sldId="295"/>
        </pc:sldMkLst>
        <pc:spChg chg="mod">
          <ac:chgData name="Tammy Pankey" userId="89b84b47-0384-4d66-b56e-dc00ebdb68cf" providerId="ADAL" clId="{B29183B2-EEEC-48F6-BFEA-F4BE364D7865}" dt="2023-07-05T19:56:37.474" v="25" actId="2711"/>
          <ac:spMkLst>
            <pc:docMk/>
            <pc:sldMk cId="448954995" sldId="295"/>
            <ac:spMk id="2" creationId="{687D7AD4-EE25-42E6-A3F2-C658860DB740}"/>
          </ac:spMkLst>
        </pc:spChg>
        <pc:spChg chg="del mod">
          <ac:chgData name="Tammy Pankey" userId="89b84b47-0384-4d66-b56e-dc00ebdb68cf" providerId="ADAL" clId="{B29183B2-EEEC-48F6-BFEA-F4BE364D7865}" dt="2023-07-05T20:17:10.237" v="45" actId="478"/>
          <ac:spMkLst>
            <pc:docMk/>
            <pc:sldMk cId="448954995" sldId="295"/>
            <ac:spMk id="8" creationId="{4720B1F0-CE95-DAEF-C90B-880372A2CF05}"/>
          </ac:spMkLst>
        </pc:spChg>
        <pc:spChg chg="mod">
          <ac:chgData name="Tammy Pankey" userId="89b84b47-0384-4d66-b56e-dc00ebdb68cf" providerId="ADAL" clId="{B29183B2-EEEC-48F6-BFEA-F4BE364D7865}" dt="2023-07-05T19:56:37.474" v="25" actId="2711"/>
          <ac:spMkLst>
            <pc:docMk/>
            <pc:sldMk cId="448954995" sldId="295"/>
            <ac:spMk id="9" creationId="{5421FB2A-5DE8-002B-5B25-B417B7505D08}"/>
          </ac:spMkLst>
        </pc:spChg>
      </pc:sldChg>
      <pc:sldChg chg="modSp mod">
        <pc:chgData name="Tammy Pankey" userId="89b84b47-0384-4d66-b56e-dc00ebdb68cf" providerId="ADAL" clId="{B29183B2-EEEC-48F6-BFEA-F4BE364D7865}" dt="2023-07-05T19:57:20.249" v="34" actId="1076"/>
        <pc:sldMkLst>
          <pc:docMk/>
          <pc:sldMk cId="2937528002" sldId="296"/>
        </pc:sldMkLst>
        <pc:spChg chg="mod">
          <ac:chgData name="Tammy Pankey" userId="89b84b47-0384-4d66-b56e-dc00ebdb68cf" providerId="ADAL" clId="{B29183B2-EEEC-48F6-BFEA-F4BE364D7865}" dt="2023-07-05T19:57:10.107" v="30" actId="2711"/>
          <ac:spMkLst>
            <pc:docMk/>
            <pc:sldMk cId="2937528002" sldId="296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7:10.107" v="30" actId="2711"/>
          <ac:spMkLst>
            <pc:docMk/>
            <pc:sldMk cId="2937528002" sldId="296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7:10.107" v="30" actId="2711"/>
          <ac:spMkLst>
            <pc:docMk/>
            <pc:sldMk cId="2937528002" sldId="296"/>
            <ac:spMk id="13" creationId="{4FF6F6FD-B23D-2243-19A1-4466DE33E4F5}"/>
          </ac:spMkLst>
        </pc:spChg>
        <pc:picChg chg="mod">
          <ac:chgData name="Tammy Pankey" userId="89b84b47-0384-4d66-b56e-dc00ebdb68cf" providerId="ADAL" clId="{B29183B2-EEEC-48F6-BFEA-F4BE364D7865}" dt="2023-07-05T19:57:20.249" v="34" actId="1076"/>
          <ac:picMkLst>
            <pc:docMk/>
            <pc:sldMk cId="2937528002" sldId="296"/>
            <ac:picMk id="15" creationId="{B27A0BA1-C68B-553D-CC36-ECCB708928B9}"/>
          </ac:picMkLst>
        </pc:picChg>
      </pc:sldChg>
      <pc:sldChg chg="delSp modSp mod">
        <pc:chgData name="Tammy Pankey" userId="89b84b47-0384-4d66-b56e-dc00ebdb68cf" providerId="ADAL" clId="{B29183B2-EEEC-48F6-BFEA-F4BE364D7865}" dt="2023-07-05T20:17:01.739" v="43" actId="478"/>
        <pc:sldMkLst>
          <pc:docMk/>
          <pc:sldMk cId="593059301" sldId="298"/>
        </pc:sldMkLst>
        <pc:spChg chg="mod">
          <ac:chgData name="Tammy Pankey" userId="89b84b47-0384-4d66-b56e-dc00ebdb68cf" providerId="ADAL" clId="{B29183B2-EEEC-48F6-BFEA-F4BE364D7865}" dt="2023-07-05T19:56:21.626" v="23" actId="2711"/>
          <ac:spMkLst>
            <pc:docMk/>
            <pc:sldMk cId="593059301" sldId="298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21.626" v="23" actId="2711"/>
          <ac:spMkLst>
            <pc:docMk/>
            <pc:sldMk cId="593059301" sldId="298"/>
            <ac:spMk id="8" creationId="{0D73BA04-B7EA-78EF-9F70-38956C76A095}"/>
          </ac:spMkLst>
        </pc:spChg>
        <pc:spChg chg="del mod">
          <ac:chgData name="Tammy Pankey" userId="89b84b47-0384-4d66-b56e-dc00ebdb68cf" providerId="ADAL" clId="{B29183B2-EEEC-48F6-BFEA-F4BE364D7865}" dt="2023-07-05T20:17:01.739" v="43" actId="478"/>
          <ac:spMkLst>
            <pc:docMk/>
            <pc:sldMk cId="593059301" sldId="298"/>
            <ac:spMk id="10" creationId="{E9247DB6-6E77-10CD-C0A9-04D5B7CAD698}"/>
          </ac:spMkLst>
        </pc:spChg>
      </pc:sldChg>
      <pc:sldChg chg="delSp modSp mod">
        <pc:chgData name="Tammy Pankey" userId="89b84b47-0384-4d66-b56e-dc00ebdb68cf" providerId="ADAL" clId="{B29183B2-EEEC-48F6-BFEA-F4BE364D7865}" dt="2023-07-05T20:17:06.926" v="44" actId="478"/>
        <pc:sldMkLst>
          <pc:docMk/>
          <pc:sldMk cId="1817088350" sldId="299"/>
        </pc:sldMkLst>
        <pc:spChg chg="mod">
          <ac:chgData name="Tammy Pankey" userId="89b84b47-0384-4d66-b56e-dc00ebdb68cf" providerId="ADAL" clId="{B29183B2-EEEC-48F6-BFEA-F4BE364D7865}" dt="2023-07-05T19:56:28.923" v="24" actId="2711"/>
          <ac:spMkLst>
            <pc:docMk/>
            <pc:sldMk cId="1817088350" sldId="299"/>
            <ac:spMk id="2" creationId="{687D7AD4-EE25-42E6-A3F2-C658860DB740}"/>
          </ac:spMkLst>
        </pc:spChg>
        <pc:spChg chg="del mod">
          <ac:chgData name="Tammy Pankey" userId="89b84b47-0384-4d66-b56e-dc00ebdb68cf" providerId="ADAL" clId="{B29183B2-EEEC-48F6-BFEA-F4BE364D7865}" dt="2023-07-05T20:17:06.926" v="44" actId="478"/>
          <ac:spMkLst>
            <pc:docMk/>
            <pc:sldMk cId="1817088350" sldId="299"/>
            <ac:spMk id="10" creationId="{526DB081-082D-0289-6B52-ECD97D202369}"/>
          </ac:spMkLst>
        </pc:spChg>
        <pc:spChg chg="mod">
          <ac:chgData name="Tammy Pankey" userId="89b84b47-0384-4d66-b56e-dc00ebdb68cf" providerId="ADAL" clId="{B29183B2-EEEC-48F6-BFEA-F4BE364D7865}" dt="2023-07-05T19:56:28.923" v="24" actId="2711"/>
          <ac:spMkLst>
            <pc:docMk/>
            <pc:sldMk cId="1817088350" sldId="299"/>
            <ac:spMk id="11" creationId="{CABE59FF-6630-6ED6-663B-234327AC615B}"/>
          </ac:spMkLst>
        </pc:spChg>
      </pc:sldChg>
      <pc:sldChg chg="modSp mod">
        <pc:chgData name="Tammy Pankey" userId="89b84b47-0384-4d66-b56e-dc00ebdb68cf" providerId="ADAL" clId="{B29183B2-EEEC-48F6-BFEA-F4BE364D7865}" dt="2023-07-05T19:56:17.470" v="22" actId="2711"/>
        <pc:sldMkLst>
          <pc:docMk/>
          <pc:sldMk cId="2117150995" sldId="300"/>
        </pc:sldMkLst>
        <pc:spChg chg="mod">
          <ac:chgData name="Tammy Pankey" userId="89b84b47-0384-4d66-b56e-dc00ebdb68cf" providerId="ADAL" clId="{B29183B2-EEEC-48F6-BFEA-F4BE364D7865}" dt="2023-07-05T19:56:17.470" v="22" actId="2711"/>
          <ac:spMkLst>
            <pc:docMk/>
            <pc:sldMk cId="2117150995" sldId="300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17.470" v="22" actId="2711"/>
          <ac:spMkLst>
            <pc:docMk/>
            <pc:sldMk cId="2117150995" sldId="300"/>
            <ac:spMk id="5" creationId="{99DD8D6A-447D-4110-8507-7700AA32504E}"/>
          </ac:spMkLst>
        </pc:spChg>
        <pc:spChg chg="mod">
          <ac:chgData name="Tammy Pankey" userId="89b84b47-0384-4d66-b56e-dc00ebdb68cf" providerId="ADAL" clId="{B29183B2-EEEC-48F6-BFEA-F4BE364D7865}" dt="2023-07-05T19:56:17.470" v="22" actId="2711"/>
          <ac:spMkLst>
            <pc:docMk/>
            <pc:sldMk cId="2117150995" sldId="300"/>
            <ac:spMk id="8" creationId="{94DD0FCF-3993-AFDF-761F-617DC969FA36}"/>
          </ac:spMkLst>
        </pc:spChg>
      </pc:sldChg>
      <pc:sldChg chg="modSp mod">
        <pc:chgData name="Tammy Pankey" userId="89b84b47-0384-4d66-b56e-dc00ebdb68cf" providerId="ADAL" clId="{B29183B2-EEEC-48F6-BFEA-F4BE364D7865}" dt="2023-07-05T19:56:43.802" v="26" actId="2711"/>
        <pc:sldMkLst>
          <pc:docMk/>
          <pc:sldMk cId="133115148" sldId="308"/>
        </pc:sldMkLst>
        <pc:spChg chg="mod">
          <ac:chgData name="Tammy Pankey" userId="89b84b47-0384-4d66-b56e-dc00ebdb68cf" providerId="ADAL" clId="{B29183B2-EEEC-48F6-BFEA-F4BE364D7865}" dt="2023-07-05T19:56:43.802" v="26" actId="2711"/>
          <ac:spMkLst>
            <pc:docMk/>
            <pc:sldMk cId="133115148" sldId="308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43.802" v="26" actId="2711"/>
          <ac:spMkLst>
            <pc:docMk/>
            <pc:sldMk cId="133115148" sldId="308"/>
            <ac:spMk id="9" creationId="{2B4A7025-DB88-BFEF-92EF-BA2D9CED0D48}"/>
          </ac:spMkLst>
        </pc:spChg>
        <pc:spChg chg="mod">
          <ac:chgData name="Tammy Pankey" userId="89b84b47-0384-4d66-b56e-dc00ebdb68cf" providerId="ADAL" clId="{B29183B2-EEEC-48F6-BFEA-F4BE364D7865}" dt="2023-07-05T19:56:43.802" v="26" actId="2711"/>
          <ac:spMkLst>
            <pc:docMk/>
            <pc:sldMk cId="133115148" sldId="308"/>
            <ac:spMk id="10" creationId="{281EA884-CF64-867C-A90C-BD7C54C20DCF}"/>
          </ac:spMkLst>
        </pc:spChg>
      </pc:sldChg>
      <pc:sldChg chg="modSp mod">
        <pc:chgData name="Tammy Pankey" userId="89b84b47-0384-4d66-b56e-dc00ebdb68cf" providerId="ADAL" clId="{B29183B2-EEEC-48F6-BFEA-F4BE364D7865}" dt="2023-07-05T19:57:02.587" v="29" actId="404"/>
        <pc:sldMkLst>
          <pc:docMk/>
          <pc:sldMk cId="2130926778" sldId="309"/>
        </pc:sldMkLst>
        <pc:spChg chg="mod">
          <ac:chgData name="Tammy Pankey" userId="89b84b47-0384-4d66-b56e-dc00ebdb68cf" providerId="ADAL" clId="{B29183B2-EEEC-48F6-BFEA-F4BE364D7865}" dt="2023-07-05T19:56:58.246" v="28" actId="2711"/>
          <ac:spMkLst>
            <pc:docMk/>
            <pc:sldMk cId="2130926778" sldId="309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58.246" v="28" actId="2711"/>
          <ac:spMkLst>
            <pc:docMk/>
            <pc:sldMk cId="2130926778" sldId="309"/>
            <ac:spMk id="8" creationId="{E3FC3ECD-FB7A-A668-0A9F-F86C1A9A5C15}"/>
          </ac:spMkLst>
        </pc:spChg>
        <pc:spChg chg="mod">
          <ac:chgData name="Tammy Pankey" userId="89b84b47-0384-4d66-b56e-dc00ebdb68cf" providerId="ADAL" clId="{B29183B2-EEEC-48F6-BFEA-F4BE364D7865}" dt="2023-07-05T19:56:58.246" v="28" actId="2711"/>
          <ac:spMkLst>
            <pc:docMk/>
            <pc:sldMk cId="2130926778" sldId="309"/>
            <ac:spMk id="9" creationId="{5FE2B9D8-A678-9643-F6D2-B3B297CACA31}"/>
          </ac:spMkLst>
        </pc:spChg>
        <pc:spChg chg="mod">
          <ac:chgData name="Tammy Pankey" userId="89b84b47-0384-4d66-b56e-dc00ebdb68cf" providerId="ADAL" clId="{B29183B2-EEEC-48F6-BFEA-F4BE364D7865}" dt="2023-07-05T19:56:58.246" v="28" actId="2711"/>
          <ac:spMkLst>
            <pc:docMk/>
            <pc:sldMk cId="2130926778" sldId="309"/>
            <ac:spMk id="10" creationId="{DBEB0291-8C0C-5B77-EAB8-7C6AA1F2937D}"/>
          </ac:spMkLst>
        </pc:spChg>
        <pc:spChg chg="mod">
          <ac:chgData name="Tammy Pankey" userId="89b84b47-0384-4d66-b56e-dc00ebdb68cf" providerId="ADAL" clId="{B29183B2-EEEC-48F6-BFEA-F4BE364D7865}" dt="2023-07-05T19:56:58.246" v="28" actId="2711"/>
          <ac:spMkLst>
            <pc:docMk/>
            <pc:sldMk cId="2130926778" sldId="309"/>
            <ac:spMk id="19" creationId="{ADDE9741-7C14-4763-B133-7032A091F63B}"/>
          </ac:spMkLst>
        </pc:spChg>
        <pc:spChg chg="mod">
          <ac:chgData name="Tammy Pankey" userId="89b84b47-0384-4d66-b56e-dc00ebdb68cf" providerId="ADAL" clId="{B29183B2-EEEC-48F6-BFEA-F4BE364D7865}" dt="2023-07-05T19:57:02.587" v="29" actId="404"/>
          <ac:spMkLst>
            <pc:docMk/>
            <pc:sldMk cId="2130926778" sldId="309"/>
            <ac:spMk id="20" creationId="{A099BEB0-B9EA-44FA-85D4-76D0A86E6535}"/>
          </ac:spMkLst>
        </pc:spChg>
      </pc:sldChg>
      <pc:sldChg chg="modSp mod">
        <pc:chgData name="Tammy Pankey" userId="89b84b47-0384-4d66-b56e-dc00ebdb68cf" providerId="ADAL" clId="{B29183B2-EEEC-48F6-BFEA-F4BE364D7865}" dt="2023-07-05T19:57:32.587" v="36" actId="14100"/>
        <pc:sldMkLst>
          <pc:docMk/>
          <pc:sldMk cId="1179324367" sldId="310"/>
        </pc:sldMkLst>
        <pc:spChg chg="mod">
          <ac:chgData name="Tammy Pankey" userId="89b84b47-0384-4d66-b56e-dc00ebdb68cf" providerId="ADAL" clId="{B29183B2-EEEC-48F6-BFEA-F4BE364D7865}" dt="2023-07-05T19:57:26.510" v="35" actId="2711"/>
          <ac:spMkLst>
            <pc:docMk/>
            <pc:sldMk cId="1179324367" sldId="310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7:26.510" v="35" actId="2711"/>
          <ac:spMkLst>
            <pc:docMk/>
            <pc:sldMk cId="1179324367" sldId="310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7:26.510" v="35" actId="2711"/>
          <ac:spMkLst>
            <pc:docMk/>
            <pc:sldMk cId="1179324367" sldId="310"/>
            <ac:spMk id="9" creationId="{EF386167-0CC6-4168-B6CD-9E6EBDB32E86}"/>
          </ac:spMkLst>
        </pc:spChg>
        <pc:spChg chg="mod">
          <ac:chgData name="Tammy Pankey" userId="89b84b47-0384-4d66-b56e-dc00ebdb68cf" providerId="ADAL" clId="{B29183B2-EEEC-48F6-BFEA-F4BE364D7865}" dt="2023-07-05T19:57:26.510" v="35" actId="2711"/>
          <ac:spMkLst>
            <pc:docMk/>
            <pc:sldMk cId="1179324367" sldId="310"/>
            <ac:spMk id="12" creationId="{72539CDD-1594-0EDD-F711-AC409595CD91}"/>
          </ac:spMkLst>
        </pc:spChg>
        <pc:picChg chg="mod">
          <ac:chgData name="Tammy Pankey" userId="89b84b47-0384-4d66-b56e-dc00ebdb68cf" providerId="ADAL" clId="{B29183B2-EEEC-48F6-BFEA-F4BE364D7865}" dt="2023-07-05T19:57:32.587" v="36" actId="14100"/>
          <ac:picMkLst>
            <pc:docMk/>
            <pc:sldMk cId="1179324367" sldId="310"/>
            <ac:picMk id="14" creationId="{325DC140-12AA-2845-9146-86684FCD9582}"/>
          </ac:picMkLst>
        </pc:picChg>
      </pc:sldChg>
      <pc:sldChg chg="modSp mod modNotesTx">
        <pc:chgData name="Tammy Pankey" userId="89b84b47-0384-4d66-b56e-dc00ebdb68cf" providerId="ADAL" clId="{B29183B2-EEEC-48F6-BFEA-F4BE364D7865}" dt="2023-07-05T19:59:55.338" v="41"/>
        <pc:sldMkLst>
          <pc:docMk/>
          <pc:sldMk cId="2597112184" sldId="312"/>
        </pc:sldMkLst>
        <pc:spChg chg="mod">
          <ac:chgData name="Tammy Pankey" userId="89b84b47-0384-4d66-b56e-dc00ebdb68cf" providerId="ADAL" clId="{B29183B2-EEEC-48F6-BFEA-F4BE364D7865}" dt="2023-07-05T19:57:46.526" v="37" actId="2711"/>
          <ac:spMkLst>
            <pc:docMk/>
            <pc:sldMk cId="2597112184" sldId="312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7:46.526" v="37" actId="2711"/>
          <ac:spMkLst>
            <pc:docMk/>
            <pc:sldMk cId="2597112184" sldId="312"/>
            <ac:spMk id="9" creationId="{5F78A9DB-E5AA-4B24-9F57-3E0E955F5A92}"/>
          </ac:spMkLst>
        </pc:spChg>
        <pc:spChg chg="mod">
          <ac:chgData name="Tammy Pankey" userId="89b84b47-0384-4d66-b56e-dc00ebdb68cf" providerId="ADAL" clId="{B29183B2-EEEC-48F6-BFEA-F4BE364D7865}" dt="2023-07-05T19:57:46.526" v="37" actId="2711"/>
          <ac:spMkLst>
            <pc:docMk/>
            <pc:sldMk cId="2597112184" sldId="312"/>
            <ac:spMk id="11" creationId="{36F64D3A-075E-49C2-9842-F32E7A65343B}"/>
          </ac:spMkLst>
        </pc:spChg>
        <pc:spChg chg="mod">
          <ac:chgData name="Tammy Pankey" userId="89b84b47-0384-4d66-b56e-dc00ebdb68cf" providerId="ADAL" clId="{B29183B2-EEEC-48F6-BFEA-F4BE364D7865}" dt="2023-07-05T19:57:46.526" v="37" actId="2711"/>
          <ac:spMkLst>
            <pc:docMk/>
            <pc:sldMk cId="2597112184" sldId="312"/>
            <ac:spMk id="13" creationId="{79E1ECC3-F162-4E13-A48B-FE68FA7D1D1C}"/>
          </ac:spMkLst>
        </pc:spChg>
      </pc:sldChg>
      <pc:sldChg chg="modSp mod">
        <pc:chgData name="Tammy Pankey" userId="89b84b47-0384-4d66-b56e-dc00ebdb68cf" providerId="ADAL" clId="{B29183B2-EEEC-48F6-BFEA-F4BE364D7865}" dt="2023-07-05T19:55:30.048" v="15" actId="2711"/>
        <pc:sldMkLst>
          <pc:docMk/>
          <pc:sldMk cId="3587454972" sldId="313"/>
        </pc:sldMkLst>
        <pc:spChg chg="mod">
          <ac:chgData name="Tammy Pankey" userId="89b84b47-0384-4d66-b56e-dc00ebdb68cf" providerId="ADAL" clId="{B29183B2-EEEC-48F6-BFEA-F4BE364D7865}" dt="2023-07-05T19:55:30.048" v="15" actId="2711"/>
          <ac:spMkLst>
            <pc:docMk/>
            <pc:sldMk cId="3587454972" sldId="313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30.048" v="15" actId="2711"/>
          <ac:spMkLst>
            <pc:docMk/>
            <pc:sldMk cId="3587454972" sldId="313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5:30.048" v="15" actId="2711"/>
          <ac:spMkLst>
            <pc:docMk/>
            <pc:sldMk cId="3587454972" sldId="313"/>
            <ac:spMk id="14" creationId="{CD135C1E-0942-48C3-9F0A-AD3D55C08964}"/>
          </ac:spMkLst>
        </pc:spChg>
      </pc:sldChg>
      <pc:sldChg chg="modSp mod">
        <pc:chgData name="Tammy Pankey" userId="89b84b47-0384-4d66-b56e-dc00ebdb68cf" providerId="ADAL" clId="{B29183B2-EEEC-48F6-BFEA-F4BE364D7865}" dt="2023-07-05T19:56:50.274" v="27" actId="2711"/>
        <pc:sldMkLst>
          <pc:docMk/>
          <pc:sldMk cId="4116920718" sldId="314"/>
        </pc:sldMkLst>
        <pc:spChg chg="mod">
          <ac:chgData name="Tammy Pankey" userId="89b84b47-0384-4d66-b56e-dc00ebdb68cf" providerId="ADAL" clId="{B29183B2-EEEC-48F6-BFEA-F4BE364D7865}" dt="2023-07-05T19:56:50.274" v="27" actId="2711"/>
          <ac:spMkLst>
            <pc:docMk/>
            <pc:sldMk cId="4116920718" sldId="314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50.274" v="27" actId="2711"/>
          <ac:spMkLst>
            <pc:docMk/>
            <pc:sldMk cId="4116920718" sldId="314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6:50.274" v="27" actId="2711"/>
          <ac:spMkLst>
            <pc:docMk/>
            <pc:sldMk cId="4116920718" sldId="314"/>
            <ac:spMk id="5" creationId="{DD4712C1-F703-4BDE-AA70-74AE23C7B717}"/>
          </ac:spMkLst>
        </pc:spChg>
      </pc:sldChg>
      <pc:sldChg chg="modSp mod">
        <pc:chgData name="Tammy Pankey" userId="89b84b47-0384-4d66-b56e-dc00ebdb68cf" providerId="ADAL" clId="{B29183B2-EEEC-48F6-BFEA-F4BE364D7865}" dt="2023-07-05T19:55:01.724" v="12" actId="2711"/>
        <pc:sldMkLst>
          <pc:docMk/>
          <pc:sldMk cId="1049560540" sldId="315"/>
        </pc:sldMkLst>
        <pc:spChg chg="mod">
          <ac:chgData name="Tammy Pankey" userId="89b84b47-0384-4d66-b56e-dc00ebdb68cf" providerId="ADAL" clId="{B29183B2-EEEC-48F6-BFEA-F4BE364D7865}" dt="2023-07-05T19:55:01.724" v="12" actId="2711"/>
          <ac:spMkLst>
            <pc:docMk/>
            <pc:sldMk cId="1049560540" sldId="315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01.724" v="12" actId="2711"/>
          <ac:spMkLst>
            <pc:docMk/>
            <pc:sldMk cId="1049560540" sldId="315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5:01.724" v="12" actId="2711"/>
          <ac:spMkLst>
            <pc:docMk/>
            <pc:sldMk cId="1049560540" sldId="315"/>
            <ac:spMk id="14" creationId="{CD135C1E-0942-48C3-9F0A-AD3D55C08964}"/>
          </ac:spMkLst>
        </pc:spChg>
      </pc:sldChg>
      <pc:sldChg chg="modSp mod">
        <pc:chgData name="Tammy Pankey" userId="89b84b47-0384-4d66-b56e-dc00ebdb68cf" providerId="ADAL" clId="{B29183B2-EEEC-48F6-BFEA-F4BE364D7865}" dt="2023-07-05T19:55:20.279" v="14" actId="6549"/>
        <pc:sldMkLst>
          <pc:docMk/>
          <pc:sldMk cId="3799020128" sldId="316"/>
        </pc:sldMkLst>
        <pc:spChg chg="mod">
          <ac:chgData name="Tammy Pankey" userId="89b84b47-0384-4d66-b56e-dc00ebdb68cf" providerId="ADAL" clId="{B29183B2-EEEC-48F6-BFEA-F4BE364D7865}" dt="2023-07-05T19:55:16.056" v="13" actId="2711"/>
          <ac:spMkLst>
            <pc:docMk/>
            <pc:sldMk cId="3799020128" sldId="316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20.279" v="14" actId="6549"/>
          <ac:spMkLst>
            <pc:docMk/>
            <pc:sldMk cId="3799020128" sldId="316"/>
            <ac:spMk id="5" creationId="{10ABE645-FF32-44E9-A331-55193DF25DF0}"/>
          </ac:spMkLst>
        </pc:spChg>
      </pc:sldChg>
      <pc:sldChg chg="addSp delSp modSp mod">
        <pc:chgData name="Tammy Pankey" userId="89b84b47-0384-4d66-b56e-dc00ebdb68cf" providerId="ADAL" clId="{B29183B2-EEEC-48F6-BFEA-F4BE364D7865}" dt="2023-07-05T19:54:41.035" v="10" actId="2711"/>
        <pc:sldMkLst>
          <pc:docMk/>
          <pc:sldMk cId="3891411312" sldId="317"/>
        </pc:sldMkLst>
        <pc:spChg chg="mod">
          <ac:chgData name="Tammy Pankey" userId="89b84b47-0384-4d66-b56e-dc00ebdb68cf" providerId="ADAL" clId="{B29183B2-EEEC-48F6-BFEA-F4BE364D7865}" dt="2023-07-05T19:54:41.035" v="10" actId="2711"/>
          <ac:spMkLst>
            <pc:docMk/>
            <pc:sldMk cId="3891411312" sldId="317"/>
            <ac:spMk id="5" creationId="{F3B760C1-7E25-45A7-B891-53C58D074EA2}"/>
          </ac:spMkLst>
        </pc:spChg>
        <pc:spChg chg="mod">
          <ac:chgData name="Tammy Pankey" userId="89b84b47-0384-4d66-b56e-dc00ebdb68cf" providerId="ADAL" clId="{B29183B2-EEEC-48F6-BFEA-F4BE364D7865}" dt="2023-07-05T19:54:41.035" v="10" actId="2711"/>
          <ac:spMkLst>
            <pc:docMk/>
            <pc:sldMk cId="3891411312" sldId="317"/>
            <ac:spMk id="6" creationId="{B6ADE897-E12C-4A20-B842-CD64CC495BD3}"/>
          </ac:spMkLst>
        </pc:spChg>
        <pc:spChg chg="mod">
          <ac:chgData name="Tammy Pankey" userId="89b84b47-0384-4d66-b56e-dc00ebdb68cf" providerId="ADAL" clId="{B29183B2-EEEC-48F6-BFEA-F4BE364D7865}" dt="2023-07-05T19:54:41.035" v="10" actId="2711"/>
          <ac:spMkLst>
            <pc:docMk/>
            <pc:sldMk cId="3891411312" sldId="317"/>
            <ac:spMk id="26" creationId="{49461470-2C49-0B4A-AFF2-693C58AC2F9F}"/>
          </ac:spMkLst>
        </pc:spChg>
        <pc:picChg chg="add mod">
          <ac:chgData name="Tammy Pankey" userId="89b84b47-0384-4d66-b56e-dc00ebdb68cf" providerId="ADAL" clId="{B29183B2-EEEC-48F6-BFEA-F4BE364D7865}" dt="2023-07-05T19:54:35.269" v="9" actId="1076"/>
          <ac:picMkLst>
            <pc:docMk/>
            <pc:sldMk cId="3891411312" sldId="317"/>
            <ac:picMk id="8" creationId="{7719C2CA-D921-2786-EA97-6328C1BF0B31}"/>
          </ac:picMkLst>
        </pc:picChg>
        <pc:picChg chg="del">
          <ac:chgData name="Tammy Pankey" userId="89b84b47-0384-4d66-b56e-dc00ebdb68cf" providerId="ADAL" clId="{B29183B2-EEEC-48F6-BFEA-F4BE364D7865}" dt="2023-07-05T19:53:52.894" v="3" actId="478"/>
          <ac:picMkLst>
            <pc:docMk/>
            <pc:sldMk cId="3891411312" sldId="317"/>
            <ac:picMk id="13" creationId="{6335B222-1AA9-4892-A3FD-904EEBAC60B8}"/>
          </ac:picMkLst>
        </pc:picChg>
      </pc:sldChg>
      <pc:sldChg chg="modSp mod">
        <pc:chgData name="Tammy Pankey" userId="89b84b47-0384-4d66-b56e-dc00ebdb68cf" providerId="ADAL" clId="{B29183B2-EEEC-48F6-BFEA-F4BE364D7865}" dt="2023-07-05T19:57:51.487" v="38" actId="2711"/>
        <pc:sldMkLst>
          <pc:docMk/>
          <pc:sldMk cId="1754274421" sldId="318"/>
        </pc:sldMkLst>
        <pc:spChg chg="mod">
          <ac:chgData name="Tammy Pankey" userId="89b84b47-0384-4d66-b56e-dc00ebdb68cf" providerId="ADAL" clId="{B29183B2-EEEC-48F6-BFEA-F4BE364D7865}" dt="2023-07-05T19:57:51.487" v="38" actId="2711"/>
          <ac:spMkLst>
            <pc:docMk/>
            <pc:sldMk cId="1754274421" sldId="318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7:51.487" v="38" actId="2711"/>
          <ac:spMkLst>
            <pc:docMk/>
            <pc:sldMk cId="1754274421" sldId="318"/>
            <ac:spMk id="4" creationId="{56567651-8AA4-479B-AC03-821AC799E926}"/>
          </ac:spMkLst>
        </pc:spChg>
      </pc:sldChg>
      <pc:sldChg chg="addSp delSp modSp mod">
        <pc:chgData name="Tammy Pankey" userId="89b84b47-0384-4d66-b56e-dc00ebdb68cf" providerId="ADAL" clId="{B29183B2-EEEC-48F6-BFEA-F4BE364D7865}" dt="2023-07-05T19:57:55.997" v="39" actId="2711"/>
        <pc:sldMkLst>
          <pc:docMk/>
          <pc:sldMk cId="1384095157" sldId="319"/>
        </pc:sldMkLst>
        <pc:spChg chg="mod">
          <ac:chgData name="Tammy Pankey" userId="89b84b47-0384-4d66-b56e-dc00ebdb68cf" providerId="ADAL" clId="{B29183B2-EEEC-48F6-BFEA-F4BE364D7865}" dt="2023-07-05T19:57:55.997" v="39" actId="2711"/>
          <ac:spMkLst>
            <pc:docMk/>
            <pc:sldMk cId="1384095157" sldId="319"/>
            <ac:spMk id="2" creationId="{4891256E-55E4-4477-949F-AB7E827AA79A}"/>
          </ac:spMkLst>
        </pc:spChg>
        <pc:spChg chg="del">
          <ac:chgData name="Tammy Pankey" userId="89b84b47-0384-4d66-b56e-dc00ebdb68cf" providerId="ADAL" clId="{B29183B2-EEEC-48F6-BFEA-F4BE364D7865}" dt="2023-07-05T19:37:49.458" v="0" actId="478"/>
          <ac:spMkLst>
            <pc:docMk/>
            <pc:sldMk cId="1384095157" sldId="319"/>
            <ac:spMk id="3" creationId="{FF09E301-2DD2-4D86-86AD-49BCE4C01F3A}"/>
          </ac:spMkLst>
        </pc:spChg>
        <pc:spChg chg="add del mod">
          <ac:chgData name="Tammy Pankey" userId="89b84b47-0384-4d66-b56e-dc00ebdb68cf" providerId="ADAL" clId="{B29183B2-EEEC-48F6-BFEA-F4BE364D7865}" dt="2023-07-05T19:37:52.894" v="1" actId="478"/>
          <ac:spMkLst>
            <pc:docMk/>
            <pc:sldMk cId="1384095157" sldId="319"/>
            <ac:spMk id="6" creationId="{2F8BD295-511B-9993-BA02-6076F0CC54B8}"/>
          </ac:spMkLst>
        </pc:spChg>
        <pc:spChg chg="add mod">
          <ac:chgData name="Tammy Pankey" userId="89b84b47-0384-4d66-b56e-dc00ebdb68cf" providerId="ADAL" clId="{B29183B2-EEEC-48F6-BFEA-F4BE364D7865}" dt="2023-07-05T19:57:55.997" v="39" actId="2711"/>
          <ac:spMkLst>
            <pc:docMk/>
            <pc:sldMk cId="1384095157" sldId="319"/>
            <ac:spMk id="8" creationId="{17A5219F-4BEE-9D9D-3A1E-7F9AA14E9744}"/>
          </ac:spMkLst>
        </pc:spChg>
      </pc:sldChg>
      <pc:sldChg chg="modSp mod">
        <pc:chgData name="Tammy Pankey" userId="89b84b47-0384-4d66-b56e-dc00ebdb68cf" providerId="ADAL" clId="{B29183B2-EEEC-48F6-BFEA-F4BE364D7865}" dt="2023-07-05T19:55:57.493" v="19" actId="2711"/>
        <pc:sldMkLst>
          <pc:docMk/>
          <pc:sldMk cId="263907504" sldId="320"/>
        </pc:sldMkLst>
        <pc:spChg chg="mod">
          <ac:chgData name="Tammy Pankey" userId="89b84b47-0384-4d66-b56e-dc00ebdb68cf" providerId="ADAL" clId="{B29183B2-EEEC-48F6-BFEA-F4BE364D7865}" dt="2023-07-05T19:55:57.493" v="19" actId="2711"/>
          <ac:spMkLst>
            <pc:docMk/>
            <pc:sldMk cId="263907504" sldId="320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57.493" v="19" actId="2711"/>
          <ac:spMkLst>
            <pc:docMk/>
            <pc:sldMk cId="263907504" sldId="320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5:57.493" v="19" actId="2711"/>
          <ac:spMkLst>
            <pc:docMk/>
            <pc:sldMk cId="263907504" sldId="320"/>
            <ac:spMk id="10" creationId="{822B3E6E-CBE4-4586-A902-FB12D889174C}"/>
          </ac:spMkLst>
        </pc:spChg>
      </pc:sldChg>
      <pc:sldChg chg="modSp mod modNotesTx">
        <pc:chgData name="Tammy Pankey" userId="89b84b47-0384-4d66-b56e-dc00ebdb68cf" providerId="ADAL" clId="{B29183B2-EEEC-48F6-BFEA-F4BE364D7865}" dt="2023-07-05T20:01:36.622" v="42"/>
        <pc:sldMkLst>
          <pc:docMk/>
          <pc:sldMk cId="4161328521" sldId="321"/>
        </pc:sldMkLst>
        <pc:spChg chg="mod">
          <ac:chgData name="Tammy Pankey" userId="89b84b47-0384-4d66-b56e-dc00ebdb68cf" providerId="ADAL" clId="{B29183B2-EEEC-48F6-BFEA-F4BE364D7865}" dt="2023-07-05T19:56:09.557" v="21" actId="2711"/>
          <ac:spMkLst>
            <pc:docMk/>
            <pc:sldMk cId="4161328521" sldId="321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09.557" v="21" actId="2711"/>
          <ac:spMkLst>
            <pc:docMk/>
            <pc:sldMk cId="4161328521" sldId="321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6:09.557" v="21" actId="2711"/>
          <ac:spMkLst>
            <pc:docMk/>
            <pc:sldMk cId="4161328521" sldId="321"/>
            <ac:spMk id="5" creationId="{99DD8D6A-447D-4110-8507-7700AA3250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71QKUqBj3w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FIRSTLEGOLeagueofficia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FIRSTLEGOLeagueofficia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0.safelinks.protection.outlook.com/?url=https%3A%2F%2Fspike.legoeducation.com%2F&amp;data=04%7C01%7Cljackson%40firstinspires.org%7Ca2f69b751f2440fc675608d9db807e99%7C87f3c3bf6dd144ecbd8f99e4e622ef84%7C0%7C0%7C637782167199772092%7CUnknown%7CTWFpbGZsb3d8eyJWIjoiMC4wLjAwMDAiLCJQIjoiV2luMzIiLCJBTiI6Ik1haWwiLCJXVCI6Mn0%3D%7C1000&amp;sdata=u1XHQNw87%2FPKR1MTeb55VdD%2FMgpX2WqlifRkeQQZSEA%3D&amp;reserved=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Session 1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Have the team watch the season videos on the FIRST® LEGO® League YouTube channel and read pages 3-9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Two devices are suggested, one for the robot and one for project work.  Additional devices for the mission model building are useful.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Activities in the sessions use the LEGO Education SPIKE™ Prime app.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Make sure the controller and device are plugged in and charging at the end of the session.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Robot Game Connection:  Have the team think about how a sensor could be helpful to get the robot to stop in the right place to engage with a mission model on the 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i="0" u="none" strike="noStrike" baseline="0" dirty="0">
                <a:latin typeface="Arial-BoldMT"/>
              </a:rPr>
              <a:t>Team Tasks </a:t>
            </a:r>
            <a:r>
              <a:rPr lang="en-US" sz="4800" b="0" i="0" u="none" strike="noStrike" baseline="0" dirty="0">
                <a:latin typeface="Arial-BoldMT"/>
              </a:rPr>
              <a:t>(100-120 minutes)  </a:t>
            </a:r>
            <a:r>
              <a:rPr lang="en-US" sz="4800" b="1" i="0" u="none" strike="noStrike" baseline="0" dirty="0">
                <a:latin typeface="Arial-BoldMT"/>
              </a:rPr>
              <a:t>Read the Project Spark.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i="0" u="none" strike="noStrike" baseline="0" dirty="0">
                <a:latin typeface="Arial-BoldMT"/>
              </a:rPr>
              <a:t>Facilitator Tips</a:t>
            </a:r>
            <a:endParaRPr lang="en-US" sz="4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3600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3600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3600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3600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3600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83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u="none" strike="noStrike" baseline="0" dirty="0">
                <a:latin typeface="Arial-BoldMT"/>
              </a:rPr>
              <a:t>Team Tasks </a:t>
            </a:r>
            <a:r>
              <a:rPr lang="en-US" sz="36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47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u="none" strike="noStrike" baseline="0" dirty="0">
                <a:latin typeface="Arial-BoldMT"/>
              </a:rPr>
              <a:t>Team Tasks </a:t>
            </a:r>
            <a:r>
              <a:rPr lang="en-US" sz="36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43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9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4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21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63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72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602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3, 5, and 11 from the Challenge set. 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67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Each session in this guide takes two hours. If needed, split each session into two separate 60-minute meetings by having the team complete each page in a 60-minute meeting.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Sessions 1-4 may take additional time to complete the builds.</a:t>
            </a:r>
          </a:p>
          <a:p>
            <a:r>
              <a:rPr lang="en-US" b="1" dirty="0"/>
              <a:t>Session 1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Have the team watch the season videos on the FIRST® LEGO® League YouTube channel and read pages 3-9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Two devices are suggested, one for the robot and one for project work.  Additional devices for the mission model building are useful.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Activities in the sessions use the LEGO Education SPIKE™ Prime app.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Make sure the controller and device are plugged in and charging at the end of the session.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Robot Game Connection:  Have the team think about how a sensor could be helpful to get the robot to stop in the right place to engage with a mission model on the 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Share </a:t>
            </a:r>
            <a:r>
              <a:rPr lang="en-US" sz="2800" b="0" i="0" u="none" strike="noStrike" baseline="0" dirty="0">
                <a:latin typeface="Arial-BoldMT"/>
              </a:rPr>
              <a:t>(10-15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Place the completed models on the mat with Dual Lock squares according to the field setup in the Robot Game Rulebook.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50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64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 </a:t>
            </a:r>
            <a:r>
              <a:rPr lang="en-US" sz="180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MUSEUM CAREERS 101 | Types of Museums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(14:37) 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963E"/>
                </a:solidFill>
                <a:latin typeface="Arial-BoldMT"/>
              </a:rPr>
              <a:t>Clean Up Pointers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 Link on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GoNoodle:  https://family.gonoodle.com/activities/clean-up 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(10-15 minutes)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Have the team watch the season videos on the </a:t>
            </a:r>
            <a:r>
              <a:rPr lang="en-US" sz="1800" b="0" i="1" u="none" strike="noStrike" baseline="0" dirty="0">
                <a:latin typeface="Arial-ItalicMT"/>
              </a:rPr>
              <a:t>FIRST</a:t>
            </a:r>
            <a:r>
              <a:rPr lang="en-US" sz="1800" b="0" i="0" u="none" strike="noStrike" baseline="0" dirty="0">
                <a:latin typeface="ArialMT"/>
              </a:rPr>
              <a:t>® LEGO® League YouTube channel and read pages 3-9 in their </a:t>
            </a:r>
            <a:r>
              <a:rPr lang="en-US" sz="1800" b="0" i="1" u="none" strike="noStrike" baseline="0" dirty="0">
                <a:latin typeface="Arial-ItalicMT"/>
              </a:rPr>
              <a:t>Engineering Notebooks</a:t>
            </a:r>
            <a:r>
              <a:rPr lang="en-US" sz="1800" b="0" i="0" u="none" strike="noStrike" baseline="0" dirty="0">
                <a:latin typeface="ArialM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 Neue" panose="02000503000000020004"/>
              </a:rPr>
              <a:t>Visit the </a:t>
            </a:r>
            <a:r>
              <a:rPr lang="en-US" sz="1200" i="1" dirty="0">
                <a:latin typeface="Helvetica Neue" panose="02000503000000020004"/>
                <a:hlinkClick r:id="rId3"/>
              </a:rPr>
              <a:t>FIRST</a:t>
            </a:r>
            <a:r>
              <a:rPr lang="en-US" sz="1200" baseline="30000" dirty="0">
                <a:latin typeface="Helvetica Neue" panose="02000503000000020004"/>
                <a:hlinkClick r:id="rId3"/>
              </a:rPr>
              <a:t>®</a:t>
            </a:r>
            <a:r>
              <a:rPr lang="en-US" sz="1200" dirty="0">
                <a:latin typeface="Helvetica Neue" panose="02000503000000020004"/>
                <a:hlinkClick r:id="rId3"/>
              </a:rPr>
              <a:t> LEGO</a:t>
            </a:r>
            <a:r>
              <a:rPr lang="en-US" sz="1200" baseline="30000" dirty="0">
                <a:latin typeface="Helvetica Neue" panose="02000503000000020004"/>
                <a:hlinkClick r:id="rId3"/>
              </a:rPr>
              <a:t> ®</a:t>
            </a:r>
            <a:r>
              <a:rPr lang="en-US" sz="1200" dirty="0">
                <a:latin typeface="Helvetica Neue" panose="02000503000000020004"/>
                <a:hlinkClick r:id="" action="ppaction://noaction"/>
              </a:rPr>
              <a:t> League YouTube Channel </a:t>
            </a:r>
            <a:r>
              <a:rPr lang="en-US" sz="1200" dirty="0">
                <a:latin typeface="Helvetica Neue" panose="02000503000000020004"/>
              </a:rPr>
              <a:t>to watch the </a:t>
            </a:r>
            <a:r>
              <a:rPr lang="en-US" sz="1200" b="0" i="0" u="none" strike="noStrike" baseline="0" dirty="0">
                <a:latin typeface="ArialMT"/>
              </a:rPr>
              <a:t>MASTERPIECE</a:t>
            </a:r>
            <a:r>
              <a:rPr lang="en-US" sz="1200" b="0" i="0" u="none" strike="noStrike" baseline="30000" dirty="0">
                <a:latin typeface="ArialMT"/>
              </a:rPr>
              <a:t>SM</a:t>
            </a:r>
            <a:r>
              <a:rPr lang="en-US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dirty="0">
                <a:latin typeface="Helvetica Neue" panose="02000503000000020004"/>
              </a:rPr>
              <a:t> season launch video</a:t>
            </a:r>
          </a:p>
          <a:p>
            <a:endParaRPr lang="en-US" b="1" dirty="0"/>
          </a:p>
          <a:p>
            <a:r>
              <a:rPr lang="en-US" b="1" dirty="0"/>
              <a:t>Session 1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Have the team watch the season videos on the FIRST® LEGO® League YouTube channel and read pages 3-9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Two devices are suggested, one for the robot and one for project work.  Additional devices for the mission model building are useful.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Activities in the sessions use the LEGO Education SPIKE™ Prime app.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Make sure the controller and device are plugged in and charging at the end of the session.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Robot Game Connection:  Have the team think about how a sensor could be helpful to get the robot to stop in the right place to engage with a mission model on the mat.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 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(10-15 minutes)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 season videos and read pages 3-9 on how FIRST® LEGO® League Challenge works and the </a:t>
            </a:r>
            <a:r>
              <a:rPr lang="en-US" sz="2800" b="0" i="0" u="none" strike="noStrike" baseline="0" dirty="0">
                <a:latin typeface="ArialMT"/>
              </a:rPr>
              <a:t>MASTERPIECE</a:t>
            </a:r>
            <a:r>
              <a:rPr lang="en-US" sz="2800" b="0" i="0" u="none" strike="noStrike" baseline="30000" dirty="0">
                <a:latin typeface="ArialMT"/>
              </a:rPr>
              <a:t>SM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challenge.</a:t>
            </a:r>
            <a:endParaRPr lang="en-US" sz="18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Share the season videos on the </a:t>
            </a:r>
            <a:r>
              <a:rPr lang="en-US" sz="1800" b="0" i="1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FIRST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® LEGO® League YouTube Channel with the team.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have already watched the season launch video in the introductory slides, you may choose to skip it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000" dirty="0">
                <a:latin typeface="Helvetica Neue" panose="02000503000000020004"/>
              </a:rPr>
              <a:t>Visit the </a:t>
            </a:r>
            <a:r>
              <a:rPr lang="en-US" sz="1000" i="1" dirty="0">
                <a:latin typeface="Helvetica Neue" panose="02000503000000020004"/>
                <a:hlinkClick r:id="rId3"/>
              </a:rPr>
              <a:t>FIRST</a:t>
            </a:r>
            <a:r>
              <a:rPr lang="en-US" sz="1000" baseline="30000" dirty="0">
                <a:latin typeface="Helvetica Neue" panose="02000503000000020004"/>
                <a:hlinkClick r:id="rId3"/>
              </a:rPr>
              <a:t>®</a:t>
            </a:r>
            <a:r>
              <a:rPr lang="en-US" sz="1000" dirty="0">
                <a:latin typeface="Helvetica Neue" panose="02000503000000020004"/>
                <a:hlinkClick r:id="rId3"/>
              </a:rPr>
              <a:t> LEGO</a:t>
            </a:r>
            <a:r>
              <a:rPr lang="en-US" sz="1000" baseline="30000" dirty="0">
                <a:latin typeface="Helvetica Neue" panose="02000503000000020004"/>
                <a:hlinkClick r:id="rId3"/>
              </a:rPr>
              <a:t> ®</a:t>
            </a:r>
            <a:r>
              <a:rPr lang="en-US" sz="1000" dirty="0">
                <a:latin typeface="Helvetica Neue" panose="02000503000000020004"/>
                <a:hlinkClick r:id="" action="ppaction://noaction"/>
              </a:rPr>
              <a:t> League YouTube Channel </a:t>
            </a:r>
            <a:r>
              <a:rPr lang="en-US" sz="1000" dirty="0">
                <a:latin typeface="Helvetica Neue" panose="02000503000000020004"/>
              </a:rPr>
              <a:t>to watch the </a:t>
            </a:r>
            <a:r>
              <a:rPr lang="en-US" sz="1000" b="0" i="0" u="none" strike="noStrike" baseline="0" dirty="0">
                <a:latin typeface="ArialMT"/>
              </a:rPr>
              <a:t>MASTERPIECE</a:t>
            </a:r>
            <a:r>
              <a:rPr lang="en-US" sz="1000" b="0" i="0" u="none" strike="noStrike" baseline="30000" dirty="0">
                <a:latin typeface="ArialMT"/>
              </a:rPr>
              <a:t>SM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dirty="0">
                <a:latin typeface="Helvetica Neue" panose="02000503000000020004"/>
              </a:rPr>
              <a:t> season launch video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ArialMT"/>
              </a:rPr>
              <a:t>Each session in this guide takes two hours. If needed, split each session into two separate 60-minute meetings by having the team complete each page in a 60-minute meeting.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ArialMT"/>
              </a:rPr>
              <a:t>Sessions 1-4 may take additional time to complete the builds.</a:t>
            </a:r>
          </a:p>
          <a:p>
            <a:r>
              <a:rPr lang="en-US" sz="1000" b="1" dirty="0"/>
              <a:t>Session 1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Have the team watch the season videos on the FIRST® LEGO® League YouTube channel and read pages 3-9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Two devices are suggested, one for the robot and one for project work.  Additional devices for the mission model building are useful.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Activities in the sessions use the LEGO Education SPIKE™ Prime app.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Make sure the controller and device are plugged in and charging at the end of the session.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Robot Game Connection:  Have the team think about how a sensor could be helpful to get the robot to stop in the right place to engage with a mission model on the mat.</a:t>
            </a:r>
            <a:endParaRPr lang="en-US" sz="1000" dirty="0">
              <a:latin typeface="Helvetica Neue" panose="0200050300000002000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 for SPIKE on-line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https://spike.legoeducation.com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(remember to use a Chrome browser)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 </a:t>
            </a:r>
            <a:endParaRPr lang="en-US" sz="1800" b="1" dirty="0"/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Have the team watch the season videos on the FIRST® LEGO® League YouTube channel and read pages 3-9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Two devices are suggested, one for the robot and one for project work.  Additional devices for the mission model building are useful.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Activities in the sessions use the LEGO Education SPIKE™ Prime app.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Make sure the controller and device are plugged in and charging at the end of the session.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Robot Game Connection:  Have the team think about how a sensor could be helpful to get the robot to stop in the right place to engage with a mission model on the mat.</a:t>
            </a:r>
            <a:endParaRPr lang="en-US" sz="1800" dirty="0">
              <a:latin typeface="Helvetica Neue" panose="020005030000000200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 </a:t>
            </a:r>
            <a:endParaRPr lang="en-US" sz="1800" b="1" dirty="0"/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Have the team watch the season videos on the FIRST® LEGO® League YouTube channel and read pages 3-9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Two devices are suggested, one for the robot and one for project work.  Additional devices for the mission model building are useful.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Activities in the sessions use the LEGO Education SPIKE™ Prime app.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Make sure the controller and device are plugged in and charging at the end of the session.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Robot Game Connection:  Have the team think about how a sensor could be helpful to get the robot to stop in the right place to engage with a mission model on the mat.</a:t>
            </a:r>
            <a:endParaRPr lang="en-US" sz="1800" dirty="0">
              <a:latin typeface="Helvetica Neue" panose="020005030000000200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 </a:t>
            </a:r>
            <a:r>
              <a:rPr lang="en-US" sz="1800" b="1" i="0" u="none" strike="noStrike" baseline="0" dirty="0">
                <a:latin typeface="Arial-BoldMT"/>
              </a:rPr>
              <a:t>Read the Project Spark.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79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  </a:t>
            </a:r>
            <a:r>
              <a:rPr lang="en-US" sz="1800" b="1" i="0" u="none" strike="noStrike" baseline="0" dirty="0">
                <a:latin typeface="Arial-BoldMT"/>
              </a:rPr>
              <a:t>Read the Project Spark.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5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c/FIRSTLEGOLeagueofficia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0" y="2147776"/>
            <a:ext cx="4158543" cy="25748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Museum Curator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EC20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1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EC202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8B4590-A7BE-F45C-65EE-D1081410D8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114" y="5315645"/>
            <a:ext cx="2672453" cy="1343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FE03-4789-704A-447A-D8B047B788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92" y="5696961"/>
            <a:ext cx="1638221" cy="931904"/>
          </a:xfrm>
          <a:prstGeom prst="rect">
            <a:avLst/>
          </a:prstGeom>
        </p:spPr>
      </p:pic>
      <p:pic>
        <p:nvPicPr>
          <p:cNvPr id="8" name="Picture 7" descr="A lego person holding a magnifying glass&#10;&#10;Description automatically generated">
            <a:extLst>
              <a:ext uri="{FF2B5EF4-FFF2-40B4-BE49-F238E27FC236}">
                <a16:creationId xmlns:a16="http://schemas.microsoft.com/office/drawing/2014/main" id="{7719C2CA-D921-2786-EA97-6328C1BF0B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461" y="557059"/>
            <a:ext cx="4081994" cy="574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CD99D-5398-793E-257D-9B759B4EFA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62" y="3556000"/>
            <a:ext cx="8686800" cy="2522163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F2A18C6B-938E-4587-A5DE-9EC5FCB465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65828" y="362028"/>
            <a:ext cx="1097280" cy="10972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321099"/>
            <a:ext cx="3181350" cy="1968201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the Museum Curator models in Bags 3, 5, and 11.</a:t>
            </a:r>
          </a:p>
          <a:p>
            <a:pPr marL="0" indent="0">
              <a:buNone/>
            </a:pP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Museum Curator Spark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10121-3EE4-A2ED-DEA4-5F0ED6E97E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1502" y="1394461"/>
            <a:ext cx="2232498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FF6014-9877-633E-3384-26784CD220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865" y="1231899"/>
            <a:ext cx="3489739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2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0" y="1182191"/>
            <a:ext cx="4879517" cy="3542670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Check out the </a:t>
            </a:r>
            <a:r>
              <a:rPr lang="en-US" sz="2800" b="0" i="1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Robot Game Rulebook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. This will be a great resource throughout the sessions.</a:t>
            </a:r>
          </a:p>
          <a:p>
            <a:pPr marL="0" indent="0">
              <a:buNone/>
            </a:pPr>
            <a:r>
              <a:rPr lang="en-US" sz="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Review the missions that relate to the models you built.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37B08A7-00CE-A347-5E2C-D8AB0E7556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09325"/>
              </p:ext>
            </p:extLst>
          </p:nvPr>
        </p:nvGraphicFramePr>
        <p:xfrm>
          <a:off x="627970" y="1197152"/>
          <a:ext cx="3083671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3723" imgH="6050248" progId="Acrobat.Document.DC">
                  <p:embed/>
                </p:oleObj>
              </mc:Choice>
              <mc:Fallback>
                <p:oleObj name="Acrobat Document" r:id="rId3" imgW="4533723" imgH="6050248" progId="Acrobat.Document.DC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37B08A7-00CE-A347-5E2C-D8AB0E755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970" y="1197152"/>
                        <a:ext cx="3083671" cy="4114800"/>
                      </a:xfrm>
                      <a:prstGeom prst="rect">
                        <a:avLst/>
                      </a:prstGeom>
                      <a:ln>
                        <a:solidFill>
                          <a:srgbClr val="ED1C24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A8E56DDA-FE34-7896-7E20-49E63D98B3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369524"/>
            <a:ext cx="2630166" cy="1371600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9046C797-54B4-74F0-4AE8-2D0A2BF5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365127"/>
            <a:ext cx="8003721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Robot Game Rulebook</a:t>
            </a:r>
            <a:endParaRPr lang="en-US" dirty="0">
              <a:solidFill>
                <a:srgbClr val="00A65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EBFE04-4307-FEFA-28CB-8D88CCF05C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018" y="3749673"/>
            <a:ext cx="3017520" cy="264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99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96444" y="266088"/>
            <a:ext cx="1371600" cy="1371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294" y="1506340"/>
            <a:ext cx="7841412" cy="1118854"/>
          </a:xfrm>
        </p:spPr>
        <p:txBody>
          <a:bodyPr>
            <a:noAutofit/>
          </a:bodyPr>
          <a:lstStyle/>
          <a:p>
            <a:r>
              <a:rPr lang="en-US" sz="32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the missions that relate to the models you built.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4DD0FCF-3993-AFDF-761F-617DC969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Museum Curator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6FBCE2-1D46-F147-FA70-5B32D44B2E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09"/>
          <a:stretch/>
        </p:blipFill>
        <p:spPr>
          <a:xfrm>
            <a:off x="143144" y="2854463"/>
            <a:ext cx="8869680" cy="29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50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3AABA6CF-D29A-42F5-8829-4A301704C5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76227" y="230047"/>
            <a:ext cx="914400" cy="9144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D73BA04-B7EA-78EF-9F70-38956C76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Immersive Experience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0DAC87-5B6E-9A1C-D2CF-DC5955423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98" y="2723866"/>
            <a:ext cx="5506694" cy="320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DB784-D783-51ED-2F81-B8C645CBA0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8" y="2495266"/>
            <a:ext cx="3911176" cy="3657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196DEA-6927-A82E-B778-3CCC6B0DA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90" y="1224511"/>
            <a:ext cx="8869680" cy="6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9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59300-3677-6403-8893-D1E60500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24" y="337450"/>
            <a:ext cx="8686800" cy="56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52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14972" y="208275"/>
            <a:ext cx="914400" cy="914400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CABE59FF-6630-6ED6-663B-234327AC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Augmented Reality Statue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33B0A3-4CEE-1C76-AA10-7883C3DEF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25" y="1226804"/>
            <a:ext cx="8869680" cy="644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C8F9DE-563C-A6AE-F08A-4B25335653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7918"/>
            <a:ext cx="3200400" cy="44889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A65A21-1A16-160F-8673-A96DB2A12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804" y="2919411"/>
            <a:ext cx="601546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8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79348-E699-8C19-5651-F6EB839E0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64" y="453795"/>
            <a:ext cx="8686800" cy="55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1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63C923B3-0E21-4DC5-940D-2422C4DDC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53644" y="236000"/>
            <a:ext cx="914400" cy="9144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5421FB2A-5DE8-002B-5B25-B417B750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 Reality Artist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CD7977-A309-2CC0-2B38-4E49413C4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94" y="1235237"/>
            <a:ext cx="8869680" cy="657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BD4C9B-0CFE-2B12-439F-2E0E57495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681" y="2891491"/>
            <a:ext cx="5259084" cy="320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B930F3-AE87-3CE4-5B01-05F7DCDB60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3903"/>
            <a:ext cx="3960818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54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5657A-9023-DED9-6895-4B5E06793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62" y="488496"/>
            <a:ext cx="8412480" cy="550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02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79835" y="246048"/>
            <a:ext cx="1097280" cy="109728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2B4A7025-DB88-BFEF-92EF-BA2D9CED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Museum Curator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81EA884-CF64-867C-A90C-BD7C54C20DCF}"/>
              </a:ext>
            </a:extLst>
          </p:cNvPr>
          <p:cNvSpPr txBox="1">
            <a:spLocks/>
          </p:cNvSpPr>
          <p:nvPr/>
        </p:nvSpPr>
        <p:spPr>
          <a:xfrm>
            <a:off x="629754" y="1420130"/>
            <a:ext cx="4598361" cy="4279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the missions that relate to the models you built.</a:t>
            </a:r>
          </a:p>
          <a:p>
            <a:pPr marL="0" indent="0">
              <a:buNone/>
            </a:pPr>
            <a:endParaRPr lang="en-US" sz="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how the mission models are linked to the Project Spark.</a:t>
            </a:r>
          </a:p>
          <a:p>
            <a:pPr marL="0" indent="0">
              <a:buNone/>
            </a:pPr>
            <a:endParaRPr lang="en-US" sz="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Capture your ideas.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3750CED-7F0B-357A-F24A-2BF009C57B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858593"/>
              </p:ext>
            </p:extLst>
          </p:nvPr>
        </p:nvGraphicFramePr>
        <p:xfrm>
          <a:off x="5441743" y="1420130"/>
          <a:ext cx="3426301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533723" imgH="6050248" progId="Acrobat.Document.DC">
                  <p:embed/>
                </p:oleObj>
              </mc:Choice>
              <mc:Fallback>
                <p:oleObj name="Acrobat Document" r:id="rId4" imgW="4533723" imgH="6050248" progId="Acrobat.Document.DC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3750CED-7F0B-357A-F24A-2BF009C57B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41743" y="1420130"/>
                        <a:ext cx="3426301" cy="4572000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91E6B00-49B8-6B2C-7017-F1605AF462C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386" y="3891189"/>
            <a:ext cx="220058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5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5B3C21-9119-5C90-F72C-8DCA169BD5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124" y="4398077"/>
            <a:ext cx="8503920" cy="6368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263047" y="365127"/>
            <a:ext cx="8426470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412554" y="1433774"/>
            <a:ext cx="8138160" cy="27556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None/>
            </a:pPr>
            <a:r>
              <a:rPr lang="en-US" sz="2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learn how to connect and use the sensors and motors.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ake connections from the mission models to the museum curator Project Spark ideas.</a:t>
            </a:r>
            <a:endParaRPr lang="en-US" sz="2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11A79-C4EC-CFE5-E47F-A44625F14F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078"/>
          <a:stretch/>
        </p:blipFill>
        <p:spPr>
          <a:xfrm>
            <a:off x="364124" y="4946361"/>
            <a:ext cx="8503920" cy="95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13" y="260623"/>
            <a:ext cx="8060867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343" y="1001485"/>
            <a:ext cx="8060867" cy="3701143"/>
          </a:xfrm>
        </p:spPr>
        <p:txBody>
          <a:bodyPr>
            <a:noAutofit/>
          </a:bodyPr>
          <a:lstStyle/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together at the mat. 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Refer to the field setup section of the </a:t>
            </a:r>
            <a:r>
              <a:rPr lang="en-US" b="0" i="1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Robot Game Rulebook</a:t>
            </a:r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the models pictured below.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Place each model where it belongs.  Show the robot skills you learned.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how the models work and explain how they relate to the Project Spark.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the reflection questions.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 your space.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F8AF8-E795-F5E6-695A-A8C1B187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85" y="4714697"/>
            <a:ext cx="6731793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0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47738-A71B-B354-2F44-4F21B37A1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0" y="404134"/>
            <a:ext cx="9119975" cy="55778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21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DE9741-7C14-4763-B133-7032A091F63B}"/>
              </a:ext>
            </a:extLst>
          </p:cNvPr>
          <p:cNvSpPr/>
          <p:nvPr/>
        </p:nvSpPr>
        <p:spPr>
          <a:xfrm>
            <a:off x="3461485" y="5441959"/>
            <a:ext cx="2218764" cy="1290918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099BEB0-B9EA-44FA-85D4-76D0A86E6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9481" y="5634228"/>
            <a:ext cx="1899522" cy="8852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Models built this session are for the circled missions.</a:t>
            </a:r>
            <a:endParaRPr lang="en-US" sz="1800" b="0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FC3ECD-FB7A-A668-0A9F-F86C1A9A5C15}"/>
              </a:ext>
            </a:extLst>
          </p:cNvPr>
          <p:cNvSpPr/>
          <p:nvPr/>
        </p:nvSpPr>
        <p:spPr>
          <a:xfrm>
            <a:off x="5703620" y="2229757"/>
            <a:ext cx="548640" cy="548640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E2B9D8-A678-9643-F6D2-B3B297CACA31}"/>
              </a:ext>
            </a:extLst>
          </p:cNvPr>
          <p:cNvSpPr/>
          <p:nvPr/>
        </p:nvSpPr>
        <p:spPr>
          <a:xfrm>
            <a:off x="5480100" y="887179"/>
            <a:ext cx="548640" cy="548640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EB0291-8C0C-5B77-EAB8-7C6AA1F2937D}"/>
              </a:ext>
            </a:extLst>
          </p:cNvPr>
          <p:cNvSpPr/>
          <p:nvPr/>
        </p:nvSpPr>
        <p:spPr>
          <a:xfrm>
            <a:off x="3224941" y="769258"/>
            <a:ext cx="548640" cy="548640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26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8ADEA-A83D-B94C-73E5-92B470EC9E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4581" y="1165774"/>
            <a:ext cx="3963994" cy="557784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FF6F6FD-B23D-2243-19A1-4466DE33E4F5}"/>
              </a:ext>
            </a:extLst>
          </p:cNvPr>
          <p:cNvSpPr txBox="1">
            <a:spLocks/>
          </p:cNvSpPr>
          <p:nvPr/>
        </p:nvSpPr>
        <p:spPr>
          <a:xfrm>
            <a:off x="3316700" y="3111977"/>
            <a:ext cx="5554548" cy="304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Innovation Project ideas do the mission models spark?</a:t>
            </a:r>
          </a:p>
          <a:p>
            <a:r>
              <a:rPr lang="en-US" sz="32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kind of technology do museums in your community use</a:t>
            </a:r>
            <a:r>
              <a:rPr lang="en-US" sz="32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7A0BA1-C68B-553D-CC36-ECCB708928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17843">
            <a:off x="2091536" y="1263214"/>
            <a:ext cx="3862135" cy="1713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23020B-FFF2-BA57-F083-8668D216F0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0399" y="99003"/>
            <a:ext cx="222006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21" y="310697"/>
            <a:ext cx="7886700" cy="7626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Career Connections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F386167-0CC6-4168-B6CD-9E6EBDB32E86}"/>
              </a:ext>
            </a:extLst>
          </p:cNvPr>
          <p:cNvSpPr txBox="1">
            <a:spLocks/>
          </p:cNvSpPr>
          <p:nvPr/>
        </p:nvSpPr>
        <p:spPr>
          <a:xfrm>
            <a:off x="521421" y="1077507"/>
            <a:ext cx="5055330" cy="1005840"/>
          </a:xfrm>
          <a:prstGeom prst="roundRect">
            <a:avLst/>
          </a:prstGeom>
          <a:solidFill>
            <a:srgbClr val="ED1C24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Museum Curator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53C85D-62FC-6930-D9D4-3E261F10CF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8879" y="365127"/>
            <a:ext cx="2946400" cy="2676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BF987-9F02-37F3-999F-1745742637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8879" y="3257257"/>
            <a:ext cx="2956560" cy="2676588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2539CDD-1594-0EDD-F711-AC409595CD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421" y="4008019"/>
            <a:ext cx="5347119" cy="209886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Role:</a:t>
            </a:r>
            <a:endParaRPr lang="en-US" sz="1000" b="1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museum curator selects which objects will be featured in an exhibit that will help teach people about history or the future.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5DC140-12AA-2845-9146-86684FCD95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14826">
            <a:off x="3554238" y="2077737"/>
            <a:ext cx="2704993" cy="27789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C51236-F6EB-2F9B-0572-A38F3CF707E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0209" y="2123099"/>
            <a:ext cx="18554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4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Multimedia Resources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4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36D60-1DE4-A838-A1EA-86022CE1F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176" y="1658950"/>
            <a:ext cx="3074669" cy="173736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7A5219F-4BEE-9D9D-3A1E-7F9AA14E97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5066852"/>
            <a:ext cx="8627633" cy="989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the SPIKE logo, MINDSTORMS and the MINDSTORMS logo are trademarks of the LEGO Group. ©2023 The LEGO Group. All rights reserved.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the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logo,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Gracious Professionalism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and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SHOW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are trademarks of For Inspiration and Recognition of Science and Technology (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a registered trademark of the LEGO Group.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 and MASTERPIECE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 jointly held trademarks of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other trademarks are the property of their respective owners. ©2023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rights reserved.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9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0C798FA-58E4-F774-F80D-72A6DC17A9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535336"/>
              </p:ext>
            </p:extLst>
          </p:nvPr>
        </p:nvGraphicFramePr>
        <p:xfrm>
          <a:off x="4687957" y="365127"/>
          <a:ext cx="4180087" cy="5577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3723" imgH="6050248" progId="Acrobat.Document.DC">
                  <p:embed/>
                </p:oleObj>
              </mc:Choice>
              <mc:Fallback>
                <p:oleObj name="Acrobat Document" r:id="rId3" imgW="4533723" imgH="6050248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0C798FA-58E4-F774-F80D-72A6DC17A9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87957" y="365127"/>
                        <a:ext cx="4180087" cy="5577840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28649" y="1131955"/>
            <a:ext cx="3431722" cy="4594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Read pages 3-9 explaining how </a:t>
            </a:r>
            <a:r>
              <a:rPr lang="en-US" b="0" i="1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</a:t>
            </a:r>
            <a:r>
              <a:rPr lang="en-US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 Challenge works.</a:t>
            </a:r>
          </a:p>
          <a:p>
            <a:pPr marL="0" indent="0" algn="l">
              <a:buNone/>
            </a:pPr>
            <a:endParaRPr lang="en-US" b="0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Now that you have read about MASTERPIECE</a:t>
            </a:r>
            <a:r>
              <a:rPr lang="en-US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you are ready to get started.</a:t>
            </a:r>
            <a:endParaRPr lang="en-US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6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BBFA5-67D2-4A37-8C9E-436E0BE2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639" y="2353145"/>
            <a:ext cx="3833447" cy="3501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ABE645-FF32-44E9-A331-55193DF25DF0}"/>
              </a:ext>
            </a:extLst>
          </p:cNvPr>
          <p:cNvSpPr txBox="1"/>
          <p:nvPr/>
        </p:nvSpPr>
        <p:spPr>
          <a:xfrm>
            <a:off x="4572000" y="3180677"/>
            <a:ext cx="3833446" cy="2553891"/>
          </a:xfrm>
          <a:prstGeom prst="roundRect">
            <a:avLst/>
          </a:prstGeom>
          <a:noFill/>
          <a:ln w="38100">
            <a:solidFill>
              <a:srgbClr val="ED1C2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Visit the </a:t>
            </a:r>
          </a:p>
          <a:p>
            <a:pPr algn="ctr"/>
            <a:r>
              <a:rPr lang="en-US" sz="24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FIRST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®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 LEGO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®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" action="ppaction://noaction"/>
              </a:rPr>
              <a:t> League </a:t>
            </a:r>
          </a:p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" action="ppaction://noaction"/>
              </a:rPr>
              <a:t>YouTube Channel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watch the </a:t>
            </a:r>
          </a:p>
          <a:p>
            <a:pPr algn="ctr"/>
            <a:r>
              <a:rPr lang="en-US" sz="2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MASTERPIECE</a:t>
            </a:r>
            <a:r>
              <a:rPr lang="en-US" sz="2400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season launch 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FE954-814F-C0DE-0BED-A2B717B70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67" y="559442"/>
            <a:ext cx="3657600" cy="2066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A8DE08-B94F-D8E4-E8FC-4AFEEF5059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1284" y="10632"/>
            <a:ext cx="2887017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CB4954-1073-AF34-6CC1-9FF840C3EE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645" y="2503428"/>
            <a:ext cx="6400800" cy="257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28650" y="1017221"/>
            <a:ext cx="8021673" cy="161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Watch the season videos and read pages 3-9 on how FIRST</a:t>
            </a:r>
            <a:r>
              <a:rPr lang="en-US" sz="2800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2800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 Challenge works and the MASTERPIECE</a:t>
            </a:r>
            <a:r>
              <a:rPr lang="en-US" sz="2800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challenge.</a:t>
            </a:r>
            <a:endParaRPr lang="en-US" sz="2800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645" y="4775983"/>
            <a:ext cx="6400800" cy="1261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C1F2D-694D-C0D0-F3E3-2BD6DA5FB5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30" y="2032783"/>
            <a:ext cx="234190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337191"/>
            <a:ext cx="7709807" cy="762634"/>
          </a:xfrm>
        </p:spPr>
        <p:txBody>
          <a:bodyPr>
            <a:noAutofit/>
          </a:bodyPr>
          <a:lstStyle/>
          <a:p>
            <a:pPr algn="l"/>
            <a:r>
              <a:rPr lang="en-US" sz="32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the SPIKE™ Prime app. 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Click the Start button</a:t>
            </a:r>
            <a:r>
              <a:rPr lang="en-US" sz="32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Robot Lesson 1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5790FC9-2581-40A9-831C-A5B74FAD4634}"/>
              </a:ext>
            </a:extLst>
          </p:cNvPr>
          <p:cNvSpPr txBox="1">
            <a:spLocks/>
          </p:cNvSpPr>
          <p:nvPr/>
        </p:nvSpPr>
        <p:spPr>
          <a:xfrm>
            <a:off x="628650" y="4796682"/>
            <a:ext cx="7920790" cy="762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Check out the </a:t>
            </a:r>
            <a:r>
              <a:rPr lang="en-US" sz="3200" i="1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Robot Game Rulebook</a:t>
            </a:r>
            <a:r>
              <a:rPr lang="en-US" sz="32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mission details.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0D383-D64B-91DE-686C-CDF52FD8E6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963" y="2184049"/>
            <a:ext cx="3218969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24B4F2-00C3-1F7E-2FAE-F78204CEC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48" y="2568298"/>
            <a:ext cx="4001532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06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2679159"/>
            <a:ext cx="3941104" cy="3064359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 you know about</a:t>
            </a:r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your teammates’ interests and hobbies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are resources that can help you learn more?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03381"/>
            <a:ext cx="7886700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8586FB-5A5F-40EC-9387-399684E8D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718" y="2810803"/>
            <a:ext cx="1909269" cy="329184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3AE2D87F-D00D-45E2-BA86-8D6C44E0A3A6}"/>
              </a:ext>
            </a:extLst>
          </p:cNvPr>
          <p:cNvSpPr/>
          <p:nvPr/>
        </p:nvSpPr>
        <p:spPr>
          <a:xfrm>
            <a:off x="4574247" y="2810803"/>
            <a:ext cx="2181916" cy="2638312"/>
          </a:xfrm>
          <a:prstGeom prst="wedgeEllipseCallout">
            <a:avLst>
              <a:gd name="adj1" fmla="val 70164"/>
              <a:gd name="adj2" fmla="val 13981"/>
            </a:avLst>
          </a:prstGeom>
          <a:solidFill>
            <a:srgbClr val="ABE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Read over the </a:t>
            </a:r>
            <a:r>
              <a:rPr lang="en-US" i="1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Robot Game Rulebook </a:t>
            </a:r>
            <a:r>
              <a:rPr lang="en-US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all the details on the missions.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03B24-EB37-40C9-EE07-CBC53A89C5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5205" y="-131863"/>
            <a:ext cx="3489007" cy="3064359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C5A5BBB-5DC3-7601-5EB4-29D041996902}"/>
              </a:ext>
            </a:extLst>
          </p:cNvPr>
          <p:cNvSpPr txBox="1">
            <a:spLocks/>
          </p:cNvSpPr>
          <p:nvPr/>
        </p:nvSpPr>
        <p:spPr>
          <a:xfrm>
            <a:off x="628650" y="1400316"/>
            <a:ext cx="5581650" cy="1200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could stopping a motor help you solve a mission with your robot?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08965-0F67-BDF7-FEA8-62A4B0E427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2" y="4885169"/>
            <a:ext cx="253590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6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A4E90F-5C23-8A00-8C79-A3E115E71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6" r="3164" b="4016"/>
          <a:stretch/>
        </p:blipFill>
        <p:spPr>
          <a:xfrm>
            <a:off x="5511801" y="1735107"/>
            <a:ext cx="3383280" cy="42202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2B3E6E-CBE4-4586-A902-FB12D8891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54" y="1270384"/>
            <a:ext cx="4769560" cy="401360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 Spark</a:t>
            </a:r>
          </a:p>
          <a:p>
            <a:pPr marL="0" indent="0" algn="l">
              <a:buNone/>
            </a:pPr>
            <a:r>
              <a:rPr lang="en-US" sz="32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Museums are places where people learn about art, culture, science, history, and more.  Technology is often used to make learning more interesting and engaging.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Museum Curator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20BB1-F910-B890-2C67-CB7A35263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70764" y="312617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7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Museum Curator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AA10B-C6C1-DAE8-85AC-AA00E6FF85B3}"/>
              </a:ext>
            </a:extLst>
          </p:cNvPr>
          <p:cNvSpPr txBox="1"/>
          <p:nvPr/>
        </p:nvSpPr>
        <p:spPr>
          <a:xfrm>
            <a:off x="628650" y="1294431"/>
            <a:ext cx="82393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Think about and research</a:t>
            </a:r>
            <a:r>
              <a:rPr lang="en-US" sz="2800" b="1" i="0" u="none" strike="noStrike" baseline="0" dirty="0">
                <a:solidFill>
                  <a:srgbClr val="C3001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Who visits museums and why?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kind of technology is used to help people interact with a museum exhibit?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Who are the people that work behind the scenes at a museum?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5C46D-0549-E949-183C-0FE64E078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873" y="3978145"/>
            <a:ext cx="4725169" cy="2061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DCD63E-3C1E-6C35-1F23-63F400E44F7E}"/>
              </a:ext>
            </a:extLst>
          </p:cNvPr>
          <p:cNvSpPr txBox="1"/>
          <p:nvPr/>
        </p:nvSpPr>
        <p:spPr>
          <a:xfrm>
            <a:off x="628649" y="3836883"/>
            <a:ext cx="36603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museums protect and preserve their exhibits and artifacts?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B31FF-D3F7-846C-7BE1-48844852D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70764" y="312617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21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2279135ABFB346BEF00BA71AF2085A" ma:contentTypeVersion="13" ma:contentTypeDescription="Create a new document." ma:contentTypeScope="" ma:versionID="aa73cbbcbd1ce5c78b19ddb0f11c7488">
  <xsd:schema xmlns:xsd="http://www.w3.org/2001/XMLSchema" xmlns:xs="http://www.w3.org/2001/XMLSchema" xmlns:p="http://schemas.microsoft.com/office/2006/metadata/properties" xmlns:ns2="09a20863-7c96-4a57-95ca-029d1820b203" xmlns:ns3="32a440ee-ccdf-4ffb-ba5c-71e25989d2a9" targetNamespace="http://schemas.microsoft.com/office/2006/metadata/properties" ma:root="true" ma:fieldsID="4810c33ad5e72981ec8d9c0a5406b27f" ns2:_="" ns3:_="">
    <xsd:import namespace="09a20863-7c96-4a57-95ca-029d1820b203"/>
    <xsd:import namespace="32a440ee-ccdf-4ffb-ba5c-71e25989d2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20863-7c96-4a57-95ca-029d1820b2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440ee-ccdf-4ffb-ba5c-71e25989d2a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ead4032-91df-4aa8-82eb-58c2a2f4ac87}" ma:internalName="TaxCatchAll" ma:showField="CatchAllData" ma:web="32a440ee-ccdf-4ffb-ba5c-71e25989d2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a440ee-ccdf-4ffb-ba5c-71e25989d2a9" xsi:nil="true"/>
    <lcf76f155ced4ddcb4097134ff3c332f xmlns="09a20863-7c96-4a57-95ca-029d1820b2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5BC3D4-31E1-4229-B762-E4D68BCBD1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20863-7c96-4a57-95ca-029d1820b203"/>
    <ds:schemaRef ds:uri="32a440ee-ccdf-4ffb-ba5c-71e25989d2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2a440ee-ccdf-4ffb-ba5c-71e25989d2a9"/>
    <ds:schemaRef ds:uri="09a20863-7c96-4a57-95ca-029d1820b2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4172</TotalTime>
  <Words>3513</Words>
  <Application>Microsoft Office PowerPoint</Application>
  <PresentationFormat>On-screen Show (4:3)</PresentationFormat>
  <Paragraphs>287</Paragraphs>
  <Slides>26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Arial-BoldMT</vt:lpstr>
      <vt:lpstr>Arial-ItalicMT</vt:lpstr>
      <vt:lpstr>ArialMT</vt:lpstr>
      <vt:lpstr>Calibri</vt:lpstr>
      <vt:lpstr>Chantal Light</vt:lpstr>
      <vt:lpstr>Helvetica Neue</vt:lpstr>
      <vt:lpstr>Roboto</vt:lpstr>
      <vt:lpstr>Office Theme</vt:lpstr>
      <vt:lpstr>1_Office Theme</vt:lpstr>
      <vt:lpstr>Acrobat Document</vt:lpstr>
      <vt:lpstr>PowerPoint Presentation</vt:lpstr>
      <vt:lpstr>Session Overview</vt:lpstr>
      <vt:lpstr>Introduction</vt:lpstr>
      <vt:lpstr>PowerPoint Presentation</vt:lpstr>
      <vt:lpstr>Introduction</vt:lpstr>
      <vt:lpstr>Robot Lesson 1</vt:lpstr>
      <vt:lpstr>Reflection Questions</vt:lpstr>
      <vt:lpstr>Museum Curator Spark</vt:lpstr>
      <vt:lpstr>Museum Curator Spark</vt:lpstr>
      <vt:lpstr>Museum Curator Spark</vt:lpstr>
      <vt:lpstr>Robot Game Rulebook</vt:lpstr>
      <vt:lpstr>Museum Curator Spark</vt:lpstr>
      <vt:lpstr>Immersive Experience</vt:lpstr>
      <vt:lpstr>PowerPoint Presentation</vt:lpstr>
      <vt:lpstr>Augmented Reality Statue</vt:lpstr>
      <vt:lpstr>PowerPoint Presentation</vt:lpstr>
      <vt:lpstr>Virtual Reality Artist</vt:lpstr>
      <vt:lpstr>PowerPoint Presentation</vt:lpstr>
      <vt:lpstr>Museum Curator Spark</vt:lpstr>
      <vt:lpstr>Share</vt:lpstr>
      <vt:lpstr>PowerPoint Presentation</vt:lpstr>
      <vt:lpstr>Reflection Questions</vt:lpstr>
      <vt:lpstr>Career Connections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Tammy Pankey</cp:lastModifiedBy>
  <cp:revision>66</cp:revision>
  <dcterms:created xsi:type="dcterms:W3CDTF">2020-04-21T20:33:01Z</dcterms:created>
  <dcterms:modified xsi:type="dcterms:W3CDTF">2023-07-05T20:19:24Z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0x010100942279135ABFB346BEF00BA71AF2085A</vt:lpwstr>
  </property>
  <property fmtid="{D5CDD505-2E9C-101B-9397-08002B2CF9AE}" pid="3" name="MediaServiceImageTags">
    <vt:lpwstr/>
  </property>
</Properties>
</file>