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02"/>
    <p:restoredTop sz="94694"/>
  </p:normalViewPr>
  <p:slideViewPr>
    <p:cSldViewPr snapToGrid="0" snapToObjects="1">
      <p:cViewPr varScale="1">
        <p:scale>
          <a:sx n="155" d="100"/>
          <a:sy n="155" d="100"/>
        </p:scale>
        <p:origin x="2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42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912670-FB8F-4F4C-B47C-42ACFFA51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C1ED5-FA22-3744-A8FD-30F9B581AA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5B-CAA2-6443-9571-5C5CC4F17898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78BED-4843-BC4D-9724-06D4EFABE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9A556-A760-1A43-9CFA-FD7FDBA74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A156-85D7-524F-A078-FA35E2D9B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8D44-7314-3442-A4BE-AD7A9A4A375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5A7-B334-EC4F-815E-7926CF5E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B05A7-B334-EC4F-815E-7926CF5EF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492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3F5A5D1-625F-F441-8A6E-1D2BCC4C16B2}"/>
              </a:ext>
            </a:extLst>
          </p:cNvPr>
          <p:cNvSpPr txBox="1"/>
          <p:nvPr/>
        </p:nvSpPr>
        <p:spPr>
          <a:xfrm>
            <a:off x="1627909" y="3343835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155417-3936-044B-BBAC-276B6FAC1940}"/>
              </a:ext>
            </a:extLst>
          </p:cNvPr>
          <p:cNvSpPr txBox="1"/>
          <p:nvPr/>
        </p:nvSpPr>
        <p:spPr>
          <a:xfrm>
            <a:off x="1636171" y="4348422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2BCD7-72D6-E641-B851-00C90F1E87F6}"/>
              </a:ext>
            </a:extLst>
          </p:cNvPr>
          <p:cNvSpPr txBox="1"/>
          <p:nvPr/>
        </p:nvSpPr>
        <p:spPr>
          <a:xfrm>
            <a:off x="741556" y="2521928"/>
            <a:ext cx="842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CHALLENGE</a:t>
            </a:r>
          </a:p>
          <a:p>
            <a:pPr algn="ctr"/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F8EE6A-9354-8142-9BF3-2EBBA16B1334}"/>
              </a:ext>
            </a:extLst>
          </p:cNvPr>
          <p:cNvSpPr txBox="1"/>
          <p:nvPr/>
        </p:nvSpPr>
        <p:spPr>
          <a:xfrm>
            <a:off x="1636171" y="3886291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ED85DB-48FE-EE4D-9229-55C5561BE506}"/>
              </a:ext>
            </a:extLst>
          </p:cNvPr>
          <p:cNvSpPr txBox="1"/>
          <p:nvPr/>
        </p:nvSpPr>
        <p:spPr>
          <a:xfrm>
            <a:off x="1768089" y="5018385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D0EEC1-D625-7045-B3D2-20917A84C83B}"/>
              </a:ext>
            </a:extLst>
          </p:cNvPr>
          <p:cNvSpPr txBox="1"/>
          <p:nvPr/>
        </p:nvSpPr>
        <p:spPr>
          <a:xfrm>
            <a:off x="5584716" y="5018385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F9E4A0-858F-A3C8-4C4B-9C56D3AA054B}"/>
              </a:ext>
            </a:extLst>
          </p:cNvPr>
          <p:cNvCxnSpPr>
            <a:cxnSpLocks/>
          </p:cNvCxnSpPr>
          <p:nvPr/>
        </p:nvCxnSpPr>
        <p:spPr>
          <a:xfrm flipH="1">
            <a:off x="1530350" y="4748123"/>
            <a:ext cx="68453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009574-B443-83C0-C947-530A59AAF3AC}"/>
              </a:ext>
            </a:extLst>
          </p:cNvPr>
          <p:cNvCxnSpPr>
            <a:cxnSpLocks/>
          </p:cNvCxnSpPr>
          <p:nvPr/>
        </p:nvCxnSpPr>
        <p:spPr>
          <a:xfrm flipH="1">
            <a:off x="5295900" y="53971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00C346-DA15-49B5-EFC1-563E91A98D93}"/>
              </a:ext>
            </a:extLst>
          </p:cNvPr>
          <p:cNvCxnSpPr>
            <a:cxnSpLocks/>
          </p:cNvCxnSpPr>
          <p:nvPr/>
        </p:nvCxnSpPr>
        <p:spPr>
          <a:xfrm flipH="1">
            <a:off x="1498600" y="53971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5CB2231-F548-3546-A0F9-0CFC7E527BE7}"/>
              </a:ext>
            </a:extLst>
          </p:cNvPr>
          <p:cNvSpPr txBox="1"/>
          <p:nvPr/>
        </p:nvSpPr>
        <p:spPr>
          <a:xfrm>
            <a:off x="1627909" y="3548692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8BBFB0-5757-EF40-96A6-A2C56B73730A}"/>
              </a:ext>
            </a:extLst>
          </p:cNvPr>
          <p:cNvSpPr txBox="1"/>
          <p:nvPr/>
        </p:nvSpPr>
        <p:spPr>
          <a:xfrm>
            <a:off x="1333500" y="4938148"/>
            <a:ext cx="33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648DE6-9600-4748-B3C9-3417BCC855EF}"/>
              </a:ext>
            </a:extLst>
          </p:cNvPr>
          <p:cNvSpPr txBox="1"/>
          <p:nvPr/>
        </p:nvSpPr>
        <p:spPr>
          <a:xfrm>
            <a:off x="964329" y="2577278"/>
            <a:ext cx="7977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CHALLENGE CONGRATULATES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5E5A56-E771-A546-845B-1222EFEBEE44}"/>
              </a:ext>
            </a:extLst>
          </p:cNvPr>
          <p:cNvSpPr txBox="1"/>
          <p:nvPr/>
        </p:nvSpPr>
        <p:spPr>
          <a:xfrm>
            <a:off x="1627909" y="4143585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25C990-C2E1-4E40-BC71-4238FB9D331D}"/>
              </a:ext>
            </a:extLst>
          </p:cNvPr>
          <p:cNvSpPr txBox="1"/>
          <p:nvPr/>
        </p:nvSpPr>
        <p:spPr>
          <a:xfrm>
            <a:off x="5226419" y="4938565"/>
            <a:ext cx="304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3D753E-0395-3A4E-AB86-9DFBA6EE35CE}"/>
              </a:ext>
            </a:extLst>
          </p:cNvPr>
          <p:cNvSpPr txBox="1"/>
          <p:nvPr/>
        </p:nvSpPr>
        <p:spPr>
          <a:xfrm>
            <a:off x="4688774" y="4987470"/>
            <a:ext cx="52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0159E2-8A86-FC6E-2E0F-BBBF43030ED0}"/>
              </a:ext>
            </a:extLst>
          </p:cNvPr>
          <p:cNvCxnSpPr>
            <a:cxnSpLocks/>
          </p:cNvCxnSpPr>
          <p:nvPr/>
        </p:nvCxnSpPr>
        <p:spPr>
          <a:xfrm flipH="1">
            <a:off x="1333500" y="5320954"/>
            <a:ext cx="33909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BA6C12C-45E4-92EA-4AEE-67A7821453C8}"/>
              </a:ext>
            </a:extLst>
          </p:cNvPr>
          <p:cNvCxnSpPr>
            <a:cxnSpLocks/>
          </p:cNvCxnSpPr>
          <p:nvPr/>
        </p:nvCxnSpPr>
        <p:spPr>
          <a:xfrm flipH="1">
            <a:off x="5219700" y="53209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91B4DE-92E4-C549-8BCD-D76FC349071A}"/>
              </a:ext>
            </a:extLst>
          </p:cNvPr>
          <p:cNvSpPr txBox="1"/>
          <p:nvPr/>
        </p:nvSpPr>
        <p:spPr>
          <a:xfrm>
            <a:off x="1627909" y="311662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22F27A-452C-1A45-8E91-3606B03354C4}"/>
              </a:ext>
            </a:extLst>
          </p:cNvPr>
          <p:cNvSpPr txBox="1"/>
          <p:nvPr/>
        </p:nvSpPr>
        <p:spPr>
          <a:xfrm>
            <a:off x="1526691" y="4898044"/>
            <a:ext cx="68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5086D5-95C7-274E-96C4-79BD5395F65B}"/>
              </a:ext>
            </a:extLst>
          </p:cNvPr>
          <p:cNvSpPr txBox="1"/>
          <p:nvPr/>
        </p:nvSpPr>
        <p:spPr>
          <a:xfrm>
            <a:off x="1095004" y="2560663"/>
            <a:ext cx="7715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CHALLENGE AWARDS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F92798-9417-D04D-A08B-F1BF4329873A}"/>
              </a:ext>
            </a:extLst>
          </p:cNvPr>
          <p:cNvSpPr txBox="1"/>
          <p:nvPr/>
        </p:nvSpPr>
        <p:spPr>
          <a:xfrm>
            <a:off x="1627909" y="4366358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FB48E3-4618-1D49-A7AA-2A171359C604}"/>
              </a:ext>
            </a:extLst>
          </p:cNvPr>
          <p:cNvSpPr txBox="1"/>
          <p:nvPr/>
        </p:nvSpPr>
        <p:spPr>
          <a:xfrm>
            <a:off x="2206234" y="3795889"/>
            <a:ext cx="706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DD89B-10A8-A44D-9108-D9A2D3427C48}"/>
              </a:ext>
            </a:extLst>
          </p:cNvPr>
          <p:cNvSpPr txBox="1"/>
          <p:nvPr/>
        </p:nvSpPr>
        <p:spPr>
          <a:xfrm>
            <a:off x="2938215" y="3694370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A4947F-F307-0271-65AF-483D88ECA1BA}"/>
              </a:ext>
            </a:extLst>
          </p:cNvPr>
          <p:cNvCxnSpPr>
            <a:cxnSpLocks/>
          </p:cNvCxnSpPr>
          <p:nvPr/>
        </p:nvCxnSpPr>
        <p:spPr>
          <a:xfrm flipH="1">
            <a:off x="2950915" y="4109868"/>
            <a:ext cx="5050085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05E0E7-EB85-45A4-44A5-F27DE8C7EED1}"/>
              </a:ext>
            </a:extLst>
          </p:cNvPr>
          <p:cNvCxnSpPr>
            <a:cxnSpLocks/>
          </p:cNvCxnSpPr>
          <p:nvPr/>
        </p:nvCxnSpPr>
        <p:spPr>
          <a:xfrm flipH="1">
            <a:off x="2427958" y="5341768"/>
            <a:ext cx="5050085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7" ma:contentTypeDescription="Create a new document." ma:contentTypeScope="" ma:versionID="e04f09100b35e8d59e88f26a1a186c5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f132e463fbc4a4517d78fbc16feed1a2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2D4DC498-45E1-4815-9C89-E92B8395FE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5F90A2-F7C9-449F-A1B8-B48FD709FCDD}"/>
</file>

<file path=customXml/itemProps3.xml><?xml version="1.0" encoding="utf-8"?>
<ds:datastoreItem xmlns:ds="http://schemas.openxmlformats.org/officeDocument/2006/customXml" ds:itemID="{6D397D9E-62A3-4C0E-A15F-CD5D3C79D78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59</Words>
  <Application>Microsoft Macintosh PowerPoint</Application>
  <PresentationFormat>A4 Paper (210x297 mm)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49</cp:revision>
  <dcterms:created xsi:type="dcterms:W3CDTF">2019-07-10T15:21:59Z</dcterms:created>
  <dcterms:modified xsi:type="dcterms:W3CDTF">2023-07-26T16:53:10Z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